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6608-DFED-458A-9A8B-BC79E7818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C248D-BD5C-4561-A0F0-2CC4421B5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3E7D-F7E6-430C-8F36-134502A9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E0ECA-57C5-4931-9CF2-A58C0F62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4AA95-3CA8-4E90-A5BD-35F30BFF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49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8EEF-9386-4400-90B0-3B0DE45F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4C383-D1AB-4DF8-AF46-728D01AE0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52E8-9C6B-4607-9CB6-57E12C6A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18BCA-F1FE-4D96-A2B1-C3CF693D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CCC0-4619-4415-B691-F3A4FF69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04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A6EEC-D47D-4B63-B944-FBBD30C96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AFD49-2FCA-48C3-BD41-3988F613D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A7EA-C1FD-4463-B2B4-32BCBE3F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FD13-63F9-4D5A-A6AB-9DD085A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6CD8-E7EE-4C95-AF6E-7125105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45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D9AE-6404-4491-A7E4-B4D94743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B84E1-8F3C-4AE8-93EA-209A8483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5E92-78A2-415B-A5C1-E7D4D0BB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B9B09-7660-4A11-A447-3E773A3B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7133-EEE1-42B0-BD95-697CB78B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8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4E8E-D712-4091-AD1B-B66C4C62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6D87A-C3F5-467D-83D5-30E3B49C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03428-A2FA-45BA-852D-A0090CF6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B92DA-CBFE-4587-8CF7-C9C10CA9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6C62F-94E4-4C99-B4D7-47374277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89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6501-07BD-4087-B6C9-DBCCD6D0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0DBE-4E39-4725-8BF9-F9E48D660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E3E6D-CBED-44BB-A66F-A53301F1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F150D-48F5-46B3-9583-06E3F0BE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1766E-F7BD-48B7-AC07-3566C927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0C1D1-5C71-4924-B84B-A4BBCE66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4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9E47-33D8-4A40-AA79-9A7844BF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DD403-7A51-4C3C-BB69-67221EC68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48991-F3B0-49F3-BDF7-4D572F75B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9B5DE-4F9F-4650-BCD9-2D84680E5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3F2FC-4E31-4379-B5A8-6D952E3B4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AF9FE-20CF-4D70-8031-BDAD0321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9BB26-A9F0-4844-821F-5589AA72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8298A-991C-4DDB-825E-E0F42A54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6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6621-E328-4C3C-A703-08889CD8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13570-01BB-4443-A50A-086AF23A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35286-FE66-4E6D-A4A7-F065A4DD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2EC07-8A53-4E7A-8D29-8658939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92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2B3C3-FD00-44E5-9C0A-33800A92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CD3A2-A3C6-4C9B-8BAA-50D4EAE4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3CB54-D8F7-4EF8-9A50-851B237F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91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D9D1-6B3E-4EE7-9F2E-FC957909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CA1E8-5DE3-4C12-8369-03643BBE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3675B-EFFB-431B-859B-FF882264A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F4E9C-C05D-4BC1-8044-990305CC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7065E-BBE6-46C7-98F0-243D83D9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7094E-27CF-479E-888A-DF993D39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46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D94F-CC9B-40E9-B92A-38AAB630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C8C6B-1830-4072-A847-9200CC6C3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4AB09-FF49-4523-BB1F-70BE756E5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9EEA-B0F1-4114-9058-ECF811F7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C6527-024E-4647-BCD6-2AA75837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90240-7993-4760-A16C-D29DB69A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70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28807-FDDD-4038-9624-2987F0D9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571C9-46BC-4BB3-B494-55395FC4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4A09B-4A62-4B89-8A30-5BCE122A8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6088C-9DC4-47CC-B898-99E66540CA2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8E1B8-8382-49BF-BF83-A2F1D6CC2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A097-228C-438B-BFB0-23CE7CD43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88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4A81-FF8A-430C-8A09-FACAAC05B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Polygon Selection Strategy for Generalized MV Coordinates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37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F2B296-5F5B-4B16-92B8-D5AFC9BF1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" y="95153"/>
            <a:ext cx="5197290" cy="517442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14C133-36CC-4FB2-9083-08F9D90BD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075008"/>
              </p:ext>
            </p:extLst>
          </p:nvPr>
        </p:nvGraphicFramePr>
        <p:xfrm>
          <a:off x="5977619" y="367646"/>
          <a:ext cx="5673912" cy="214931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497271350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4182030380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579627337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917975652"/>
                    </a:ext>
                  </a:extLst>
                </a:gridCol>
              </a:tblGrid>
              <a:tr h="4868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685127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774620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57867617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0751371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518784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295207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88516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57FF66-ECD6-4F5B-BF22-32D0B2FE5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51963"/>
              </p:ext>
            </p:extLst>
          </p:nvPr>
        </p:nvGraphicFramePr>
        <p:xfrm>
          <a:off x="5977619" y="2876676"/>
          <a:ext cx="5673912" cy="221662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558605697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2629369302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2859103234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149385056"/>
                    </a:ext>
                  </a:extLst>
                </a:gridCol>
              </a:tblGrid>
              <a:tr h="738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Original MV Coordinates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MV Coordinates after Sorting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35148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3866261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02450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9652094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8270896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6707017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64631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2DB165-F8A4-452D-9288-E0C60CDCF995}"/>
              </a:ext>
            </a:extLst>
          </p:cNvPr>
          <p:cNvSpPr txBox="1"/>
          <p:nvPr/>
        </p:nvSpPr>
        <p:spPr>
          <a:xfrm>
            <a:off x="527901" y="5590095"/>
            <a:ext cx="11425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between minimum angle and maximum angle = 116.9-45</a:t>
            </a:r>
          </a:p>
          <a:p>
            <a:r>
              <a:rPr lang="en-US" dirty="0"/>
              <a:t>                                                                                                      = 71.9   &lt;180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 outside polygon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can’t calculate MV coordinate for this polygon (table above gives wrong result)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54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24CB-3B3E-438B-92B3-9BE2CF73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F17F-5B8C-4F28-9D2F-6652D5E9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know the location of support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don’t know the shape of the support polygon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Generalized MV coordinate (or Barycentric Coordinate in general) is sensitive to the shape of the polygon.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all the support points are part of convex problem, there is a unique sequencing.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the polygon is nonconvex, in some cases there is decision to be made for deciding which polygon to choose.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Unless we know the polygon, we can’t compute weights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84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EED7-DF08-4BCB-A2C0-C33E5AD6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MV Coordinates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F37C-53D5-4C18-85AC-766B9581E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a form of generalized Barycentric coordinate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works for some cases of non-convex polygon</a:t>
            </a:r>
          </a:p>
          <a:p>
            <a:pPr marL="0" indent="0">
              <a:buNone/>
            </a:pPr>
            <a:r>
              <a:rPr lang="en-US" dirty="0"/>
              <a:t>   - The polygon should be Star Shaped Polygon</a:t>
            </a:r>
          </a:p>
          <a:p>
            <a:pPr marL="0" indent="0">
              <a:buNone/>
            </a:pPr>
            <a:r>
              <a:rPr lang="en-US" dirty="0"/>
              <a:t>      - Point G (or mean value coordinate) should be in the kernel of the    polygon i.e. it should be visible from every point of all the edges</a:t>
            </a:r>
          </a:p>
          <a:p>
            <a:pPr marL="0" indent="0">
              <a:buNone/>
            </a:pPr>
            <a:r>
              <a:rPr lang="en-US" dirty="0"/>
              <a:t>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47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46E7-E26F-41DA-829A-7AC31D79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Polygon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6010-789E-428F-874C-0604F24C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Objective: Draw a polygon such that all points of the edges are visible from G (center of gravity projection)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/>
              <a:t>Algorithm</a:t>
            </a:r>
          </a:p>
          <a:p>
            <a:pPr marL="514350" indent="-514350">
              <a:buAutoNum type="arabicParenR"/>
            </a:pPr>
            <a:r>
              <a:rPr lang="en-IN" dirty="0"/>
              <a:t>Calculate the counter-clockwise angle of all support points with horizontal line passing through G (angles are in degrees)</a:t>
            </a:r>
          </a:p>
          <a:p>
            <a:pPr marL="514350" indent="-514350">
              <a:buAutoNum type="arabicParenR"/>
            </a:pPr>
            <a:r>
              <a:rPr lang="en-IN" dirty="0"/>
              <a:t>Sort the angles in increasing order</a:t>
            </a:r>
          </a:p>
          <a:p>
            <a:pPr marL="514350" indent="-514350">
              <a:buAutoNum type="arabicParenR"/>
            </a:pPr>
            <a:r>
              <a:rPr lang="en-IN" dirty="0"/>
              <a:t>If (</a:t>
            </a:r>
            <a:r>
              <a:rPr lang="en-IN" dirty="0" err="1"/>
              <a:t>Max_Angle</a:t>
            </a:r>
            <a:r>
              <a:rPr lang="en-IN" dirty="0"/>
              <a:t> – </a:t>
            </a:r>
            <a:r>
              <a:rPr lang="en-IN" dirty="0" err="1"/>
              <a:t>Min_Angle</a:t>
            </a:r>
            <a:r>
              <a:rPr lang="en-IN" dirty="0"/>
              <a:t> &gt; 180), follow further from point 4</a:t>
            </a:r>
          </a:p>
          <a:p>
            <a:pPr marL="0" indent="0">
              <a:buNone/>
            </a:pPr>
            <a:r>
              <a:rPr lang="en-IN" dirty="0"/>
              <a:t>      else G is outside polygon</a:t>
            </a:r>
          </a:p>
          <a:p>
            <a:pPr marL="514350" indent="-514350">
              <a:buAutoNum type="arabicParenR" startAt="4"/>
            </a:pPr>
            <a:r>
              <a:rPr lang="en-IN" dirty="0"/>
              <a:t>Polygon will start with the vertex having smallest angle and next vertex of polygon will be next smallest angle and so on</a:t>
            </a:r>
          </a:p>
          <a:p>
            <a:pPr marL="514350" indent="-514350">
              <a:buAutoNum type="arabicParenR" startAt="4"/>
            </a:pPr>
            <a:r>
              <a:rPr lang="en-IN" dirty="0"/>
              <a:t>Calculate the weights for all the vertices using MV coordinate 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9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14C133-36CC-4FB2-9083-08F9D90BD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26550"/>
              </p:ext>
            </p:extLst>
          </p:nvPr>
        </p:nvGraphicFramePr>
        <p:xfrm>
          <a:off x="5977619" y="367646"/>
          <a:ext cx="5673912" cy="214931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497271350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4182030380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579627337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917975652"/>
                    </a:ext>
                  </a:extLst>
                </a:gridCol>
              </a:tblGrid>
              <a:tr h="4868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685127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774620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7867617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0751371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518784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5207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88516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57FF66-ECD6-4F5B-BF22-32D0B2FE5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11402"/>
              </p:ext>
            </p:extLst>
          </p:nvPr>
        </p:nvGraphicFramePr>
        <p:xfrm>
          <a:off x="5977619" y="2876676"/>
          <a:ext cx="5673912" cy="221662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558605697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2629369302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2859103234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149385056"/>
                    </a:ext>
                  </a:extLst>
                </a:gridCol>
              </a:tblGrid>
              <a:tr h="738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Original MV Coordinates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MV Coordinates after Sorting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35148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3866261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02450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9652094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8270896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6707017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64631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2DB165-F8A4-452D-9288-E0C60CDCF995}"/>
              </a:ext>
            </a:extLst>
          </p:cNvPr>
          <p:cNvSpPr txBox="1"/>
          <p:nvPr/>
        </p:nvSpPr>
        <p:spPr>
          <a:xfrm>
            <a:off x="540469" y="5552388"/>
            <a:ext cx="11425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between minimum angle and maximum angle = 333.4-33.7</a:t>
            </a:r>
          </a:p>
          <a:p>
            <a:r>
              <a:rPr lang="en-US" dirty="0"/>
              <a:t>                                                                                                      = 299.7   &gt;180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 inside Polygon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Sequence of polygon formation: 5-6-1-2-3-4-5 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C223E-3359-4E93-88A2-2F7AD8993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69" y="489861"/>
            <a:ext cx="477815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6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14C133-36CC-4FB2-9083-08F9D90BD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362517"/>
              </p:ext>
            </p:extLst>
          </p:nvPr>
        </p:nvGraphicFramePr>
        <p:xfrm>
          <a:off x="5977619" y="367646"/>
          <a:ext cx="5673912" cy="214931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497271350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4182030380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579627337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917975652"/>
                    </a:ext>
                  </a:extLst>
                </a:gridCol>
              </a:tblGrid>
              <a:tr h="4868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685127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774620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7867617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258.7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0751371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291.8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258.7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518784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291.8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5207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326.3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88516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57FF66-ECD6-4F5B-BF22-32D0B2FE5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873649"/>
              </p:ext>
            </p:extLst>
          </p:nvPr>
        </p:nvGraphicFramePr>
        <p:xfrm>
          <a:off x="5977619" y="2876676"/>
          <a:ext cx="5673912" cy="221662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558605697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2629369302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2859103234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149385056"/>
                    </a:ext>
                  </a:extLst>
                </a:gridCol>
              </a:tblGrid>
              <a:tr h="738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Original MV Coordinates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MV Coordinates after Sorting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35148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3866261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02450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9652094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8270896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6707017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64631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2DB165-F8A4-452D-9288-E0C60CDCF995}"/>
              </a:ext>
            </a:extLst>
          </p:cNvPr>
          <p:cNvSpPr txBox="1"/>
          <p:nvPr/>
        </p:nvSpPr>
        <p:spPr>
          <a:xfrm>
            <a:off x="540469" y="5552388"/>
            <a:ext cx="11425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between minimum angle and maximum angle = 326.3-0</a:t>
            </a:r>
          </a:p>
          <a:p>
            <a:r>
              <a:rPr lang="en-US" dirty="0"/>
              <a:t>                                                                                                      = 326.3   &gt;180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 </a:t>
            </a:r>
            <a:r>
              <a:rPr lang="en-IN" b="1" dirty="0"/>
              <a:t>∈ </a:t>
            </a:r>
            <a:r>
              <a:rPr lang="en-US" dirty="0"/>
              <a:t>Polygon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Sequence of polygon formation: 6-1-2-3-4-5-6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553E44-9065-49B4-97A1-B191EEE2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69" y="727578"/>
            <a:ext cx="4564776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0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14C133-36CC-4FB2-9083-08F9D90BD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91443"/>
              </p:ext>
            </p:extLst>
          </p:nvPr>
        </p:nvGraphicFramePr>
        <p:xfrm>
          <a:off x="5977619" y="367646"/>
          <a:ext cx="5673912" cy="214931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497271350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4182030380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579627337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917975652"/>
                    </a:ext>
                  </a:extLst>
                </a:gridCol>
              </a:tblGrid>
              <a:tr h="4868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685127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774620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7867617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0751371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518784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5207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88516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57FF66-ECD6-4F5B-BF22-32D0B2FE5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10213"/>
              </p:ext>
            </p:extLst>
          </p:nvPr>
        </p:nvGraphicFramePr>
        <p:xfrm>
          <a:off x="5977619" y="2876676"/>
          <a:ext cx="5673912" cy="221662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558605697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2629369302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2859103234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149385056"/>
                    </a:ext>
                  </a:extLst>
                </a:gridCol>
              </a:tblGrid>
              <a:tr h="738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Original MV Coordinates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MV Coordinates after Sorting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35148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3866261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02450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9652094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8270896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6707017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64631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2DB165-F8A4-452D-9288-E0C60CDCF995}"/>
              </a:ext>
            </a:extLst>
          </p:cNvPr>
          <p:cNvSpPr txBox="1"/>
          <p:nvPr/>
        </p:nvSpPr>
        <p:spPr>
          <a:xfrm>
            <a:off x="540469" y="5552388"/>
            <a:ext cx="11425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between minimum angle and maximum angle = 346-18.4</a:t>
            </a:r>
          </a:p>
          <a:p>
            <a:r>
              <a:rPr lang="en-US" dirty="0"/>
              <a:t>                                                                                                      = 327.6   &gt;180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 </a:t>
            </a:r>
            <a:r>
              <a:rPr lang="en-IN" b="1" dirty="0"/>
              <a:t>∈</a:t>
            </a:r>
            <a:r>
              <a:rPr lang="en-US" dirty="0"/>
              <a:t> Polygon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Sequence of polygon formation: 6-1-2-3-4-5-6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7711A4-B872-4EA8-904F-61B35AD1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69" y="584462"/>
            <a:ext cx="4613738" cy="438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14C133-36CC-4FB2-9083-08F9D90BD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06392"/>
              </p:ext>
            </p:extLst>
          </p:nvPr>
        </p:nvGraphicFramePr>
        <p:xfrm>
          <a:off x="5977619" y="367646"/>
          <a:ext cx="5673912" cy="214931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497271350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4182030380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579627337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917975652"/>
                    </a:ext>
                  </a:extLst>
                </a:gridCol>
              </a:tblGrid>
              <a:tr h="4868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685127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774620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7867617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243.4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0751371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243.4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518784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5207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88516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57FF66-ECD6-4F5B-BF22-32D0B2FE5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74631"/>
              </p:ext>
            </p:extLst>
          </p:nvPr>
        </p:nvGraphicFramePr>
        <p:xfrm>
          <a:off x="5977619" y="2876676"/>
          <a:ext cx="5673912" cy="221662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558605697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2629369302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2859103234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149385056"/>
                    </a:ext>
                  </a:extLst>
                </a:gridCol>
              </a:tblGrid>
              <a:tr h="738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Original MV Coordinates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MV Coordinates after Sorting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35148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3866261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02450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9652094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8270896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6707017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64631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2DB165-F8A4-452D-9288-E0C60CDCF995}"/>
              </a:ext>
            </a:extLst>
          </p:cNvPr>
          <p:cNvSpPr txBox="1"/>
          <p:nvPr/>
        </p:nvSpPr>
        <p:spPr>
          <a:xfrm>
            <a:off x="540469" y="5552388"/>
            <a:ext cx="11425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between minimum angle and maximum angle = 333.4-45</a:t>
            </a:r>
          </a:p>
          <a:p>
            <a:r>
              <a:rPr lang="en-US" dirty="0"/>
              <a:t>                                                                                                      = 288.4   &gt;180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 </a:t>
            </a:r>
            <a:r>
              <a:rPr lang="en-IN" b="1" dirty="0"/>
              <a:t>∈</a:t>
            </a:r>
            <a:r>
              <a:rPr lang="en-US" dirty="0"/>
              <a:t> Polygon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Sequence of polygon formation: 6-1-2-3-4-5-6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56249-984D-4989-BE19-097B13F8A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8" y="633928"/>
            <a:ext cx="4480948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7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14C133-36CC-4FB2-9083-08F9D90BD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34351"/>
              </p:ext>
            </p:extLst>
          </p:nvPr>
        </p:nvGraphicFramePr>
        <p:xfrm>
          <a:off x="5977619" y="367646"/>
          <a:ext cx="5673912" cy="214931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497271350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4182030380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579627337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917975652"/>
                    </a:ext>
                  </a:extLst>
                </a:gridCol>
              </a:tblGrid>
              <a:tr h="4868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685127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774620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7867617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0751371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518784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5207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88516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57FF66-ECD6-4F5B-BF22-32D0B2FE5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578489"/>
              </p:ext>
            </p:extLst>
          </p:nvPr>
        </p:nvGraphicFramePr>
        <p:xfrm>
          <a:off x="5977619" y="2876676"/>
          <a:ext cx="5673912" cy="221662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558605697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2629369302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2859103234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149385056"/>
                    </a:ext>
                  </a:extLst>
                </a:gridCol>
              </a:tblGrid>
              <a:tr h="738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Original MV Coordinates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MV Coordinates after Sorting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35148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3866261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02450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9652094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8270896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6707017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64631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2DB165-F8A4-452D-9288-E0C60CDCF995}"/>
              </a:ext>
            </a:extLst>
          </p:cNvPr>
          <p:cNvSpPr txBox="1"/>
          <p:nvPr/>
        </p:nvSpPr>
        <p:spPr>
          <a:xfrm>
            <a:off x="540469" y="5552388"/>
            <a:ext cx="11425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between minimum angle and maximum angle = 225-26.6</a:t>
            </a:r>
          </a:p>
          <a:p>
            <a:r>
              <a:rPr lang="en-US" dirty="0"/>
              <a:t>                                                                                                      = 198.4   &gt;180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 </a:t>
            </a:r>
            <a:r>
              <a:rPr lang="en-IN" b="1" dirty="0"/>
              <a:t>∈</a:t>
            </a:r>
            <a:r>
              <a:rPr lang="en-US" dirty="0"/>
              <a:t> Polygon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Sequence of polygon formation: 5-6-4-1-2-3-5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58B44E-C4D0-41FE-880C-A7C85ECF0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18" y="493342"/>
            <a:ext cx="4801016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7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796</Words>
  <Application>Microsoft Office PowerPoint</Application>
  <PresentationFormat>Widescreen</PresentationFormat>
  <Paragraphs>384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Polygon Selection Strategy for Generalized MV Coordinates</vt:lpstr>
      <vt:lpstr>Key Points</vt:lpstr>
      <vt:lpstr>Generalized MV Coordinates</vt:lpstr>
      <vt:lpstr>Star Polygon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Aijaz Siddiqui</dc:creator>
  <cp:lastModifiedBy>Aijaz Siddiqui</cp:lastModifiedBy>
  <cp:revision>14</cp:revision>
  <dcterms:created xsi:type="dcterms:W3CDTF">2021-03-14T15:47:59Z</dcterms:created>
  <dcterms:modified xsi:type="dcterms:W3CDTF">2021-03-14T19:23:44Z</dcterms:modified>
</cp:coreProperties>
</file>