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6608-DFED-458A-9A8B-BC79E7818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C248D-BD5C-4561-A0F0-2CC4421B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3E7D-F7E6-430C-8F36-134502A9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0ECA-57C5-4931-9CF2-A58C0F62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AA95-3CA8-4E90-A5BD-35F30BFF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9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8EEF-9386-4400-90B0-3B0DE45F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4C383-D1AB-4DF8-AF46-728D01AE0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52E8-9C6B-4607-9CB6-57E12C6A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8BCA-F1FE-4D96-A2B1-C3CF693D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CCC0-4619-4415-B691-F3A4FF69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04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A6EEC-D47D-4B63-B944-FBBD30C96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AFD49-2FCA-48C3-BD41-3988F613D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A7EA-C1FD-4463-B2B4-32BCBE3F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FD13-63F9-4D5A-A6AB-9DD085A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6CD8-E7EE-4C95-AF6E-7125105C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45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D9AE-6404-4491-A7E4-B4D94743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84E1-8F3C-4AE8-93EA-209A8483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5E92-78A2-415B-A5C1-E7D4D0BB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B9B09-7660-4A11-A447-3E773A3B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7133-EEE1-42B0-BD95-697CB78B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8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4E8E-D712-4091-AD1B-B66C4C62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6D87A-C3F5-467D-83D5-30E3B49C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03428-A2FA-45BA-852D-A0090CF6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B92DA-CBFE-4587-8CF7-C9C10CA9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C62F-94E4-4C99-B4D7-47374277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89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6501-07BD-4087-B6C9-DBCCD6D0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0DBE-4E39-4725-8BF9-F9E48D66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E3E6D-CBED-44BB-A66F-A53301F1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150D-48F5-46B3-9583-06E3F0BE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1766E-F7BD-48B7-AC07-3566C927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0C1D1-5C71-4924-B84B-A4BBCE66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4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9E47-33D8-4A40-AA79-9A7844BF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DD403-7A51-4C3C-BB69-67221EC6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48991-F3B0-49F3-BDF7-4D572F75B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9B5DE-4F9F-4650-BCD9-2D84680E5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3F2FC-4E31-4379-B5A8-6D952E3B4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AF9FE-20CF-4D70-8031-BDAD0321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9BB26-A9F0-4844-821F-5589AA72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8298A-991C-4DDB-825E-E0F42A54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6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6621-E328-4C3C-A703-08889CD8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13570-01BB-4443-A50A-086AF23A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35286-FE66-4E6D-A4A7-F065A4DD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2EC07-8A53-4E7A-8D29-8658939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9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2B3C3-FD00-44E5-9C0A-33800A92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CD3A2-A3C6-4C9B-8BAA-50D4EAE4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3CB54-D8F7-4EF8-9A50-851B237F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9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D9D1-6B3E-4EE7-9F2E-FC957909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A1E8-5DE3-4C12-8369-03643BBE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3675B-EFFB-431B-859B-FF882264A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F4E9C-C05D-4BC1-8044-990305CC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7065E-BBE6-46C7-98F0-243D83D9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7094E-27CF-479E-888A-DF993D39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6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D94F-CC9B-40E9-B92A-38AAB630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C8C6B-1830-4072-A847-9200CC6C3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4AB09-FF49-4523-BB1F-70BE756E5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9EEA-B0F1-4114-9058-ECF811F7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88C-9DC4-47CC-B898-99E66540CA2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C6527-024E-4647-BCD6-2AA75837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90240-7993-4760-A16C-D29DB69A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0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28807-FDDD-4038-9624-2987F0D9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571C9-46BC-4BB3-B494-55395FC4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4A09B-4A62-4B89-8A30-5BCE122A8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6088C-9DC4-47CC-B898-99E66540CA2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8E1B8-8382-49BF-BF83-A2F1D6CC2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A097-228C-438B-BFB0-23CE7CD43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F522-1CCB-4B78-A270-234450112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88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4A81-FF8A-430C-8A09-FACAAC05B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Polygon Selection Strategy for Generalized MV Coordinates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37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14C133-36CC-4FB2-9083-08F9D90BD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26550"/>
              </p:ext>
            </p:extLst>
          </p:nvPr>
        </p:nvGraphicFramePr>
        <p:xfrm>
          <a:off x="5977619" y="367646"/>
          <a:ext cx="5673912" cy="21493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497271350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4182030380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579627337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917975652"/>
                    </a:ext>
                  </a:extLst>
                </a:gridCol>
              </a:tblGrid>
              <a:tr h="4868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85127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74620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867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751371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518784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5207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885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57FF66-ECD6-4F5B-BF22-32D0B2FE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11402"/>
              </p:ext>
            </p:extLst>
          </p:nvPr>
        </p:nvGraphicFramePr>
        <p:xfrm>
          <a:off x="5977619" y="2876676"/>
          <a:ext cx="5673912" cy="221662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558605697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2629369302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2859103234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149385056"/>
                    </a:ext>
                  </a:extLst>
                </a:gridCol>
              </a:tblGrid>
              <a:tr h="738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Original MV Coordinates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MV Coordinates after Sorting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5148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3866261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02450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9652094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8270896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6707017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64631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2DB165-F8A4-452D-9288-E0C60CDCF995}"/>
              </a:ext>
            </a:extLst>
          </p:cNvPr>
          <p:cNvSpPr txBox="1"/>
          <p:nvPr/>
        </p:nvSpPr>
        <p:spPr>
          <a:xfrm>
            <a:off x="540469" y="5552388"/>
            <a:ext cx="1142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minimum angle and maximum angle = 333.4-33.7</a:t>
            </a:r>
          </a:p>
          <a:p>
            <a:r>
              <a:rPr lang="en-US" dirty="0"/>
              <a:t>                                                                                                      = 299.7   &gt;180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 inside Polygon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Sequence of polygon formation: 5-6-1-2-3-4-5 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C223E-3359-4E93-88A2-2F7AD899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69" y="489861"/>
            <a:ext cx="477815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6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14C133-36CC-4FB2-9083-08F9D90BD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62517"/>
              </p:ext>
            </p:extLst>
          </p:nvPr>
        </p:nvGraphicFramePr>
        <p:xfrm>
          <a:off x="5977619" y="367646"/>
          <a:ext cx="5673912" cy="21493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497271350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4182030380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579627337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917975652"/>
                    </a:ext>
                  </a:extLst>
                </a:gridCol>
              </a:tblGrid>
              <a:tr h="4868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85127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74620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867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258.7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751371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258.7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518784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291.8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5207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326.3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885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57FF66-ECD6-4F5B-BF22-32D0B2FE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73649"/>
              </p:ext>
            </p:extLst>
          </p:nvPr>
        </p:nvGraphicFramePr>
        <p:xfrm>
          <a:off x="5977619" y="2876676"/>
          <a:ext cx="5673912" cy="221662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558605697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2629369302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2859103234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149385056"/>
                    </a:ext>
                  </a:extLst>
                </a:gridCol>
              </a:tblGrid>
              <a:tr h="738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Original MV Coordinates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MV Coordinates after Sorting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5148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3866261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02450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9652094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8270896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6707017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64631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2DB165-F8A4-452D-9288-E0C60CDCF995}"/>
              </a:ext>
            </a:extLst>
          </p:cNvPr>
          <p:cNvSpPr txBox="1"/>
          <p:nvPr/>
        </p:nvSpPr>
        <p:spPr>
          <a:xfrm>
            <a:off x="540469" y="5552388"/>
            <a:ext cx="1142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minimum angle and maximum angle = 326.3-0</a:t>
            </a:r>
          </a:p>
          <a:p>
            <a:r>
              <a:rPr lang="en-US" dirty="0"/>
              <a:t>                                                                                                      = 326.3   &gt;180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 </a:t>
            </a:r>
            <a:r>
              <a:rPr lang="en-IN" b="1" dirty="0"/>
              <a:t>∈ </a:t>
            </a:r>
            <a:r>
              <a:rPr lang="en-US" dirty="0"/>
              <a:t>Polygon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Sequence of polygon formation: 6-1-2-3-4-5-6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553E44-9065-49B4-97A1-B191EEE2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69" y="727578"/>
            <a:ext cx="4564776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0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14C133-36CC-4FB2-9083-08F9D90BD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91443"/>
              </p:ext>
            </p:extLst>
          </p:nvPr>
        </p:nvGraphicFramePr>
        <p:xfrm>
          <a:off x="5977619" y="367646"/>
          <a:ext cx="5673912" cy="21493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497271350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4182030380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579627337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917975652"/>
                    </a:ext>
                  </a:extLst>
                </a:gridCol>
              </a:tblGrid>
              <a:tr h="4868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85127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74620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867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751371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518784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5207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885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57FF66-ECD6-4F5B-BF22-32D0B2FE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10213"/>
              </p:ext>
            </p:extLst>
          </p:nvPr>
        </p:nvGraphicFramePr>
        <p:xfrm>
          <a:off x="5977619" y="2876676"/>
          <a:ext cx="5673912" cy="221662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558605697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2629369302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2859103234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149385056"/>
                    </a:ext>
                  </a:extLst>
                </a:gridCol>
              </a:tblGrid>
              <a:tr h="738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Original MV Coordinates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MV Coordinates after Sorting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5148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3866261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02450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9652094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8270896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6707017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64631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2DB165-F8A4-452D-9288-E0C60CDCF995}"/>
              </a:ext>
            </a:extLst>
          </p:cNvPr>
          <p:cNvSpPr txBox="1"/>
          <p:nvPr/>
        </p:nvSpPr>
        <p:spPr>
          <a:xfrm>
            <a:off x="540469" y="5552388"/>
            <a:ext cx="1142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minimum angle and maximum angle = 346-18.4</a:t>
            </a:r>
          </a:p>
          <a:p>
            <a:r>
              <a:rPr lang="en-US" dirty="0"/>
              <a:t>                                                                                                      = 327.6   &gt;180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 </a:t>
            </a:r>
            <a:r>
              <a:rPr lang="en-IN" b="1" dirty="0"/>
              <a:t>∈</a:t>
            </a:r>
            <a:r>
              <a:rPr lang="en-US" dirty="0"/>
              <a:t> Polygon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Sequence of polygon formation: 6-1-2-3-4-5-6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7711A4-B872-4EA8-904F-61B35AD1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69" y="584462"/>
            <a:ext cx="4613738" cy="438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14C133-36CC-4FB2-9083-08F9D90BD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68674"/>
              </p:ext>
            </p:extLst>
          </p:nvPr>
        </p:nvGraphicFramePr>
        <p:xfrm>
          <a:off x="5977619" y="367646"/>
          <a:ext cx="6088690" cy="24263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33886">
                  <a:extLst>
                    <a:ext uri="{9D8B030D-6E8A-4147-A177-3AD203B41FA5}">
                      <a16:colId xmlns:a16="http://schemas.microsoft.com/office/drawing/2014/main" val="2497271350"/>
                    </a:ext>
                  </a:extLst>
                </a:gridCol>
                <a:gridCol w="2516957">
                  <a:extLst>
                    <a:ext uri="{9D8B030D-6E8A-4147-A177-3AD203B41FA5}">
                      <a16:colId xmlns:a16="http://schemas.microsoft.com/office/drawing/2014/main" val="4182030380"/>
                    </a:ext>
                  </a:extLst>
                </a:gridCol>
                <a:gridCol w="2337847">
                  <a:extLst>
                    <a:ext uri="{9D8B030D-6E8A-4147-A177-3AD203B41FA5}">
                      <a16:colId xmlns:a16="http://schemas.microsoft.com/office/drawing/2014/main" val="579627337"/>
                    </a:ext>
                  </a:extLst>
                </a:gridCol>
              </a:tblGrid>
              <a:tr h="4868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Angles with Horizontal Axis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Angle with Vertical Axis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85127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74620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867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751371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518784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5207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8851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Max-Min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1551728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EE4F41C-DD04-4E23-AA90-808A7A77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1" y="705974"/>
            <a:ext cx="4480948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7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14C133-36CC-4FB2-9083-08F9D90BD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08486"/>
              </p:ext>
            </p:extLst>
          </p:nvPr>
        </p:nvGraphicFramePr>
        <p:xfrm>
          <a:off x="5977619" y="367646"/>
          <a:ext cx="6088690" cy="24263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33886">
                  <a:extLst>
                    <a:ext uri="{9D8B030D-6E8A-4147-A177-3AD203B41FA5}">
                      <a16:colId xmlns:a16="http://schemas.microsoft.com/office/drawing/2014/main" val="2497271350"/>
                    </a:ext>
                  </a:extLst>
                </a:gridCol>
                <a:gridCol w="2516957">
                  <a:extLst>
                    <a:ext uri="{9D8B030D-6E8A-4147-A177-3AD203B41FA5}">
                      <a16:colId xmlns:a16="http://schemas.microsoft.com/office/drawing/2014/main" val="4182030380"/>
                    </a:ext>
                  </a:extLst>
                </a:gridCol>
                <a:gridCol w="2337847">
                  <a:extLst>
                    <a:ext uri="{9D8B030D-6E8A-4147-A177-3AD203B41FA5}">
                      <a16:colId xmlns:a16="http://schemas.microsoft.com/office/drawing/2014/main" val="579627337"/>
                    </a:ext>
                  </a:extLst>
                </a:gridCol>
              </a:tblGrid>
              <a:tr h="4868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Angles with Horizontal Axis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Angle with Vertical Axis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85127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74620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867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751371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518784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226.3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5207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8851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Max-Min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1551728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EE4F41C-DD04-4E23-AA90-808A7A77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1" y="705974"/>
            <a:ext cx="4480948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0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14C133-36CC-4FB2-9083-08F9D90BD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34351"/>
              </p:ext>
            </p:extLst>
          </p:nvPr>
        </p:nvGraphicFramePr>
        <p:xfrm>
          <a:off x="5977619" y="367646"/>
          <a:ext cx="5673912" cy="21493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497271350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4182030380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579627337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917975652"/>
                    </a:ext>
                  </a:extLst>
                </a:gridCol>
              </a:tblGrid>
              <a:tr h="4868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85127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74620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867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751371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518784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5207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885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57FF66-ECD6-4F5B-BF22-32D0B2FE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78489"/>
              </p:ext>
            </p:extLst>
          </p:nvPr>
        </p:nvGraphicFramePr>
        <p:xfrm>
          <a:off x="5977619" y="2876676"/>
          <a:ext cx="5673912" cy="221662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558605697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2629369302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2859103234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149385056"/>
                    </a:ext>
                  </a:extLst>
                </a:gridCol>
              </a:tblGrid>
              <a:tr h="738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Original MV Coordinates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MV Coordinates after Sorting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5148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3866261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02450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9652094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8270896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6707017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64631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2DB165-F8A4-452D-9288-E0C60CDCF995}"/>
              </a:ext>
            </a:extLst>
          </p:cNvPr>
          <p:cNvSpPr txBox="1"/>
          <p:nvPr/>
        </p:nvSpPr>
        <p:spPr>
          <a:xfrm>
            <a:off x="540469" y="5552388"/>
            <a:ext cx="1142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minimum angle and maximum angle = 225-26.6</a:t>
            </a:r>
          </a:p>
          <a:p>
            <a:r>
              <a:rPr lang="en-US" dirty="0"/>
              <a:t>                                                                                                      = 198.4   &gt;180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 </a:t>
            </a:r>
            <a:r>
              <a:rPr lang="en-IN" b="1" dirty="0"/>
              <a:t>∈</a:t>
            </a:r>
            <a:r>
              <a:rPr lang="en-US" dirty="0"/>
              <a:t> Polygon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Sequence of polygon formation: 5-6-4-1-2-3-5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58B44E-C4D0-41FE-880C-A7C85ECF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8" y="493342"/>
            <a:ext cx="4801016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7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2B296-5F5B-4B16-92B8-D5AFC9BF1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95153"/>
            <a:ext cx="5197290" cy="517442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14C133-36CC-4FB2-9083-08F9D90BD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75008"/>
              </p:ext>
            </p:extLst>
          </p:nvPr>
        </p:nvGraphicFramePr>
        <p:xfrm>
          <a:off x="5977619" y="367646"/>
          <a:ext cx="5673912" cy="21493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497271350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4182030380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579627337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917975652"/>
                    </a:ext>
                  </a:extLst>
                </a:gridCol>
              </a:tblGrid>
              <a:tr h="4868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Angles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85127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7746205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7867617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0751371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18784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952078"/>
                  </a:ext>
                </a:extLst>
              </a:tr>
              <a:tr h="277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885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57FF66-ECD6-4F5B-BF22-32D0B2FE5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51963"/>
              </p:ext>
            </p:extLst>
          </p:nvPr>
        </p:nvGraphicFramePr>
        <p:xfrm>
          <a:off x="5977619" y="2876676"/>
          <a:ext cx="5673912" cy="221662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73913">
                  <a:extLst>
                    <a:ext uri="{9D8B030D-6E8A-4147-A177-3AD203B41FA5}">
                      <a16:colId xmlns:a16="http://schemas.microsoft.com/office/drawing/2014/main" val="2558605697"/>
                    </a:ext>
                  </a:extLst>
                </a:gridCol>
                <a:gridCol w="1711956">
                  <a:extLst>
                    <a:ext uri="{9D8B030D-6E8A-4147-A177-3AD203B41FA5}">
                      <a16:colId xmlns:a16="http://schemas.microsoft.com/office/drawing/2014/main" val="2629369302"/>
                    </a:ext>
                  </a:extLst>
                </a:gridCol>
                <a:gridCol w="1614130">
                  <a:extLst>
                    <a:ext uri="{9D8B030D-6E8A-4147-A177-3AD203B41FA5}">
                      <a16:colId xmlns:a16="http://schemas.microsoft.com/office/drawing/2014/main" val="2859103234"/>
                    </a:ext>
                  </a:extLst>
                </a:gridCol>
                <a:gridCol w="1173913">
                  <a:extLst>
                    <a:ext uri="{9D8B030D-6E8A-4147-A177-3AD203B41FA5}">
                      <a16:colId xmlns:a16="http://schemas.microsoft.com/office/drawing/2014/main" val="1149385056"/>
                    </a:ext>
                  </a:extLst>
                </a:gridCol>
              </a:tblGrid>
              <a:tr h="738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Index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Original MV Coordinates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MV Coordinates after Sorting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Sorted Index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5148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3866261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0245005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9652094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8270896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6707017"/>
                  </a:ext>
                </a:extLst>
              </a:tr>
              <a:tr h="2462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64631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2DB165-F8A4-452D-9288-E0C60CDCF995}"/>
              </a:ext>
            </a:extLst>
          </p:cNvPr>
          <p:cNvSpPr txBox="1"/>
          <p:nvPr/>
        </p:nvSpPr>
        <p:spPr>
          <a:xfrm>
            <a:off x="527901" y="5590095"/>
            <a:ext cx="11425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minimum angle and maximum angle = 116.9-45</a:t>
            </a:r>
          </a:p>
          <a:p>
            <a:r>
              <a:rPr lang="en-US" dirty="0"/>
              <a:t>                                                                                                      = 71.9   &lt;180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 outside polygon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can’t calculate MV coordinate for this polygon (table above gives wrong 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54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505</Words>
  <Application>Microsoft Office PowerPoint</Application>
  <PresentationFormat>Widescreen</PresentationFormat>
  <Paragraphs>340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Polygon Selection Strategy for Generalized MV Coordinates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Aijaz Siddiqui</dc:creator>
  <cp:lastModifiedBy>Aijaz Siddiqui</cp:lastModifiedBy>
  <cp:revision>18</cp:revision>
  <dcterms:created xsi:type="dcterms:W3CDTF">2021-03-14T15:47:59Z</dcterms:created>
  <dcterms:modified xsi:type="dcterms:W3CDTF">2021-03-30T09:13:58Z</dcterms:modified>
</cp:coreProperties>
</file>