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9" r:id="rId4"/>
    <p:sldId id="259" r:id="rId5"/>
    <p:sldId id="258" r:id="rId6"/>
    <p:sldId id="271" r:id="rId7"/>
    <p:sldId id="270" r:id="rId8"/>
    <p:sldId id="272" r:id="rId9"/>
    <p:sldId id="277" r:id="rId10"/>
    <p:sldId id="278" r:id="rId11"/>
    <p:sldId id="279" r:id="rId12"/>
    <p:sldId id="280" r:id="rId13"/>
    <p:sldId id="281" r:id="rId14"/>
    <p:sldId id="282" r:id="rId15"/>
    <p:sldId id="283" r:id="rId16"/>
    <p:sldId id="284" r:id="rId17"/>
    <p:sldId id="285" r:id="rId18"/>
    <p:sldId id="303" r:id="rId19"/>
    <p:sldId id="286" r:id="rId20"/>
    <p:sldId id="287" r:id="rId21"/>
    <p:sldId id="288" r:id="rId22"/>
    <p:sldId id="301" r:id="rId23"/>
    <p:sldId id="293" r:id="rId24"/>
    <p:sldId id="294" r:id="rId25"/>
    <p:sldId id="295" r:id="rId26"/>
    <p:sldId id="296" r:id="rId27"/>
    <p:sldId id="297" r:id="rId28"/>
    <p:sldId id="299" r:id="rId29"/>
    <p:sldId id="298" r:id="rId30"/>
    <p:sldId id="300" r:id="rId31"/>
    <p:sldId id="302"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E819AC-01FF-2D40-B0F8-471903EE8BAC}">
          <p14:sldIdLst>
            <p14:sldId id="256"/>
            <p14:sldId id="257"/>
            <p14:sldId id="269"/>
            <p14:sldId id="259"/>
            <p14:sldId id="258"/>
          </p14:sldIdLst>
        </p14:section>
        <p14:section name="Documents" id="{5CBD5845-8F31-E442-914C-D6B7ADCE8529}">
          <p14:sldIdLst>
            <p14:sldId id="271"/>
            <p14:sldId id="270"/>
            <p14:sldId id="272"/>
            <p14:sldId id="277"/>
            <p14:sldId id="278"/>
            <p14:sldId id="279"/>
            <p14:sldId id="280"/>
            <p14:sldId id="281"/>
            <p14:sldId id="282"/>
            <p14:sldId id="283"/>
            <p14:sldId id="284"/>
            <p14:sldId id="285"/>
            <p14:sldId id="303"/>
          </p14:sldIdLst>
        </p14:section>
        <p14:section name="REST" id="{5B70EADB-2A73-914D-BB1E-8BE125CF99EB}">
          <p14:sldIdLst>
            <p14:sldId id="286"/>
            <p14:sldId id="287"/>
            <p14:sldId id="288"/>
          </p14:sldIdLst>
        </p14:section>
        <p14:section name="Map/Reduce" id="{D8502B4D-6A08-D548-844B-84DB2ED19F09}">
          <p14:sldIdLst>
            <p14:sldId id="301"/>
            <p14:sldId id="293"/>
            <p14:sldId id="294"/>
            <p14:sldId id="295"/>
            <p14:sldId id="296"/>
            <p14:sldId id="297"/>
            <p14:sldId id="299"/>
            <p14:sldId id="298"/>
            <p14:sldId id="300"/>
            <p14:sldId id="302"/>
          </p14:sldIdLst>
        </p14:section>
        <p14:section name="Closing" id="{96297001-4C4E-F440-8FE9-2D23EC6896D9}">
          <p14:sldIdLst>
            <p14:sldId id="290"/>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h Bus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65343" autoAdjust="0"/>
  </p:normalViewPr>
  <p:slideViewPr>
    <p:cSldViewPr snapToGrid="0" snapToObjects="1">
      <p:cViewPr varScale="1">
        <p:scale>
          <a:sx n="62" d="100"/>
          <a:sy n="62" d="100"/>
        </p:scale>
        <p:origin x="-24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1513FE2E-FE75-3249-BD95-1A2374CEB7D3}" type="presOf" srcId="{EE60E0EF-F931-6A46-B563-46AE34130794}" destId="{ECCD58E5-981E-5640-9277-6B1442B0BD37}" srcOrd="0" destOrd="0" presId="urn:microsoft.com/office/officeart/2005/8/layout/hierarchy3"/>
    <dgm:cxn modelId="{A1F2E40B-CA81-7D40-BA00-56AF3E0A6FA5}" type="presOf" srcId="{B061E862-034E-084B-8241-8ED0A38E9ADD}" destId="{51B93A2B-2EF0-5149-8D62-92C95B76407D}" srcOrd="0" destOrd="0" presId="urn:microsoft.com/office/officeart/2005/8/layout/hierarchy3"/>
    <dgm:cxn modelId="{D675E4CD-E441-6544-A06E-8BDC1F91548C}" type="presOf" srcId="{239F0916-B3CE-9143-9817-93CDA4B26C54}" destId="{0A0E2F32-3E4A-A647-8CF9-01A8FF97E165}" srcOrd="0" destOrd="0" presId="urn:microsoft.com/office/officeart/2005/8/layout/hierarchy3"/>
    <dgm:cxn modelId="{C16AE758-CA9E-664E-87E2-74521202A5C7}" type="presOf" srcId="{C18A2783-D262-F847-BF70-B04F26A08590}" destId="{994F2950-5149-D946-BA45-64496F566C5C}" srcOrd="0" destOrd="0" presId="urn:microsoft.com/office/officeart/2005/8/layout/hierarchy3"/>
    <dgm:cxn modelId="{ECB09249-83E1-7B4D-AAA9-AC048F1700ED}" type="presOf" srcId="{1869C2AB-BF91-7D42-986C-F2396828EFD9}" destId="{CDD3C557-31F6-ED4C-99A9-C54A77C32A57}" srcOrd="0" destOrd="0" presId="urn:microsoft.com/office/officeart/2005/8/layout/hierarchy3"/>
    <dgm:cxn modelId="{C293F711-5274-CC41-9DDE-59533CC71A94}" type="presOf" srcId="{AD07B743-DB68-504F-9642-D842515BA8BD}" destId="{9258629C-31DA-1049-9C0C-FD92357CAA37}" srcOrd="0" destOrd="0" presId="urn:microsoft.com/office/officeart/2005/8/layout/hierarchy3"/>
    <dgm:cxn modelId="{818784AF-1C77-7C4C-907B-6D575BBF731F}"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55291DD6-0A59-6A47-A091-7D8222D0B63C}" type="presOf" srcId="{347075F2-0437-A04C-98B7-AC0696FDC974}" destId="{81507F83-EAF5-FE4A-9876-885033B66AE9}" srcOrd="0" destOrd="0" presId="urn:microsoft.com/office/officeart/2005/8/layout/hierarchy3"/>
    <dgm:cxn modelId="{54EB13E6-824A-9E4E-B7AB-674656691527}"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D5E2B4CA-58A3-C74A-9360-274A837BE89F}" type="presParOf" srcId="{81507F83-EAF5-FE4A-9876-885033B66AE9}" destId="{AE4F15B7-C65A-6C4A-A8AD-4DED3ACC67F3}" srcOrd="0" destOrd="0" presId="urn:microsoft.com/office/officeart/2005/8/layout/hierarchy3"/>
    <dgm:cxn modelId="{D1A1DD52-61C7-4742-935F-621E4A951841}" type="presParOf" srcId="{AE4F15B7-C65A-6C4A-A8AD-4DED3ACC67F3}" destId="{2436CD50-A813-4F45-8AA3-3997FEBD861E}" srcOrd="0" destOrd="0" presId="urn:microsoft.com/office/officeart/2005/8/layout/hierarchy3"/>
    <dgm:cxn modelId="{6F12E7A4-893D-084A-93E6-B150AF205EA5}" type="presParOf" srcId="{2436CD50-A813-4F45-8AA3-3997FEBD861E}" destId="{0A0E2F32-3E4A-A647-8CF9-01A8FF97E165}" srcOrd="0" destOrd="0" presId="urn:microsoft.com/office/officeart/2005/8/layout/hierarchy3"/>
    <dgm:cxn modelId="{2B3B5BA8-5363-6F48-8877-C178B8D480DE}" type="presParOf" srcId="{2436CD50-A813-4F45-8AA3-3997FEBD861E}" destId="{60840854-6C4A-2440-87AE-7AF726C35572}" srcOrd="1" destOrd="0" presId="urn:microsoft.com/office/officeart/2005/8/layout/hierarchy3"/>
    <dgm:cxn modelId="{AAF8AE23-51B0-DB49-927F-639F389C91A1}" type="presParOf" srcId="{AE4F15B7-C65A-6C4A-A8AD-4DED3ACC67F3}" destId="{C72C03F6-A1CE-3745-9B3F-E37C8CA1020B}" srcOrd="1" destOrd="0" presId="urn:microsoft.com/office/officeart/2005/8/layout/hierarchy3"/>
    <dgm:cxn modelId="{CBDCEEAC-C2F2-4D45-AD99-86B793C35806}" type="presParOf" srcId="{C72C03F6-A1CE-3745-9B3F-E37C8CA1020B}" destId="{9258629C-31DA-1049-9C0C-FD92357CAA37}" srcOrd="0" destOrd="0" presId="urn:microsoft.com/office/officeart/2005/8/layout/hierarchy3"/>
    <dgm:cxn modelId="{2FD85EE5-05FE-D945-AFC0-ACFFD9768A29}" type="presParOf" srcId="{C72C03F6-A1CE-3745-9B3F-E37C8CA1020B}" destId="{ECCD58E5-981E-5640-9277-6B1442B0BD37}" srcOrd="1" destOrd="0" presId="urn:microsoft.com/office/officeart/2005/8/layout/hierarchy3"/>
    <dgm:cxn modelId="{CA308AA5-E0A7-B442-B0D5-A271730E4B78}" type="presParOf" srcId="{C72C03F6-A1CE-3745-9B3F-E37C8CA1020B}" destId="{CDD3C557-31F6-ED4C-99A9-C54A77C32A57}" srcOrd="2" destOrd="0" presId="urn:microsoft.com/office/officeart/2005/8/layout/hierarchy3"/>
    <dgm:cxn modelId="{E2FF1421-7786-7540-9D85-8C12C4241BFD}" type="presParOf" srcId="{C72C03F6-A1CE-3745-9B3F-E37C8CA1020B}" destId="{76DB5840-EC58-9B43-B964-C834D72B6868}" srcOrd="3" destOrd="0" presId="urn:microsoft.com/office/officeart/2005/8/layout/hierarchy3"/>
    <dgm:cxn modelId="{E60F37F8-7107-4341-8AA6-761A9C28A914}" type="presParOf" srcId="{C72C03F6-A1CE-3745-9B3F-E37C8CA1020B}" destId="{51B93A2B-2EF0-5149-8D62-92C95B76407D}" srcOrd="4" destOrd="0" presId="urn:microsoft.com/office/officeart/2005/8/layout/hierarchy3"/>
    <dgm:cxn modelId="{EFE44C42-8321-654A-A455-B38167862327}"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9C0C3168-FE85-E542-A66F-43F488921868}" type="presOf" srcId="{52D0527F-36E7-4542-B7EB-96AC424AB6A2}" destId="{0DE3D3D9-89CD-3A42-B83E-A387D3F309A2}" srcOrd="0" destOrd="0" presId="urn:microsoft.com/office/officeart/2005/8/layout/hierarchy3"/>
    <dgm:cxn modelId="{28B97538-291D-C241-B4FC-080277290744}" type="presOf" srcId="{21C97676-E064-BC4C-B6ED-73537D76B946}" destId="{767453F8-8C15-8546-978A-3FC75BA52353}" srcOrd="0" destOrd="0" presId="urn:microsoft.com/office/officeart/2005/8/layout/hierarchy3"/>
    <dgm:cxn modelId="{10CBF1FF-DB9E-FD40-9505-D9E218EB6553}" type="presOf" srcId="{E3336E03-8B14-A442-A849-7EE6A0AA422F}" destId="{43BC2646-EBE3-AF49-AD07-B3C9CC702F54}" srcOrd="0" destOrd="0" presId="urn:microsoft.com/office/officeart/2005/8/layout/hierarchy3"/>
    <dgm:cxn modelId="{0CB56411-49E0-8541-9A83-699106CFEEF7}" type="presOf" srcId="{BB3ADF48-3E6C-E441-96F0-80B619FA5F07}" destId="{15AFFA9B-C2BF-D14B-895C-171B4E3B4A6C}"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CDA0B455-D687-0540-A7F5-97BCEC45B22A}" type="presOf" srcId="{245FDB7E-660D-6749-9D2E-3DEBF813B043}" destId="{AE29B3A8-2A03-6746-BB02-86EDD99A3509}"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E99A6149-FF52-A74C-9D58-6E3BE4CF4FB5}" type="presOf" srcId="{AC492D93-CF93-864C-B1F3-2A2120DD83DB}" destId="{04DF2555-89E2-3B4B-91E4-936CF8563068}" srcOrd="1" destOrd="0" presId="urn:microsoft.com/office/officeart/2005/8/layout/hierarchy3"/>
    <dgm:cxn modelId="{52F42B5F-F937-7E41-BC92-873E27778368}" type="presOf" srcId="{245FDB7E-660D-6749-9D2E-3DEBF813B043}" destId="{72819AD7-D457-644E-B7F3-81CFF3DD7558}" srcOrd="1" destOrd="0" presId="urn:microsoft.com/office/officeart/2005/8/layout/hierarchy3"/>
    <dgm:cxn modelId="{BC8784AE-211F-D14F-B43B-D9B94F5B1319}" type="presOf" srcId="{A26145CD-DB27-5A40-BC2F-A800FE5CFCAF}" destId="{63C26437-5FE7-744C-9D77-E1FAD140AFA8}" srcOrd="0" destOrd="0" presId="urn:microsoft.com/office/officeart/2005/8/layout/hierarchy3"/>
    <dgm:cxn modelId="{4E64618F-7A5D-E84B-9866-570C999D43E3}" type="presOf" srcId="{AC492D93-CF93-864C-B1F3-2A2120DD83DB}" destId="{A1CB22CF-DE5D-2943-8FE2-C186282EADF5}" srcOrd="0" destOrd="0" presId="urn:microsoft.com/office/officeart/2005/8/layout/hierarchy3"/>
    <dgm:cxn modelId="{DF4C3486-6ACC-614F-9915-75616FC3D34A}" type="presOf" srcId="{0ABCA0FC-1231-464F-A74E-DBC3DEF0F760}" destId="{74AB0F77-7CAB-C946-B408-361322C73656}"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5F64DD0A-BB2A-FA48-BAE4-C18AE50E4ADA}" type="presOf" srcId="{AED137D9-3F93-8D44-8A27-BEC4D1E740C3}" destId="{95DCEC11-ACB0-334F-B53B-38432CD3565F}" srcOrd="0" destOrd="0" presId="urn:microsoft.com/office/officeart/2005/8/layout/hierarchy3"/>
    <dgm:cxn modelId="{90D44E00-9397-8A4E-B248-9FC4EC42AA49}" type="presOf" srcId="{2349093C-1D4D-EE48-89E1-A0B79604B3B7}" destId="{B13B944B-E702-544E-8D41-01F576C7B942}" srcOrd="0" destOrd="0" presId="urn:microsoft.com/office/officeart/2005/8/layout/hierarchy3"/>
    <dgm:cxn modelId="{98143152-9DBE-9E46-8951-3B06531AAA8F}" type="presOf" srcId="{B8F7630B-372E-0D43-BFD9-7E80246AC92A}" destId="{9BE4C589-FE57-8943-BA23-6A05E4E3DBF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0644F9A3-60D8-8A4E-AC5A-CB27C45FBB7A}" type="presOf" srcId="{3F1C1FD3-CF33-0848-B942-0F50ADBDEB29}" destId="{1A2829B6-37F4-0A47-9486-91901ECF7BD8}" srcOrd="1" destOrd="0" presId="urn:microsoft.com/office/officeart/2005/8/layout/hierarchy3"/>
    <dgm:cxn modelId="{9F7C55EC-3C53-8445-B931-CAFB40CCF1EB}" type="presOf" srcId="{3F1C1FD3-CF33-0848-B942-0F50ADBDEB29}" destId="{A06DDAD9-8302-1F42-8667-E92297126D01}" srcOrd="0" destOrd="0" presId="urn:microsoft.com/office/officeart/2005/8/layout/hierarchy3"/>
    <dgm:cxn modelId="{D7F342DB-D7BD-2C45-A7AB-25352E648C5E}" type="presOf" srcId="{E4048256-515A-484D-A4D7-C3DCD3521FD8}" destId="{23E970FD-2E6A-C64C-B75D-F028D443BEC4}" srcOrd="0" destOrd="0" presId="urn:microsoft.com/office/officeart/2005/8/layout/hierarchy3"/>
    <dgm:cxn modelId="{78F10227-BA21-C14C-9B66-730639B929CF}"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714A5915-6568-4B42-BF6A-B6DC31BC5DE4}" type="presParOf" srcId="{C19ABB78-A3C0-2541-ABF2-0AC4D160AC2F}" destId="{EC0AAB8C-74EE-B14E-A359-CEA7D1F6CECC}" srcOrd="0" destOrd="0" presId="urn:microsoft.com/office/officeart/2005/8/layout/hierarchy3"/>
    <dgm:cxn modelId="{300041D8-2876-394D-8A5E-1EB37AF60510}" type="presParOf" srcId="{EC0AAB8C-74EE-B14E-A359-CEA7D1F6CECC}" destId="{B4B9A089-5089-C740-86CB-64D4C446A126}" srcOrd="0" destOrd="0" presId="urn:microsoft.com/office/officeart/2005/8/layout/hierarchy3"/>
    <dgm:cxn modelId="{31985647-0BD6-484D-A72D-158C16EC2235}" type="presParOf" srcId="{B4B9A089-5089-C740-86CB-64D4C446A126}" destId="{AE29B3A8-2A03-6746-BB02-86EDD99A3509}" srcOrd="0" destOrd="0" presId="urn:microsoft.com/office/officeart/2005/8/layout/hierarchy3"/>
    <dgm:cxn modelId="{E39B0AF0-68C8-5A43-9BDB-C1F614904ABE}" type="presParOf" srcId="{B4B9A089-5089-C740-86CB-64D4C446A126}" destId="{72819AD7-D457-644E-B7F3-81CFF3DD7558}" srcOrd="1" destOrd="0" presId="urn:microsoft.com/office/officeart/2005/8/layout/hierarchy3"/>
    <dgm:cxn modelId="{EEE96BDA-08D6-F24E-A589-57E2DCFA9973}" type="presParOf" srcId="{EC0AAB8C-74EE-B14E-A359-CEA7D1F6CECC}" destId="{F41960AF-7857-674A-8BCD-6C1BC0872D09}" srcOrd="1" destOrd="0" presId="urn:microsoft.com/office/officeart/2005/8/layout/hierarchy3"/>
    <dgm:cxn modelId="{FCA8D035-8D39-8A4A-A078-6A1D6199B595}" type="presParOf" srcId="{C19ABB78-A3C0-2541-ABF2-0AC4D160AC2F}" destId="{5C7076D0-8D97-F343-A968-BEEFDF8E1A7A}" srcOrd="1" destOrd="0" presId="urn:microsoft.com/office/officeart/2005/8/layout/hierarchy3"/>
    <dgm:cxn modelId="{EC8A5885-D65C-AF4B-9F97-938987353892}" type="presParOf" srcId="{5C7076D0-8D97-F343-A968-BEEFDF8E1A7A}" destId="{5CD595FF-4339-9F44-8880-986CA2C23523}" srcOrd="0" destOrd="0" presId="urn:microsoft.com/office/officeart/2005/8/layout/hierarchy3"/>
    <dgm:cxn modelId="{8FAD2814-30D3-3F4E-B989-B7C5AEB4DAE7}" type="presParOf" srcId="{5CD595FF-4339-9F44-8880-986CA2C23523}" destId="{A1CB22CF-DE5D-2943-8FE2-C186282EADF5}" srcOrd="0" destOrd="0" presId="urn:microsoft.com/office/officeart/2005/8/layout/hierarchy3"/>
    <dgm:cxn modelId="{4ADFA73C-C1FF-2B45-A08B-F51330E98656}" type="presParOf" srcId="{5CD595FF-4339-9F44-8880-986CA2C23523}" destId="{04DF2555-89E2-3B4B-91E4-936CF8563068}" srcOrd="1" destOrd="0" presId="urn:microsoft.com/office/officeart/2005/8/layout/hierarchy3"/>
    <dgm:cxn modelId="{B1DADDA5-390E-9945-B727-AC17972742B2}" type="presParOf" srcId="{5C7076D0-8D97-F343-A968-BEEFDF8E1A7A}" destId="{EC331D83-BC41-7145-9658-3668D23DCC8C}" srcOrd="1" destOrd="0" presId="urn:microsoft.com/office/officeart/2005/8/layout/hierarchy3"/>
    <dgm:cxn modelId="{7C1E60A1-3FE5-FA4E-AB6C-88C56E99DBE5}" type="presParOf" srcId="{C19ABB78-A3C0-2541-ABF2-0AC4D160AC2F}" destId="{00951DB3-5419-C640-B31A-75985AF9AA5F}" srcOrd="2" destOrd="0" presId="urn:microsoft.com/office/officeart/2005/8/layout/hierarchy3"/>
    <dgm:cxn modelId="{D93BC67A-576C-2C48-ADD2-3AD136EE6638}" type="presParOf" srcId="{00951DB3-5419-C640-B31A-75985AF9AA5F}" destId="{7538A62A-44D4-FD41-848E-ED4A22F9954C}" srcOrd="0" destOrd="0" presId="urn:microsoft.com/office/officeart/2005/8/layout/hierarchy3"/>
    <dgm:cxn modelId="{49C3CFCE-F48F-4949-8507-09BA4B81802D}" type="presParOf" srcId="{7538A62A-44D4-FD41-848E-ED4A22F9954C}" destId="{A06DDAD9-8302-1F42-8667-E92297126D01}" srcOrd="0" destOrd="0" presId="urn:microsoft.com/office/officeart/2005/8/layout/hierarchy3"/>
    <dgm:cxn modelId="{B69141F4-AE02-9148-A6D3-3E43C0C2FEA3}" type="presParOf" srcId="{7538A62A-44D4-FD41-848E-ED4A22F9954C}" destId="{1A2829B6-37F4-0A47-9486-91901ECF7BD8}" srcOrd="1" destOrd="0" presId="urn:microsoft.com/office/officeart/2005/8/layout/hierarchy3"/>
    <dgm:cxn modelId="{ECB47D0E-3A5C-8040-98E6-0F100080B973}" type="presParOf" srcId="{00951DB3-5419-C640-B31A-75985AF9AA5F}" destId="{967BFB18-3406-CB4F-81E3-5C4EFF5F7CD8}" srcOrd="1" destOrd="0" presId="urn:microsoft.com/office/officeart/2005/8/layout/hierarchy3"/>
    <dgm:cxn modelId="{94393423-011C-3F43-BCA1-44257774BE6D}" type="presParOf" srcId="{967BFB18-3406-CB4F-81E3-5C4EFF5F7CD8}" destId="{95DCEC11-ACB0-334F-B53B-38432CD3565F}" srcOrd="0" destOrd="0" presId="urn:microsoft.com/office/officeart/2005/8/layout/hierarchy3"/>
    <dgm:cxn modelId="{E16B336C-5BC7-B84C-A943-1D2241912B71}" type="presParOf" srcId="{967BFB18-3406-CB4F-81E3-5C4EFF5F7CD8}" destId="{0DE3D3D9-89CD-3A42-B83E-A387D3F309A2}" srcOrd="1" destOrd="0" presId="urn:microsoft.com/office/officeart/2005/8/layout/hierarchy3"/>
    <dgm:cxn modelId="{27935F06-DFAB-3341-81E0-787AC9A6CF88}" type="presParOf" srcId="{967BFB18-3406-CB4F-81E3-5C4EFF5F7CD8}" destId="{63C26437-5FE7-744C-9D77-E1FAD140AFA8}" srcOrd="2" destOrd="0" presId="urn:microsoft.com/office/officeart/2005/8/layout/hierarchy3"/>
    <dgm:cxn modelId="{AC4D0F46-97E5-0C44-ACFA-17DA78889FA7}" type="presParOf" srcId="{967BFB18-3406-CB4F-81E3-5C4EFF5F7CD8}" destId="{B13B944B-E702-544E-8D41-01F576C7B942}" srcOrd="3" destOrd="0" presId="urn:microsoft.com/office/officeart/2005/8/layout/hierarchy3"/>
    <dgm:cxn modelId="{B11DACF6-8FA6-A646-8B08-6C2022A1DF29}" type="presParOf" srcId="{967BFB18-3406-CB4F-81E3-5C4EFF5F7CD8}" destId="{15AFFA9B-C2BF-D14B-895C-171B4E3B4A6C}" srcOrd="4" destOrd="0" presId="urn:microsoft.com/office/officeart/2005/8/layout/hierarchy3"/>
    <dgm:cxn modelId="{40706409-3627-3F46-9181-192B2413F984}" type="presParOf" srcId="{967BFB18-3406-CB4F-81E3-5C4EFF5F7CD8}" destId="{43BC2646-EBE3-AF49-AD07-B3C9CC702F54}" srcOrd="5" destOrd="0" presId="urn:microsoft.com/office/officeart/2005/8/layout/hierarchy3"/>
    <dgm:cxn modelId="{D320F6A4-5907-E940-B060-C9475C2EC068}" type="presParOf" srcId="{967BFB18-3406-CB4F-81E3-5C4EFF5F7CD8}" destId="{9BE4C589-FE57-8943-BA23-6A05E4E3DBF2}" srcOrd="6" destOrd="0" presId="urn:microsoft.com/office/officeart/2005/8/layout/hierarchy3"/>
    <dgm:cxn modelId="{5D50BE77-AB1C-BA4C-8A0B-E991A6D3EA94}" type="presParOf" srcId="{967BFB18-3406-CB4F-81E3-5C4EFF5F7CD8}" destId="{767453F8-8C15-8546-978A-3FC75BA52353}" srcOrd="7" destOrd="0" presId="urn:microsoft.com/office/officeart/2005/8/layout/hierarchy3"/>
    <dgm:cxn modelId="{444ADFFD-EF94-DA4C-B182-B8FDD469952A}" type="presParOf" srcId="{967BFB18-3406-CB4F-81E3-5C4EFF5F7CD8}" destId="{74AB0F77-7CAB-C946-B408-361322C73656}" srcOrd="8" destOrd="0" presId="urn:microsoft.com/office/officeart/2005/8/layout/hierarchy3"/>
    <dgm:cxn modelId="{E04F1008-EFCC-3A4E-98E1-FBD8712633B0}"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D2A207D-2334-CE4E-9BE9-4570084ED75F}" type="presOf" srcId="{EE60E0EF-F931-6A46-B563-46AE34130794}" destId="{ECCD58E5-981E-5640-9277-6B1442B0BD37}" srcOrd="0" destOrd="0" presId="urn:microsoft.com/office/officeart/2005/8/layout/hierarchy3"/>
    <dgm:cxn modelId="{DC585DB7-C12A-E944-8762-1A09A4422D94}" type="presOf" srcId="{B061E862-034E-084B-8241-8ED0A38E9ADD}" destId="{51B93A2B-2EF0-5149-8D62-92C95B76407D}" srcOrd="0" destOrd="0" presId="urn:microsoft.com/office/officeart/2005/8/layout/hierarchy3"/>
    <dgm:cxn modelId="{BEBDDD0B-F62D-FF4C-910E-FE875E3C5132}" type="presOf" srcId="{AD07B743-DB68-504F-9642-D842515BA8BD}" destId="{9258629C-31DA-1049-9C0C-FD92357CAA37}" srcOrd="0" destOrd="0" presId="urn:microsoft.com/office/officeart/2005/8/layout/hierarchy3"/>
    <dgm:cxn modelId="{AA172036-8DAF-2047-BEB7-84F664304D43}" type="presOf" srcId="{347075F2-0437-A04C-98B7-AC0696FDC974}" destId="{81507F83-EAF5-FE4A-9876-885033B66AE9}" srcOrd="0" destOrd="0" presId="urn:microsoft.com/office/officeart/2005/8/layout/hierarchy3"/>
    <dgm:cxn modelId="{1D721182-3E34-6846-9557-CABB240BEDC6}"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93340DF-3918-D241-B105-B3406F52F2BC}" type="presOf" srcId="{239F0916-B3CE-9143-9817-93CDA4B26C54}" destId="{60840854-6C4A-2440-87AE-7AF726C35572}" srcOrd="1" destOrd="0" presId="urn:microsoft.com/office/officeart/2005/8/layout/hierarchy3"/>
    <dgm:cxn modelId="{0D65D645-B785-594B-89C3-B72FD9211915}"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50B286EB-53E9-5146-8024-82E832AED1FD}" type="presOf" srcId="{1869C2AB-BF91-7D42-986C-F2396828EFD9}" destId="{CDD3C557-31F6-ED4C-99A9-C54A77C32A57}" srcOrd="0" destOrd="0" presId="urn:microsoft.com/office/officeart/2005/8/layout/hierarchy3"/>
    <dgm:cxn modelId="{7A751C2F-2340-A34D-82E5-E75F2AE23013}" type="presOf" srcId="{426154C2-4454-0747-9608-7010E325B13E}" destId="{76DB5840-EC58-9B43-B964-C834D72B6868}" srcOrd="0" destOrd="0" presId="urn:microsoft.com/office/officeart/2005/8/layout/hierarchy3"/>
    <dgm:cxn modelId="{169E6C3B-77CD-4849-A944-034FECC61DB7}" type="presParOf" srcId="{81507F83-EAF5-FE4A-9876-885033B66AE9}" destId="{AE4F15B7-C65A-6C4A-A8AD-4DED3ACC67F3}" srcOrd="0" destOrd="0" presId="urn:microsoft.com/office/officeart/2005/8/layout/hierarchy3"/>
    <dgm:cxn modelId="{C3BD3D2B-A830-8A48-8524-546FCB2EDE7C}" type="presParOf" srcId="{AE4F15B7-C65A-6C4A-A8AD-4DED3ACC67F3}" destId="{2436CD50-A813-4F45-8AA3-3997FEBD861E}" srcOrd="0" destOrd="0" presId="urn:microsoft.com/office/officeart/2005/8/layout/hierarchy3"/>
    <dgm:cxn modelId="{7B8A9953-93AA-CB4F-84DA-DDCCD53F901A}" type="presParOf" srcId="{2436CD50-A813-4F45-8AA3-3997FEBD861E}" destId="{0A0E2F32-3E4A-A647-8CF9-01A8FF97E165}" srcOrd="0" destOrd="0" presId="urn:microsoft.com/office/officeart/2005/8/layout/hierarchy3"/>
    <dgm:cxn modelId="{0D9B79FE-CA78-1247-A0D2-8884246FF359}" type="presParOf" srcId="{2436CD50-A813-4F45-8AA3-3997FEBD861E}" destId="{60840854-6C4A-2440-87AE-7AF726C35572}" srcOrd="1" destOrd="0" presId="urn:microsoft.com/office/officeart/2005/8/layout/hierarchy3"/>
    <dgm:cxn modelId="{22731C96-A29B-2E46-8222-F71F3B33E83F}" type="presParOf" srcId="{AE4F15B7-C65A-6C4A-A8AD-4DED3ACC67F3}" destId="{C72C03F6-A1CE-3745-9B3F-E37C8CA1020B}" srcOrd="1" destOrd="0" presId="urn:microsoft.com/office/officeart/2005/8/layout/hierarchy3"/>
    <dgm:cxn modelId="{A2FFAC8C-128A-9249-A3BB-49327D508B1A}" type="presParOf" srcId="{C72C03F6-A1CE-3745-9B3F-E37C8CA1020B}" destId="{9258629C-31DA-1049-9C0C-FD92357CAA37}" srcOrd="0" destOrd="0" presId="urn:microsoft.com/office/officeart/2005/8/layout/hierarchy3"/>
    <dgm:cxn modelId="{E587FA3C-1480-2E44-BA44-16A077894ADC}" type="presParOf" srcId="{C72C03F6-A1CE-3745-9B3F-E37C8CA1020B}" destId="{ECCD58E5-981E-5640-9277-6B1442B0BD37}" srcOrd="1" destOrd="0" presId="urn:microsoft.com/office/officeart/2005/8/layout/hierarchy3"/>
    <dgm:cxn modelId="{92B01BAA-2897-DB4E-8D38-13C1AE73E861}" type="presParOf" srcId="{C72C03F6-A1CE-3745-9B3F-E37C8CA1020B}" destId="{CDD3C557-31F6-ED4C-99A9-C54A77C32A57}" srcOrd="2" destOrd="0" presId="urn:microsoft.com/office/officeart/2005/8/layout/hierarchy3"/>
    <dgm:cxn modelId="{393EB752-9308-E84B-9DE2-D7C712C136A4}" type="presParOf" srcId="{C72C03F6-A1CE-3745-9B3F-E37C8CA1020B}" destId="{76DB5840-EC58-9B43-B964-C834D72B6868}" srcOrd="3" destOrd="0" presId="urn:microsoft.com/office/officeart/2005/8/layout/hierarchy3"/>
    <dgm:cxn modelId="{BCF6CCF5-F63F-7B43-B933-4D9D3B1F80AE}" type="presParOf" srcId="{C72C03F6-A1CE-3745-9B3F-E37C8CA1020B}" destId="{51B93A2B-2EF0-5149-8D62-92C95B76407D}" srcOrd="4" destOrd="0" presId="urn:microsoft.com/office/officeart/2005/8/layout/hierarchy3"/>
    <dgm:cxn modelId="{6F39960F-9755-8A4E-9E83-C76F60B21A5F}"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3E757A02-A84F-574C-8F24-9572E594EA68}" type="presOf" srcId="{E4048256-515A-484D-A4D7-C3DCD3521FD8}" destId="{23E970FD-2E6A-C64C-B75D-F028D443BEC4}" srcOrd="0" destOrd="0" presId="urn:microsoft.com/office/officeart/2005/8/layout/hierarchy3"/>
    <dgm:cxn modelId="{D874AA1B-6206-964D-B601-AA332B90C636}" type="presOf" srcId="{A26145CD-DB27-5A40-BC2F-A800FE5CFCAF}" destId="{63C26437-5FE7-744C-9D77-E1FAD140AFA8}" srcOrd="0" destOrd="0" presId="urn:microsoft.com/office/officeart/2005/8/layout/hierarchy3"/>
    <dgm:cxn modelId="{D91AE66D-835F-DA49-845A-31A21577360E}" type="presOf" srcId="{245FDB7E-660D-6749-9D2E-3DEBF813B043}" destId="{AE29B3A8-2A03-6746-BB02-86EDD99A3509}" srcOrd="0" destOrd="0" presId="urn:microsoft.com/office/officeart/2005/8/layout/hierarchy3"/>
    <dgm:cxn modelId="{AAAD0F03-5713-ED43-9796-ABB2B9B4D8B0}" type="presOf" srcId="{52D0527F-36E7-4542-B7EB-96AC424AB6A2}" destId="{0DE3D3D9-89CD-3A42-B83E-A387D3F309A2}" srcOrd="0" destOrd="0" presId="urn:microsoft.com/office/officeart/2005/8/layout/hierarchy3"/>
    <dgm:cxn modelId="{5ED50A9F-40CF-8E49-91ED-FAADAEEADA57}" type="presOf" srcId="{0ABCA0FC-1231-464F-A74E-DBC3DEF0F760}" destId="{74AB0F77-7CAB-C946-B408-361322C73656}" srcOrd="0" destOrd="0" presId="urn:microsoft.com/office/officeart/2005/8/layout/hierarchy3"/>
    <dgm:cxn modelId="{D4A04774-0467-3746-9ED9-8217F5509B98}" type="presOf" srcId="{21C97676-E064-BC4C-B6ED-73537D76B946}" destId="{767453F8-8C15-8546-978A-3FC75BA52353}"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D0CC7275-17ED-BD48-9DB9-DE82E5C093F6}" type="presOf" srcId="{2349093C-1D4D-EE48-89E1-A0B79604B3B7}" destId="{B13B944B-E702-544E-8D41-01F576C7B942}" srcOrd="0" destOrd="0" presId="urn:microsoft.com/office/officeart/2005/8/layout/hierarchy3"/>
    <dgm:cxn modelId="{7A5058AF-25E5-EB44-91A8-F37600B46D25}" type="presOf" srcId="{AED137D9-3F93-8D44-8A27-BEC4D1E740C3}" destId="{95DCEC11-ACB0-334F-B53B-38432CD3565F}" srcOrd="0" destOrd="0" presId="urn:microsoft.com/office/officeart/2005/8/layout/hierarchy3"/>
    <dgm:cxn modelId="{ED5E30B4-4D4D-9943-B784-1737DE2DE8B4}" type="presOf" srcId="{C5E44BC5-BD4C-3740-B8A5-8C7457E21368}" destId="{C19ABB78-A3C0-2541-ABF2-0AC4D160AC2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0312AE4-DD0F-E743-A135-902055E8C7B1}" type="presOf" srcId="{BB3ADF48-3E6C-E441-96F0-80B619FA5F07}" destId="{15AFFA9B-C2BF-D14B-895C-171B4E3B4A6C}"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927E9850-806C-414E-B2DF-95B50E98D5C4}" type="presOf" srcId="{B8F7630B-372E-0D43-BFD9-7E80246AC92A}" destId="{9BE4C589-FE57-8943-BA23-6A05E4E3DBF2}"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8FAF9659-170C-9D42-93FF-5C2962FD0F9C}" type="presOf" srcId="{3F1C1FD3-CF33-0848-B942-0F50ADBDEB29}" destId="{1A2829B6-37F4-0A47-9486-91901ECF7BD8}" srcOrd="1" destOrd="0" presId="urn:microsoft.com/office/officeart/2005/8/layout/hierarchy3"/>
    <dgm:cxn modelId="{F325C82A-634A-234F-9399-9DE09239B06E}" type="presOf" srcId="{AC492D93-CF93-864C-B1F3-2A2120DD83DB}" destId="{04DF2555-89E2-3B4B-91E4-936CF8563068}" srcOrd="1" destOrd="0" presId="urn:microsoft.com/office/officeart/2005/8/layout/hierarchy3"/>
    <dgm:cxn modelId="{2801956A-B26F-BF4E-86DC-5A5E6A79418F}" type="presOf" srcId="{E3336E03-8B14-A442-A849-7EE6A0AA422F}" destId="{43BC2646-EBE3-AF49-AD07-B3C9CC702F54}" srcOrd="0" destOrd="0" presId="urn:microsoft.com/office/officeart/2005/8/layout/hierarchy3"/>
    <dgm:cxn modelId="{466F232D-E129-1D49-AB4D-784203A7F00C}" type="presOf" srcId="{AC492D93-CF93-864C-B1F3-2A2120DD83DB}" destId="{A1CB22CF-DE5D-2943-8FE2-C186282EADF5}" srcOrd="0" destOrd="0" presId="urn:microsoft.com/office/officeart/2005/8/layout/hierarchy3"/>
    <dgm:cxn modelId="{E99E7E42-019B-934B-8516-7B4AE1A9482F}" type="presOf" srcId="{3F1C1FD3-CF33-0848-B942-0F50ADBDEB29}" destId="{A06DDAD9-8302-1F42-8667-E92297126D01}"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E7B885A4-79E4-6842-BF1E-E270F062D186}" type="presOf" srcId="{245FDB7E-660D-6749-9D2E-3DEBF813B043}" destId="{72819AD7-D457-644E-B7F3-81CFF3DD7558}" srcOrd="1"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047B7E9F-7552-B442-8699-506B17B2B795}" type="presParOf" srcId="{C19ABB78-A3C0-2541-ABF2-0AC4D160AC2F}" destId="{EC0AAB8C-74EE-B14E-A359-CEA7D1F6CECC}" srcOrd="0" destOrd="0" presId="urn:microsoft.com/office/officeart/2005/8/layout/hierarchy3"/>
    <dgm:cxn modelId="{33A6686C-53C0-274F-A600-6F79C1DE5012}" type="presParOf" srcId="{EC0AAB8C-74EE-B14E-A359-CEA7D1F6CECC}" destId="{B4B9A089-5089-C740-86CB-64D4C446A126}" srcOrd="0" destOrd="0" presId="urn:microsoft.com/office/officeart/2005/8/layout/hierarchy3"/>
    <dgm:cxn modelId="{C42D6581-971F-BE42-88EC-D8B5CBD4042A}" type="presParOf" srcId="{B4B9A089-5089-C740-86CB-64D4C446A126}" destId="{AE29B3A8-2A03-6746-BB02-86EDD99A3509}" srcOrd="0" destOrd="0" presId="urn:microsoft.com/office/officeart/2005/8/layout/hierarchy3"/>
    <dgm:cxn modelId="{0488F384-1DF5-F042-A183-ACAECDB4C6D1}" type="presParOf" srcId="{B4B9A089-5089-C740-86CB-64D4C446A126}" destId="{72819AD7-D457-644E-B7F3-81CFF3DD7558}" srcOrd="1" destOrd="0" presId="urn:microsoft.com/office/officeart/2005/8/layout/hierarchy3"/>
    <dgm:cxn modelId="{08FD7119-1D4C-0046-BEF5-F2BD5B9B56D9}" type="presParOf" srcId="{EC0AAB8C-74EE-B14E-A359-CEA7D1F6CECC}" destId="{F41960AF-7857-674A-8BCD-6C1BC0872D09}" srcOrd="1" destOrd="0" presId="urn:microsoft.com/office/officeart/2005/8/layout/hierarchy3"/>
    <dgm:cxn modelId="{FEE3CFCB-1775-A74D-8D7C-1EFF205DC634}" type="presParOf" srcId="{C19ABB78-A3C0-2541-ABF2-0AC4D160AC2F}" destId="{5C7076D0-8D97-F343-A968-BEEFDF8E1A7A}" srcOrd="1" destOrd="0" presId="urn:microsoft.com/office/officeart/2005/8/layout/hierarchy3"/>
    <dgm:cxn modelId="{D4C3EEB1-629E-6A4F-8D7D-B76C35E4B411}" type="presParOf" srcId="{5C7076D0-8D97-F343-A968-BEEFDF8E1A7A}" destId="{5CD595FF-4339-9F44-8880-986CA2C23523}" srcOrd="0" destOrd="0" presId="urn:microsoft.com/office/officeart/2005/8/layout/hierarchy3"/>
    <dgm:cxn modelId="{4D55373D-B585-134E-B424-AE35D3078214}" type="presParOf" srcId="{5CD595FF-4339-9F44-8880-986CA2C23523}" destId="{A1CB22CF-DE5D-2943-8FE2-C186282EADF5}" srcOrd="0" destOrd="0" presId="urn:microsoft.com/office/officeart/2005/8/layout/hierarchy3"/>
    <dgm:cxn modelId="{772FDDF1-C209-BB42-AD08-A206C37F5C27}" type="presParOf" srcId="{5CD595FF-4339-9F44-8880-986CA2C23523}" destId="{04DF2555-89E2-3B4B-91E4-936CF8563068}" srcOrd="1" destOrd="0" presId="urn:microsoft.com/office/officeart/2005/8/layout/hierarchy3"/>
    <dgm:cxn modelId="{D8F071AF-ED32-294B-BF65-1E36DC1CEAF3}" type="presParOf" srcId="{5C7076D0-8D97-F343-A968-BEEFDF8E1A7A}" destId="{EC331D83-BC41-7145-9658-3668D23DCC8C}" srcOrd="1" destOrd="0" presId="urn:microsoft.com/office/officeart/2005/8/layout/hierarchy3"/>
    <dgm:cxn modelId="{4E6C4294-5631-594F-A268-522552B25CA6}" type="presParOf" srcId="{C19ABB78-A3C0-2541-ABF2-0AC4D160AC2F}" destId="{00951DB3-5419-C640-B31A-75985AF9AA5F}" srcOrd="2" destOrd="0" presId="urn:microsoft.com/office/officeart/2005/8/layout/hierarchy3"/>
    <dgm:cxn modelId="{A1BD9209-46D0-3148-AD11-2D91D504ECDC}" type="presParOf" srcId="{00951DB3-5419-C640-B31A-75985AF9AA5F}" destId="{7538A62A-44D4-FD41-848E-ED4A22F9954C}" srcOrd="0" destOrd="0" presId="urn:microsoft.com/office/officeart/2005/8/layout/hierarchy3"/>
    <dgm:cxn modelId="{D5DFDE57-C2B7-DB49-99B0-202DFF440655}" type="presParOf" srcId="{7538A62A-44D4-FD41-848E-ED4A22F9954C}" destId="{A06DDAD9-8302-1F42-8667-E92297126D01}" srcOrd="0" destOrd="0" presId="urn:microsoft.com/office/officeart/2005/8/layout/hierarchy3"/>
    <dgm:cxn modelId="{CA6FA433-071B-1240-BDE5-E0307DA7EDB4}" type="presParOf" srcId="{7538A62A-44D4-FD41-848E-ED4A22F9954C}" destId="{1A2829B6-37F4-0A47-9486-91901ECF7BD8}" srcOrd="1" destOrd="0" presId="urn:microsoft.com/office/officeart/2005/8/layout/hierarchy3"/>
    <dgm:cxn modelId="{791F463B-3304-A744-95F1-A0EFDCDC6A6F}" type="presParOf" srcId="{00951DB3-5419-C640-B31A-75985AF9AA5F}" destId="{967BFB18-3406-CB4F-81E3-5C4EFF5F7CD8}" srcOrd="1" destOrd="0" presId="urn:microsoft.com/office/officeart/2005/8/layout/hierarchy3"/>
    <dgm:cxn modelId="{C875C31F-53ED-504B-81BE-312BF55F6023}" type="presParOf" srcId="{967BFB18-3406-CB4F-81E3-5C4EFF5F7CD8}" destId="{95DCEC11-ACB0-334F-B53B-38432CD3565F}" srcOrd="0" destOrd="0" presId="urn:microsoft.com/office/officeart/2005/8/layout/hierarchy3"/>
    <dgm:cxn modelId="{BB19F14A-069E-A543-A84A-567A52E6F8A4}" type="presParOf" srcId="{967BFB18-3406-CB4F-81E3-5C4EFF5F7CD8}" destId="{0DE3D3D9-89CD-3A42-B83E-A387D3F309A2}" srcOrd="1" destOrd="0" presId="urn:microsoft.com/office/officeart/2005/8/layout/hierarchy3"/>
    <dgm:cxn modelId="{9D811974-0EBF-D64F-95BC-97589C5333C2}" type="presParOf" srcId="{967BFB18-3406-CB4F-81E3-5C4EFF5F7CD8}" destId="{63C26437-5FE7-744C-9D77-E1FAD140AFA8}" srcOrd="2" destOrd="0" presId="urn:microsoft.com/office/officeart/2005/8/layout/hierarchy3"/>
    <dgm:cxn modelId="{8A62B6B0-70F4-2B41-9364-8A27C2B0D96A}" type="presParOf" srcId="{967BFB18-3406-CB4F-81E3-5C4EFF5F7CD8}" destId="{B13B944B-E702-544E-8D41-01F576C7B942}" srcOrd="3" destOrd="0" presId="urn:microsoft.com/office/officeart/2005/8/layout/hierarchy3"/>
    <dgm:cxn modelId="{1D1088A8-F42F-9242-AB24-229C14AE1BE1}" type="presParOf" srcId="{967BFB18-3406-CB4F-81E3-5C4EFF5F7CD8}" destId="{15AFFA9B-C2BF-D14B-895C-171B4E3B4A6C}" srcOrd="4" destOrd="0" presId="urn:microsoft.com/office/officeart/2005/8/layout/hierarchy3"/>
    <dgm:cxn modelId="{B08C76DA-EA52-3942-91A8-F39E234AE86D}" type="presParOf" srcId="{967BFB18-3406-CB4F-81E3-5C4EFF5F7CD8}" destId="{43BC2646-EBE3-AF49-AD07-B3C9CC702F54}" srcOrd="5" destOrd="0" presId="urn:microsoft.com/office/officeart/2005/8/layout/hierarchy3"/>
    <dgm:cxn modelId="{0E7E1EE7-38E0-D941-9B6E-AC7359091602}" type="presParOf" srcId="{967BFB18-3406-CB4F-81E3-5C4EFF5F7CD8}" destId="{9BE4C589-FE57-8943-BA23-6A05E4E3DBF2}" srcOrd="6" destOrd="0" presId="urn:microsoft.com/office/officeart/2005/8/layout/hierarchy3"/>
    <dgm:cxn modelId="{097E1B0D-F014-934E-988B-593B2137B06A}" type="presParOf" srcId="{967BFB18-3406-CB4F-81E3-5C4EFF5F7CD8}" destId="{767453F8-8C15-8546-978A-3FC75BA52353}" srcOrd="7" destOrd="0" presId="urn:microsoft.com/office/officeart/2005/8/layout/hierarchy3"/>
    <dgm:cxn modelId="{B24B6CE2-F063-B842-9B76-53D023D8F1B2}" type="presParOf" srcId="{967BFB18-3406-CB4F-81E3-5C4EFF5F7CD8}" destId="{74AB0F77-7CAB-C946-B408-361322C73656}" srcOrd="8" destOrd="0" presId="urn:microsoft.com/office/officeart/2005/8/layout/hierarchy3"/>
    <dgm:cxn modelId="{6379A4AA-78A6-7C43-A096-4E77E39E4484}"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448B1C2E-E613-8D47-AC5D-4D5288C7B10E}" type="presOf" srcId="{1869C2AB-BF91-7D42-986C-F2396828EFD9}" destId="{CDD3C557-31F6-ED4C-99A9-C54A77C32A57}"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6A00646-FDAF-8C46-8287-F8F8814BABC8}" type="presOf" srcId="{EE60E0EF-F931-6A46-B563-46AE34130794}" destId="{ECCD58E5-981E-5640-9277-6B1442B0BD37}" srcOrd="0" destOrd="0" presId="urn:microsoft.com/office/officeart/2005/8/layout/hierarchy3"/>
    <dgm:cxn modelId="{C5CAE372-C859-5346-9C4B-86D4B379B655}" type="presOf" srcId="{426154C2-4454-0747-9608-7010E325B13E}" destId="{76DB5840-EC58-9B43-B964-C834D72B6868}" srcOrd="0" destOrd="0" presId="urn:microsoft.com/office/officeart/2005/8/layout/hierarchy3"/>
    <dgm:cxn modelId="{9A07A330-95BE-2347-AD1F-F0C3D934355A}" type="presOf" srcId="{C18A2783-D262-F847-BF70-B04F26A08590}" destId="{994F2950-5149-D946-BA45-64496F566C5C}" srcOrd="0" destOrd="0" presId="urn:microsoft.com/office/officeart/2005/8/layout/hierarchy3"/>
    <dgm:cxn modelId="{C9DD1ECE-887C-5C41-9FBD-FD88B24ADC98}" type="presOf" srcId="{239F0916-B3CE-9143-9817-93CDA4B26C54}" destId="{0A0E2F32-3E4A-A647-8CF9-01A8FF97E165}" srcOrd="0" destOrd="0" presId="urn:microsoft.com/office/officeart/2005/8/layout/hierarchy3"/>
    <dgm:cxn modelId="{F3C41619-601F-BC46-8215-F8F118A4E8F5}" type="presOf" srcId="{347075F2-0437-A04C-98B7-AC0696FDC974}" destId="{81507F83-EAF5-FE4A-9876-885033B66AE9}" srcOrd="0" destOrd="0" presId="urn:microsoft.com/office/officeart/2005/8/layout/hierarchy3"/>
    <dgm:cxn modelId="{BD383BE4-88DD-D94D-B8E7-44AD4EBBAD03}" type="presOf" srcId="{AD07B743-DB68-504F-9642-D842515BA8BD}" destId="{9258629C-31DA-1049-9C0C-FD92357CAA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CF2598D-1DF9-7843-8082-03C51A31DA6B}"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007361F8-277B-464B-B039-8F9539BF50D7}" type="presOf" srcId="{239F0916-B3CE-9143-9817-93CDA4B26C54}" destId="{60840854-6C4A-2440-87AE-7AF726C35572}" srcOrd="1" destOrd="0" presId="urn:microsoft.com/office/officeart/2005/8/layout/hierarchy3"/>
    <dgm:cxn modelId="{49AB460D-8BB0-BE49-A987-F20BC9EB2FBA}" type="presParOf" srcId="{81507F83-EAF5-FE4A-9876-885033B66AE9}" destId="{AE4F15B7-C65A-6C4A-A8AD-4DED3ACC67F3}" srcOrd="0" destOrd="0" presId="urn:microsoft.com/office/officeart/2005/8/layout/hierarchy3"/>
    <dgm:cxn modelId="{D5AF22A7-3A87-C04D-961B-38C5AF7B5DDA}" type="presParOf" srcId="{AE4F15B7-C65A-6C4A-A8AD-4DED3ACC67F3}" destId="{2436CD50-A813-4F45-8AA3-3997FEBD861E}" srcOrd="0" destOrd="0" presId="urn:microsoft.com/office/officeart/2005/8/layout/hierarchy3"/>
    <dgm:cxn modelId="{65AD1703-0D97-6F49-AB0B-30A4332FA066}" type="presParOf" srcId="{2436CD50-A813-4F45-8AA3-3997FEBD861E}" destId="{0A0E2F32-3E4A-A647-8CF9-01A8FF97E165}" srcOrd="0" destOrd="0" presId="urn:microsoft.com/office/officeart/2005/8/layout/hierarchy3"/>
    <dgm:cxn modelId="{83C37D44-3D98-9F40-9F83-4EC05E2C5476}" type="presParOf" srcId="{2436CD50-A813-4F45-8AA3-3997FEBD861E}" destId="{60840854-6C4A-2440-87AE-7AF726C35572}" srcOrd="1" destOrd="0" presId="urn:microsoft.com/office/officeart/2005/8/layout/hierarchy3"/>
    <dgm:cxn modelId="{B587BD80-9B27-AA4A-A496-660E0B308ACB}" type="presParOf" srcId="{AE4F15B7-C65A-6C4A-A8AD-4DED3ACC67F3}" destId="{C72C03F6-A1CE-3745-9B3F-E37C8CA1020B}" srcOrd="1" destOrd="0" presId="urn:microsoft.com/office/officeart/2005/8/layout/hierarchy3"/>
    <dgm:cxn modelId="{81A2F6F1-78AF-2A48-8056-7F2684DB3DD6}" type="presParOf" srcId="{C72C03F6-A1CE-3745-9B3F-E37C8CA1020B}" destId="{9258629C-31DA-1049-9C0C-FD92357CAA37}" srcOrd="0" destOrd="0" presId="urn:microsoft.com/office/officeart/2005/8/layout/hierarchy3"/>
    <dgm:cxn modelId="{0BB38A66-E81F-BB4D-85CC-C169A04A3E50}" type="presParOf" srcId="{C72C03F6-A1CE-3745-9B3F-E37C8CA1020B}" destId="{ECCD58E5-981E-5640-9277-6B1442B0BD37}" srcOrd="1" destOrd="0" presId="urn:microsoft.com/office/officeart/2005/8/layout/hierarchy3"/>
    <dgm:cxn modelId="{A62AA0B6-6BAC-3C49-B380-1B8DA35D46FB}" type="presParOf" srcId="{C72C03F6-A1CE-3745-9B3F-E37C8CA1020B}" destId="{CDD3C557-31F6-ED4C-99A9-C54A77C32A57}" srcOrd="2" destOrd="0" presId="urn:microsoft.com/office/officeart/2005/8/layout/hierarchy3"/>
    <dgm:cxn modelId="{D113C6D2-DF47-8846-9F91-49861771F1C1}" type="presParOf" srcId="{C72C03F6-A1CE-3745-9B3F-E37C8CA1020B}" destId="{76DB5840-EC58-9B43-B964-C834D72B6868}" srcOrd="3" destOrd="0" presId="urn:microsoft.com/office/officeart/2005/8/layout/hierarchy3"/>
    <dgm:cxn modelId="{0DE6AF95-4FC8-9D49-9F94-CC9BF088420F}" type="presParOf" srcId="{C72C03F6-A1CE-3745-9B3F-E37C8CA1020B}" destId="{51B93A2B-2EF0-5149-8D62-92C95B76407D}" srcOrd="4" destOrd="0" presId="urn:microsoft.com/office/officeart/2005/8/layout/hierarchy3"/>
    <dgm:cxn modelId="{23C839A6-F5F6-224A-BF89-1FDAD5B407E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C3E07875-FDE8-0E41-953E-B21D7EF3272E}" type="presOf" srcId="{245FDB7E-660D-6749-9D2E-3DEBF813B043}" destId="{AE29B3A8-2A03-6746-BB02-86EDD99A3509}" srcOrd="0" destOrd="0" presId="urn:microsoft.com/office/officeart/2005/8/layout/hierarchy3"/>
    <dgm:cxn modelId="{3D02CE21-80A3-7748-BC91-3D08C1A7D90C}" type="presOf" srcId="{0ABCA0FC-1231-464F-A74E-DBC3DEF0F760}" destId="{74AB0F77-7CAB-C946-B408-361322C73656}" srcOrd="0" destOrd="0" presId="urn:microsoft.com/office/officeart/2005/8/layout/hierarchy3"/>
    <dgm:cxn modelId="{ED597EF6-BF1B-1940-870A-DAF0F658FAEE}" type="presOf" srcId="{B8F7630B-372E-0D43-BFD9-7E80246AC92A}" destId="{9BE4C589-FE57-8943-BA23-6A05E4E3DBF2}" srcOrd="0" destOrd="0" presId="urn:microsoft.com/office/officeart/2005/8/layout/hierarchy3"/>
    <dgm:cxn modelId="{8D7EE4FD-7C8C-8F4E-B36A-1F8E55C9E8BC}" type="presOf" srcId="{AC492D93-CF93-864C-B1F3-2A2120DD83DB}" destId="{A1CB22CF-DE5D-2943-8FE2-C186282EADF5}" srcOrd="0" destOrd="0" presId="urn:microsoft.com/office/officeart/2005/8/layout/hierarchy3"/>
    <dgm:cxn modelId="{1AB00C57-8267-DA49-BEB3-6BCC3CB448AB}" type="presOf" srcId="{BB3ADF48-3E6C-E441-96F0-80B619FA5F07}" destId="{15AFFA9B-C2BF-D14B-895C-171B4E3B4A6C}" srcOrd="0" destOrd="0" presId="urn:microsoft.com/office/officeart/2005/8/layout/hierarchy3"/>
    <dgm:cxn modelId="{1039F708-2C7D-7241-BDFE-642C31B1B157}" type="presOf" srcId="{3F1C1FD3-CF33-0848-B942-0F50ADBDEB29}" destId="{1A2829B6-37F4-0A47-9486-91901ECF7BD8}" srcOrd="1" destOrd="0" presId="urn:microsoft.com/office/officeart/2005/8/layout/hierarchy3"/>
    <dgm:cxn modelId="{C124C4EB-C260-064B-8B1D-6DA6558B1994}"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E67A20D3-89BD-6A49-8731-A79E3D11111A}" type="presOf" srcId="{2349093C-1D4D-EE48-89E1-A0B79604B3B7}" destId="{B13B944B-E702-544E-8D41-01F576C7B942}" srcOrd="0" destOrd="0" presId="urn:microsoft.com/office/officeart/2005/8/layout/hierarchy3"/>
    <dgm:cxn modelId="{8C9413A9-8931-EA41-88B8-65BCEF31D9F9}" type="presOf" srcId="{E3336E03-8B14-A442-A849-7EE6A0AA422F}" destId="{43BC2646-EBE3-AF49-AD07-B3C9CC702F54}"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3571811C-4A4A-AE42-A11F-652AFA5ED54A}" type="presOf" srcId="{AC492D93-CF93-864C-B1F3-2A2120DD83DB}" destId="{04DF2555-89E2-3B4B-91E4-936CF8563068}" srcOrd="1" destOrd="0" presId="urn:microsoft.com/office/officeart/2005/8/layout/hierarchy3"/>
    <dgm:cxn modelId="{CD08EEBC-D0DF-7547-A0E4-15B7DFBB5560}" type="presOf" srcId="{52D0527F-36E7-4542-B7EB-96AC424AB6A2}" destId="{0DE3D3D9-89CD-3A42-B83E-A387D3F309A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9D36DE8-4354-8942-92A7-D5ADF164D55B}" type="presOf" srcId="{C5E44BC5-BD4C-3740-B8A5-8C7457E21368}" destId="{C19ABB78-A3C0-2541-ABF2-0AC4D160AC2F}" srcOrd="0" destOrd="0" presId="urn:microsoft.com/office/officeart/2005/8/layout/hierarchy3"/>
    <dgm:cxn modelId="{D9552F5E-AA9D-804A-8C6E-8CA19FD9BCAE}" type="presOf" srcId="{21C97676-E064-BC4C-B6ED-73537D76B946}" destId="{767453F8-8C15-8546-978A-3FC75BA52353}" srcOrd="0" destOrd="0" presId="urn:microsoft.com/office/officeart/2005/8/layout/hierarchy3"/>
    <dgm:cxn modelId="{956CB4AA-8F1F-1741-97AD-9293B1BC6222}" type="presOf" srcId="{245FDB7E-660D-6749-9D2E-3DEBF813B043}" destId="{72819AD7-D457-644E-B7F3-81CFF3DD7558}" srcOrd="1" destOrd="0" presId="urn:microsoft.com/office/officeart/2005/8/layout/hierarchy3"/>
    <dgm:cxn modelId="{FA957B7C-6A90-F444-BA30-3DCA277DF477}" type="presOf" srcId="{A26145CD-DB27-5A40-BC2F-A800FE5CFCAF}" destId="{63C26437-5FE7-744C-9D77-E1FAD140AFA8}"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0A31CFE8-C344-F241-ADE3-AB8EF2F8E381}" type="presOf" srcId="{E4048256-515A-484D-A4D7-C3DCD3521FD8}" destId="{23E970FD-2E6A-C64C-B75D-F028D443BEC4}"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A2E248F8-4798-C143-AA04-B22F691E4E4F}" type="presOf" srcId="{AED137D9-3F93-8D44-8A27-BEC4D1E740C3}" destId="{95DCEC11-ACB0-334F-B53B-38432CD3565F}" srcOrd="0" destOrd="0" presId="urn:microsoft.com/office/officeart/2005/8/layout/hierarchy3"/>
    <dgm:cxn modelId="{9A22B26B-8247-6E4A-87D4-88A3FEB16E48}" type="presParOf" srcId="{C19ABB78-A3C0-2541-ABF2-0AC4D160AC2F}" destId="{EC0AAB8C-74EE-B14E-A359-CEA7D1F6CECC}" srcOrd="0" destOrd="0" presId="urn:microsoft.com/office/officeart/2005/8/layout/hierarchy3"/>
    <dgm:cxn modelId="{FF29FD61-E1B0-F94F-AB26-E318096944F3}" type="presParOf" srcId="{EC0AAB8C-74EE-B14E-A359-CEA7D1F6CECC}" destId="{B4B9A089-5089-C740-86CB-64D4C446A126}" srcOrd="0" destOrd="0" presId="urn:microsoft.com/office/officeart/2005/8/layout/hierarchy3"/>
    <dgm:cxn modelId="{74D89F72-B5D2-C044-B270-582BB9737D3A}" type="presParOf" srcId="{B4B9A089-5089-C740-86CB-64D4C446A126}" destId="{AE29B3A8-2A03-6746-BB02-86EDD99A3509}" srcOrd="0" destOrd="0" presId="urn:microsoft.com/office/officeart/2005/8/layout/hierarchy3"/>
    <dgm:cxn modelId="{B3C7E67B-001B-C944-B566-75D4AB327212}" type="presParOf" srcId="{B4B9A089-5089-C740-86CB-64D4C446A126}" destId="{72819AD7-D457-644E-B7F3-81CFF3DD7558}" srcOrd="1" destOrd="0" presId="urn:microsoft.com/office/officeart/2005/8/layout/hierarchy3"/>
    <dgm:cxn modelId="{2C284534-CB9D-A943-A0E7-AA955AFD521F}" type="presParOf" srcId="{EC0AAB8C-74EE-B14E-A359-CEA7D1F6CECC}" destId="{F41960AF-7857-674A-8BCD-6C1BC0872D09}" srcOrd="1" destOrd="0" presId="urn:microsoft.com/office/officeart/2005/8/layout/hierarchy3"/>
    <dgm:cxn modelId="{D0C434CE-C6EA-5643-9ECF-AA665EF3FD4F}" type="presParOf" srcId="{C19ABB78-A3C0-2541-ABF2-0AC4D160AC2F}" destId="{5C7076D0-8D97-F343-A968-BEEFDF8E1A7A}" srcOrd="1" destOrd="0" presId="urn:microsoft.com/office/officeart/2005/8/layout/hierarchy3"/>
    <dgm:cxn modelId="{98858246-0449-D645-AAFB-A44822A2CC7D}" type="presParOf" srcId="{5C7076D0-8D97-F343-A968-BEEFDF8E1A7A}" destId="{5CD595FF-4339-9F44-8880-986CA2C23523}" srcOrd="0" destOrd="0" presId="urn:microsoft.com/office/officeart/2005/8/layout/hierarchy3"/>
    <dgm:cxn modelId="{64ADCB66-D366-C84E-9CB6-13258E77EA3F}" type="presParOf" srcId="{5CD595FF-4339-9F44-8880-986CA2C23523}" destId="{A1CB22CF-DE5D-2943-8FE2-C186282EADF5}" srcOrd="0" destOrd="0" presId="urn:microsoft.com/office/officeart/2005/8/layout/hierarchy3"/>
    <dgm:cxn modelId="{5FEEE3C0-71F7-A042-A002-4B9DFA2354B9}" type="presParOf" srcId="{5CD595FF-4339-9F44-8880-986CA2C23523}" destId="{04DF2555-89E2-3B4B-91E4-936CF8563068}" srcOrd="1" destOrd="0" presId="urn:microsoft.com/office/officeart/2005/8/layout/hierarchy3"/>
    <dgm:cxn modelId="{AA0C776A-056F-AE4A-A2C6-60CE53250635}" type="presParOf" srcId="{5C7076D0-8D97-F343-A968-BEEFDF8E1A7A}" destId="{EC331D83-BC41-7145-9658-3668D23DCC8C}" srcOrd="1" destOrd="0" presId="urn:microsoft.com/office/officeart/2005/8/layout/hierarchy3"/>
    <dgm:cxn modelId="{4846A82A-AC0F-9340-8523-0328DD483DB5}" type="presParOf" srcId="{C19ABB78-A3C0-2541-ABF2-0AC4D160AC2F}" destId="{00951DB3-5419-C640-B31A-75985AF9AA5F}" srcOrd="2" destOrd="0" presId="urn:microsoft.com/office/officeart/2005/8/layout/hierarchy3"/>
    <dgm:cxn modelId="{991D0A73-971F-C64B-8F8F-9413D72BE8AD}" type="presParOf" srcId="{00951DB3-5419-C640-B31A-75985AF9AA5F}" destId="{7538A62A-44D4-FD41-848E-ED4A22F9954C}" srcOrd="0" destOrd="0" presId="urn:microsoft.com/office/officeart/2005/8/layout/hierarchy3"/>
    <dgm:cxn modelId="{97DA8FC5-8F68-1848-AC85-5427F4F06194}" type="presParOf" srcId="{7538A62A-44D4-FD41-848E-ED4A22F9954C}" destId="{A06DDAD9-8302-1F42-8667-E92297126D01}" srcOrd="0" destOrd="0" presId="urn:microsoft.com/office/officeart/2005/8/layout/hierarchy3"/>
    <dgm:cxn modelId="{6F9D83A2-31A4-F546-9C44-7660B935959C}" type="presParOf" srcId="{7538A62A-44D4-FD41-848E-ED4A22F9954C}" destId="{1A2829B6-37F4-0A47-9486-91901ECF7BD8}" srcOrd="1" destOrd="0" presId="urn:microsoft.com/office/officeart/2005/8/layout/hierarchy3"/>
    <dgm:cxn modelId="{4CF425DB-9C00-E64C-9D17-A80587917448}" type="presParOf" srcId="{00951DB3-5419-C640-B31A-75985AF9AA5F}" destId="{967BFB18-3406-CB4F-81E3-5C4EFF5F7CD8}" srcOrd="1" destOrd="0" presId="urn:microsoft.com/office/officeart/2005/8/layout/hierarchy3"/>
    <dgm:cxn modelId="{7F66BC9B-8918-DF4A-B6C2-67D245DE7B0E}" type="presParOf" srcId="{967BFB18-3406-CB4F-81E3-5C4EFF5F7CD8}" destId="{95DCEC11-ACB0-334F-B53B-38432CD3565F}" srcOrd="0" destOrd="0" presId="urn:microsoft.com/office/officeart/2005/8/layout/hierarchy3"/>
    <dgm:cxn modelId="{02683828-8EB9-1A4D-AF5C-65ADBA466F1E}" type="presParOf" srcId="{967BFB18-3406-CB4F-81E3-5C4EFF5F7CD8}" destId="{0DE3D3D9-89CD-3A42-B83E-A387D3F309A2}" srcOrd="1" destOrd="0" presId="urn:microsoft.com/office/officeart/2005/8/layout/hierarchy3"/>
    <dgm:cxn modelId="{F69298B1-E12C-AC4E-8D5E-7797851577B2}" type="presParOf" srcId="{967BFB18-3406-CB4F-81E3-5C4EFF5F7CD8}" destId="{63C26437-5FE7-744C-9D77-E1FAD140AFA8}" srcOrd="2" destOrd="0" presId="urn:microsoft.com/office/officeart/2005/8/layout/hierarchy3"/>
    <dgm:cxn modelId="{AF97CC8F-AE15-7048-9B0B-C4AB3A753644}" type="presParOf" srcId="{967BFB18-3406-CB4F-81E3-5C4EFF5F7CD8}" destId="{B13B944B-E702-544E-8D41-01F576C7B942}" srcOrd="3" destOrd="0" presId="urn:microsoft.com/office/officeart/2005/8/layout/hierarchy3"/>
    <dgm:cxn modelId="{71A8C128-ED0C-9C40-A97E-C5D3AFB95CA6}" type="presParOf" srcId="{967BFB18-3406-CB4F-81E3-5C4EFF5F7CD8}" destId="{15AFFA9B-C2BF-D14B-895C-171B4E3B4A6C}" srcOrd="4" destOrd="0" presId="urn:microsoft.com/office/officeart/2005/8/layout/hierarchy3"/>
    <dgm:cxn modelId="{53763AF4-6C57-684A-97DA-2DE5E089AA6A}" type="presParOf" srcId="{967BFB18-3406-CB4F-81E3-5C4EFF5F7CD8}" destId="{43BC2646-EBE3-AF49-AD07-B3C9CC702F54}" srcOrd="5" destOrd="0" presId="urn:microsoft.com/office/officeart/2005/8/layout/hierarchy3"/>
    <dgm:cxn modelId="{C7BD98EB-45E7-3143-99BD-495C2F8C082F}" type="presParOf" srcId="{967BFB18-3406-CB4F-81E3-5C4EFF5F7CD8}" destId="{9BE4C589-FE57-8943-BA23-6A05E4E3DBF2}" srcOrd="6" destOrd="0" presId="urn:microsoft.com/office/officeart/2005/8/layout/hierarchy3"/>
    <dgm:cxn modelId="{CCF13E6A-DE62-EE44-9FED-6B5C58F0A714}" type="presParOf" srcId="{967BFB18-3406-CB4F-81E3-5C4EFF5F7CD8}" destId="{767453F8-8C15-8546-978A-3FC75BA52353}" srcOrd="7" destOrd="0" presId="urn:microsoft.com/office/officeart/2005/8/layout/hierarchy3"/>
    <dgm:cxn modelId="{842E7C03-5538-7841-9AB3-D89EB811EF89}" type="presParOf" srcId="{967BFB18-3406-CB4F-81E3-5C4EFF5F7CD8}" destId="{74AB0F77-7CAB-C946-B408-361322C73656}" srcOrd="8" destOrd="0" presId="urn:microsoft.com/office/officeart/2005/8/layout/hierarchy3"/>
    <dgm:cxn modelId="{8E2DCB12-3B2D-4440-BF8D-87C11F66A5BF}"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E82F405-7F5A-DE45-868A-9E4C3D7C8036}" type="presOf" srcId="{C18A2783-D262-F847-BF70-B04F26A08590}" destId="{994F2950-5149-D946-BA45-64496F566C5C}" srcOrd="0" destOrd="0" presId="urn:microsoft.com/office/officeart/2005/8/layout/hierarchy3"/>
    <dgm:cxn modelId="{E9A1A9FC-6201-6141-9121-77E36791F653}" type="presOf" srcId="{426154C2-4454-0747-9608-7010E325B13E}" destId="{76DB5840-EC58-9B43-B964-C834D72B6868}" srcOrd="0" destOrd="0" presId="urn:microsoft.com/office/officeart/2005/8/layout/hierarchy3"/>
    <dgm:cxn modelId="{BE18B771-624D-D744-9C38-1D458F559132}"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EEEF5051-EE64-3E4E-A3FE-FD9CCA60969E}" type="presOf" srcId="{1869C2AB-BF91-7D42-986C-F2396828EFD9}" destId="{CDD3C557-31F6-ED4C-99A9-C54A77C32A57}"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CBD6006D-C280-DB40-9710-662826010AB7}" type="presOf" srcId="{EE60E0EF-F931-6A46-B563-46AE34130794}" destId="{ECCD58E5-981E-5640-9277-6B1442B0BD37}" srcOrd="0" destOrd="0" presId="urn:microsoft.com/office/officeart/2005/8/layout/hierarchy3"/>
    <dgm:cxn modelId="{EF669E8B-7B97-C748-8972-D879D061B114}" type="presOf" srcId="{347075F2-0437-A04C-98B7-AC0696FDC974}" destId="{81507F83-EAF5-FE4A-9876-885033B66AE9}"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156021E6-BEAE-C84D-BD87-E8F14E09B6E8}" type="presOf" srcId="{B061E862-034E-084B-8241-8ED0A38E9ADD}" destId="{51B93A2B-2EF0-5149-8D62-92C95B76407D}"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01DADE82-0444-2D4A-B1B2-CA4F8D6A9834}" type="presOf" srcId="{239F0916-B3CE-9143-9817-93CDA4B26C54}" destId="{0A0E2F32-3E4A-A647-8CF9-01A8FF97E165}" srcOrd="0" destOrd="0" presId="urn:microsoft.com/office/officeart/2005/8/layout/hierarchy3"/>
    <dgm:cxn modelId="{015C3314-5F63-1B4F-B880-75604A8027EC}" type="presOf" srcId="{AD07B743-DB68-504F-9642-D842515BA8BD}" destId="{9258629C-31DA-1049-9C0C-FD92357CAA37}" srcOrd="0" destOrd="0" presId="urn:microsoft.com/office/officeart/2005/8/layout/hierarchy3"/>
    <dgm:cxn modelId="{C2CB4FA7-B16A-B646-A88F-226852C24CBE}" type="presParOf" srcId="{81507F83-EAF5-FE4A-9876-885033B66AE9}" destId="{AE4F15B7-C65A-6C4A-A8AD-4DED3ACC67F3}" srcOrd="0" destOrd="0" presId="urn:microsoft.com/office/officeart/2005/8/layout/hierarchy3"/>
    <dgm:cxn modelId="{7E3B491A-CEE4-5742-8453-F64181101EAF}" type="presParOf" srcId="{AE4F15B7-C65A-6C4A-A8AD-4DED3ACC67F3}" destId="{2436CD50-A813-4F45-8AA3-3997FEBD861E}" srcOrd="0" destOrd="0" presId="urn:microsoft.com/office/officeart/2005/8/layout/hierarchy3"/>
    <dgm:cxn modelId="{6A20932D-2706-FC4A-8217-3E2F29CAA1F4}" type="presParOf" srcId="{2436CD50-A813-4F45-8AA3-3997FEBD861E}" destId="{0A0E2F32-3E4A-A647-8CF9-01A8FF97E165}" srcOrd="0" destOrd="0" presId="urn:microsoft.com/office/officeart/2005/8/layout/hierarchy3"/>
    <dgm:cxn modelId="{A8A57277-6065-8F4D-9125-778A0F6E57D7}" type="presParOf" srcId="{2436CD50-A813-4F45-8AA3-3997FEBD861E}" destId="{60840854-6C4A-2440-87AE-7AF726C35572}" srcOrd="1" destOrd="0" presId="urn:microsoft.com/office/officeart/2005/8/layout/hierarchy3"/>
    <dgm:cxn modelId="{715AC6D6-7CB5-E144-A7BD-BE587187DEB1}" type="presParOf" srcId="{AE4F15B7-C65A-6C4A-A8AD-4DED3ACC67F3}" destId="{C72C03F6-A1CE-3745-9B3F-E37C8CA1020B}" srcOrd="1" destOrd="0" presId="urn:microsoft.com/office/officeart/2005/8/layout/hierarchy3"/>
    <dgm:cxn modelId="{23AC1675-F9B2-B648-AE0B-BC0AECDE4FA5}" type="presParOf" srcId="{C72C03F6-A1CE-3745-9B3F-E37C8CA1020B}" destId="{9258629C-31DA-1049-9C0C-FD92357CAA37}" srcOrd="0" destOrd="0" presId="urn:microsoft.com/office/officeart/2005/8/layout/hierarchy3"/>
    <dgm:cxn modelId="{ABDDF2EF-7A7A-D14C-990D-B5731DA5BEB4}" type="presParOf" srcId="{C72C03F6-A1CE-3745-9B3F-E37C8CA1020B}" destId="{ECCD58E5-981E-5640-9277-6B1442B0BD37}" srcOrd="1" destOrd="0" presId="urn:microsoft.com/office/officeart/2005/8/layout/hierarchy3"/>
    <dgm:cxn modelId="{6E52963B-4393-FD41-AFB6-8E62965EC491}" type="presParOf" srcId="{C72C03F6-A1CE-3745-9B3F-E37C8CA1020B}" destId="{CDD3C557-31F6-ED4C-99A9-C54A77C32A57}" srcOrd="2" destOrd="0" presId="urn:microsoft.com/office/officeart/2005/8/layout/hierarchy3"/>
    <dgm:cxn modelId="{BFFDE19E-8A61-B146-9AF2-E37EA87DB258}" type="presParOf" srcId="{C72C03F6-A1CE-3745-9B3F-E37C8CA1020B}" destId="{76DB5840-EC58-9B43-B964-C834D72B6868}" srcOrd="3" destOrd="0" presId="urn:microsoft.com/office/officeart/2005/8/layout/hierarchy3"/>
    <dgm:cxn modelId="{38575487-E318-994F-A8C3-C1696B58B38C}" type="presParOf" srcId="{C72C03F6-A1CE-3745-9B3F-E37C8CA1020B}" destId="{51B93A2B-2EF0-5149-8D62-92C95B76407D}" srcOrd="4" destOrd="0" presId="urn:microsoft.com/office/officeart/2005/8/layout/hierarchy3"/>
    <dgm:cxn modelId="{F03F2BC1-1DEE-D145-833F-728757ED6149}"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0DEEE916-9719-3B44-ADA2-10F9ADA544E0}" type="sibTrans" cxnId="{9EB675D2-6A13-8E4D-B8E4-16DA6F851CF4}">
      <dgm:prSet/>
      <dgm:spPr/>
      <dgm:t>
        <a:bodyPr/>
        <a:lstStyle/>
        <a:p>
          <a:endParaRPr lang="en-US"/>
        </a:p>
      </dgm:t>
    </dgm:pt>
    <dgm:pt modelId="{A26145CD-DB27-5A40-BC2F-A800FE5CFCAF}" type="parTrans" cxnId="{9EB675D2-6A13-8E4D-B8E4-16DA6F851CF4}">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3346DF5E-A1DB-B544-B949-81581186E69A}" type="presOf" srcId="{AED137D9-3F93-8D44-8A27-BEC4D1E740C3}" destId="{95DCEC11-ACB0-334F-B53B-38432CD3565F}" srcOrd="0" destOrd="0" presId="urn:microsoft.com/office/officeart/2005/8/layout/hierarchy3"/>
    <dgm:cxn modelId="{A0882742-986A-744D-A98B-0F3221809015}" type="presOf" srcId="{AC492D93-CF93-864C-B1F3-2A2120DD83DB}" destId="{A1CB22CF-DE5D-2943-8FE2-C186282EADF5}"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2832EA26-D7BB-9541-86D6-CC8D261C7C30}" type="presOf" srcId="{3F1C1FD3-CF33-0848-B942-0F50ADBDEB29}" destId="{1A2829B6-37F4-0A47-9486-91901ECF7BD8}" srcOrd="1" destOrd="0" presId="urn:microsoft.com/office/officeart/2005/8/layout/hierarchy3"/>
    <dgm:cxn modelId="{36D18CA4-C4E4-774F-9ACD-65D12262CADA}" type="presOf" srcId="{245FDB7E-660D-6749-9D2E-3DEBF813B043}" destId="{AE29B3A8-2A03-6746-BB02-86EDD99A3509}" srcOrd="0" destOrd="0" presId="urn:microsoft.com/office/officeart/2005/8/layout/hierarchy3"/>
    <dgm:cxn modelId="{8E29C35E-AA76-0346-A399-5CCC0EB48D68}" type="presOf" srcId="{21C97676-E064-BC4C-B6ED-73537D76B946}" destId="{767453F8-8C15-8546-978A-3FC75BA52353}" srcOrd="0" destOrd="0" presId="urn:microsoft.com/office/officeart/2005/8/layout/hierarchy3"/>
    <dgm:cxn modelId="{B3123F49-CF71-404B-80D0-145E87B4DE65}"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2B77A747-9DA8-1C48-A744-B2EA76C3316F}" type="presOf" srcId="{AC492D93-CF93-864C-B1F3-2A2120DD83DB}" destId="{04DF2555-89E2-3B4B-91E4-936CF8563068}" srcOrd="1" destOrd="0" presId="urn:microsoft.com/office/officeart/2005/8/layout/hierarchy3"/>
    <dgm:cxn modelId="{06CB4C40-5197-874C-B330-7798C73BB37A}" type="presOf" srcId="{0ABCA0FC-1231-464F-A74E-DBC3DEF0F760}" destId="{74AB0F77-7CAB-C946-B408-361322C73656}" srcOrd="0" destOrd="0" presId="urn:microsoft.com/office/officeart/2005/8/layout/hierarchy3"/>
    <dgm:cxn modelId="{40747CE2-038E-8F46-A20B-4A2034F933E9}" type="presOf" srcId="{2349093C-1D4D-EE48-89E1-A0B79604B3B7}" destId="{B13B944B-E702-544E-8D41-01F576C7B942}" srcOrd="0" destOrd="0" presId="urn:microsoft.com/office/officeart/2005/8/layout/hierarchy3"/>
    <dgm:cxn modelId="{774384B1-9349-0C4B-AD76-3324FD59E465}" type="presOf" srcId="{C5E44BC5-BD4C-3740-B8A5-8C7457E21368}" destId="{C19ABB78-A3C0-2541-ABF2-0AC4D160AC2F}" srcOrd="0" destOrd="0" presId="urn:microsoft.com/office/officeart/2005/8/layout/hierarchy3"/>
    <dgm:cxn modelId="{77DE4ADE-7D3B-E649-A430-779401E76BDD}" type="presOf" srcId="{245FDB7E-660D-6749-9D2E-3DEBF813B043}" destId="{72819AD7-D457-644E-B7F3-81CFF3DD7558}" srcOrd="1" destOrd="0" presId="urn:microsoft.com/office/officeart/2005/8/layout/hierarchy3"/>
    <dgm:cxn modelId="{9C0FB085-21BA-B14E-9915-3EA16384CF64}" type="presOf" srcId="{A26145CD-DB27-5A40-BC2F-A800FE5CFCAF}" destId="{63C26437-5FE7-744C-9D77-E1FAD140AFA8}" srcOrd="0" destOrd="0" presId="urn:microsoft.com/office/officeart/2005/8/layout/hierarchy3"/>
    <dgm:cxn modelId="{ECA2B209-74CB-DD46-88BC-317EB84F2A48}" type="presOf" srcId="{E4048256-515A-484D-A4D7-C3DCD3521FD8}" destId="{23E970FD-2E6A-C64C-B75D-F028D443BEC4}" srcOrd="0" destOrd="0" presId="urn:microsoft.com/office/officeart/2005/8/layout/hierarchy3"/>
    <dgm:cxn modelId="{38C00884-CC2F-0C49-B71E-210154808384}" type="presOf" srcId="{B8F7630B-372E-0D43-BFD9-7E80246AC92A}" destId="{9BE4C589-FE57-8943-BA23-6A05E4E3DBF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AD5C4264-74DF-3B40-ADAA-B18E8587C9FF}" type="presOf" srcId="{BB3ADF48-3E6C-E441-96F0-80B619FA5F07}" destId="{15AFFA9B-C2BF-D14B-895C-171B4E3B4A6C}" srcOrd="0" destOrd="0" presId="urn:microsoft.com/office/officeart/2005/8/layout/hierarchy3"/>
    <dgm:cxn modelId="{8086E305-D217-BD4C-B831-2A799B82ADAB}"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6949DC7D-56CC-024D-A43E-EC10E176DC49}"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9E3FBCA9-42AE-6E4E-BCC9-49C71A2F2DF4}" srcId="{3F1C1FD3-CF33-0848-B942-0F50ADBDEB29}" destId="{52D0527F-36E7-4542-B7EB-96AC424AB6A2}" srcOrd="0" destOrd="0" parTransId="{AED137D9-3F93-8D44-8A27-BEC4D1E740C3}" sibTransId="{A8AB1658-FC82-124C-B97E-F1ADE790FDCE}"/>
    <dgm:cxn modelId="{832AB5E3-7A46-6B49-83E8-0045061CE4C5}" type="presParOf" srcId="{C19ABB78-A3C0-2541-ABF2-0AC4D160AC2F}" destId="{EC0AAB8C-74EE-B14E-A359-CEA7D1F6CECC}" srcOrd="0" destOrd="0" presId="urn:microsoft.com/office/officeart/2005/8/layout/hierarchy3"/>
    <dgm:cxn modelId="{9B4B24D3-FABF-9141-BFF0-C87D94F538AB}" type="presParOf" srcId="{EC0AAB8C-74EE-B14E-A359-CEA7D1F6CECC}" destId="{B4B9A089-5089-C740-86CB-64D4C446A126}" srcOrd="0" destOrd="0" presId="urn:microsoft.com/office/officeart/2005/8/layout/hierarchy3"/>
    <dgm:cxn modelId="{BEFDE633-73DE-1748-9909-388885BB9437}" type="presParOf" srcId="{B4B9A089-5089-C740-86CB-64D4C446A126}" destId="{AE29B3A8-2A03-6746-BB02-86EDD99A3509}" srcOrd="0" destOrd="0" presId="urn:microsoft.com/office/officeart/2005/8/layout/hierarchy3"/>
    <dgm:cxn modelId="{A7316E16-56A6-8344-80EF-D693D9D44647}" type="presParOf" srcId="{B4B9A089-5089-C740-86CB-64D4C446A126}" destId="{72819AD7-D457-644E-B7F3-81CFF3DD7558}" srcOrd="1" destOrd="0" presId="urn:microsoft.com/office/officeart/2005/8/layout/hierarchy3"/>
    <dgm:cxn modelId="{1CC5C715-861A-6B45-B4C8-C1FD67487E17}" type="presParOf" srcId="{EC0AAB8C-74EE-B14E-A359-CEA7D1F6CECC}" destId="{F41960AF-7857-674A-8BCD-6C1BC0872D09}" srcOrd="1" destOrd="0" presId="urn:microsoft.com/office/officeart/2005/8/layout/hierarchy3"/>
    <dgm:cxn modelId="{131F3569-7F9C-BC49-838C-33C643D4465F}" type="presParOf" srcId="{C19ABB78-A3C0-2541-ABF2-0AC4D160AC2F}" destId="{5C7076D0-8D97-F343-A968-BEEFDF8E1A7A}" srcOrd="1" destOrd="0" presId="urn:microsoft.com/office/officeart/2005/8/layout/hierarchy3"/>
    <dgm:cxn modelId="{AB67E453-9388-DB40-A2D0-DDDC9CC6CDF5}" type="presParOf" srcId="{5C7076D0-8D97-F343-A968-BEEFDF8E1A7A}" destId="{5CD595FF-4339-9F44-8880-986CA2C23523}" srcOrd="0" destOrd="0" presId="urn:microsoft.com/office/officeart/2005/8/layout/hierarchy3"/>
    <dgm:cxn modelId="{180FD913-5801-0143-88D4-35B2D0007BE9}" type="presParOf" srcId="{5CD595FF-4339-9F44-8880-986CA2C23523}" destId="{A1CB22CF-DE5D-2943-8FE2-C186282EADF5}" srcOrd="0" destOrd="0" presId="urn:microsoft.com/office/officeart/2005/8/layout/hierarchy3"/>
    <dgm:cxn modelId="{FD3C7984-CE0B-7041-B47B-9AF4E490EC9C}" type="presParOf" srcId="{5CD595FF-4339-9F44-8880-986CA2C23523}" destId="{04DF2555-89E2-3B4B-91E4-936CF8563068}" srcOrd="1" destOrd="0" presId="urn:microsoft.com/office/officeart/2005/8/layout/hierarchy3"/>
    <dgm:cxn modelId="{93133E57-881A-3444-B768-6136170A9A40}" type="presParOf" srcId="{5C7076D0-8D97-F343-A968-BEEFDF8E1A7A}" destId="{EC331D83-BC41-7145-9658-3668D23DCC8C}" srcOrd="1" destOrd="0" presId="urn:microsoft.com/office/officeart/2005/8/layout/hierarchy3"/>
    <dgm:cxn modelId="{17C860C0-EBA1-3B43-875B-F7CF9D12FBC1}" type="presParOf" srcId="{C19ABB78-A3C0-2541-ABF2-0AC4D160AC2F}" destId="{00951DB3-5419-C640-B31A-75985AF9AA5F}" srcOrd="2" destOrd="0" presId="urn:microsoft.com/office/officeart/2005/8/layout/hierarchy3"/>
    <dgm:cxn modelId="{EC90BA69-7E0C-2F4F-A2EB-CD4E0FDEF5BD}" type="presParOf" srcId="{00951DB3-5419-C640-B31A-75985AF9AA5F}" destId="{7538A62A-44D4-FD41-848E-ED4A22F9954C}" srcOrd="0" destOrd="0" presId="urn:microsoft.com/office/officeart/2005/8/layout/hierarchy3"/>
    <dgm:cxn modelId="{30A0206F-49B7-4F4D-8DC5-441C2A516377}" type="presParOf" srcId="{7538A62A-44D4-FD41-848E-ED4A22F9954C}" destId="{A06DDAD9-8302-1F42-8667-E92297126D01}" srcOrd="0" destOrd="0" presId="urn:microsoft.com/office/officeart/2005/8/layout/hierarchy3"/>
    <dgm:cxn modelId="{7548B276-5E97-9944-A96B-82827A1FACBD}" type="presParOf" srcId="{7538A62A-44D4-FD41-848E-ED4A22F9954C}" destId="{1A2829B6-37F4-0A47-9486-91901ECF7BD8}" srcOrd="1" destOrd="0" presId="urn:microsoft.com/office/officeart/2005/8/layout/hierarchy3"/>
    <dgm:cxn modelId="{26695FC6-F4E3-A641-9E8E-F1613FE19CD4}" type="presParOf" srcId="{00951DB3-5419-C640-B31A-75985AF9AA5F}" destId="{967BFB18-3406-CB4F-81E3-5C4EFF5F7CD8}" srcOrd="1" destOrd="0" presId="urn:microsoft.com/office/officeart/2005/8/layout/hierarchy3"/>
    <dgm:cxn modelId="{B794E95B-17DA-B541-8717-DACCA1997CF8}" type="presParOf" srcId="{967BFB18-3406-CB4F-81E3-5C4EFF5F7CD8}" destId="{95DCEC11-ACB0-334F-B53B-38432CD3565F}" srcOrd="0" destOrd="0" presId="urn:microsoft.com/office/officeart/2005/8/layout/hierarchy3"/>
    <dgm:cxn modelId="{3B3A18B0-CAAA-4744-89F6-6A1831C30316}" type="presParOf" srcId="{967BFB18-3406-CB4F-81E3-5C4EFF5F7CD8}" destId="{0DE3D3D9-89CD-3A42-B83E-A387D3F309A2}" srcOrd="1" destOrd="0" presId="urn:microsoft.com/office/officeart/2005/8/layout/hierarchy3"/>
    <dgm:cxn modelId="{3AD8EA7D-D131-D44E-B7C8-B91CECD98641}" type="presParOf" srcId="{967BFB18-3406-CB4F-81E3-5C4EFF5F7CD8}" destId="{63C26437-5FE7-744C-9D77-E1FAD140AFA8}" srcOrd="2" destOrd="0" presId="urn:microsoft.com/office/officeart/2005/8/layout/hierarchy3"/>
    <dgm:cxn modelId="{705063E8-701F-B746-8480-6217779CDA4E}" type="presParOf" srcId="{967BFB18-3406-CB4F-81E3-5C4EFF5F7CD8}" destId="{B13B944B-E702-544E-8D41-01F576C7B942}" srcOrd="3" destOrd="0" presId="urn:microsoft.com/office/officeart/2005/8/layout/hierarchy3"/>
    <dgm:cxn modelId="{A64A99C4-F347-F045-A9AE-F881D7C69348}" type="presParOf" srcId="{967BFB18-3406-CB4F-81E3-5C4EFF5F7CD8}" destId="{15AFFA9B-C2BF-D14B-895C-171B4E3B4A6C}" srcOrd="4" destOrd="0" presId="urn:microsoft.com/office/officeart/2005/8/layout/hierarchy3"/>
    <dgm:cxn modelId="{28D3A910-921D-B649-A8C1-C97A9AF79DB3}" type="presParOf" srcId="{967BFB18-3406-CB4F-81E3-5C4EFF5F7CD8}" destId="{43BC2646-EBE3-AF49-AD07-B3C9CC702F54}" srcOrd="5" destOrd="0" presId="urn:microsoft.com/office/officeart/2005/8/layout/hierarchy3"/>
    <dgm:cxn modelId="{30590BB1-6D24-E644-9A04-A835C2DF7E42}" type="presParOf" srcId="{967BFB18-3406-CB4F-81E3-5C4EFF5F7CD8}" destId="{9BE4C589-FE57-8943-BA23-6A05E4E3DBF2}" srcOrd="6" destOrd="0" presId="urn:microsoft.com/office/officeart/2005/8/layout/hierarchy3"/>
    <dgm:cxn modelId="{FB1E40E9-F919-6F4B-B6EA-2039B41C3458}" type="presParOf" srcId="{967BFB18-3406-CB4F-81E3-5C4EFF5F7CD8}" destId="{767453F8-8C15-8546-978A-3FC75BA52353}" srcOrd="7" destOrd="0" presId="urn:microsoft.com/office/officeart/2005/8/layout/hierarchy3"/>
    <dgm:cxn modelId="{892A5751-9E23-0440-A88A-802F0F41461D}" type="presParOf" srcId="{967BFB18-3406-CB4F-81E3-5C4EFF5F7CD8}" destId="{74AB0F77-7CAB-C946-B408-361322C73656}" srcOrd="8" destOrd="0" presId="urn:microsoft.com/office/officeart/2005/8/layout/hierarchy3"/>
    <dgm:cxn modelId="{D4105C90-1A78-C441-BD4C-42652D3769E9}"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0E4DF857-2D19-164D-AF2D-93C09BF1493E}" type="presOf" srcId="{239F0916-B3CE-9143-9817-93CDA4B26C54}" destId="{0A0E2F32-3E4A-A647-8CF9-01A8FF97E165}"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42399386-224D-B54C-BD22-37682C59B6A6}" type="presOf" srcId="{EE60E0EF-F931-6A46-B563-46AE34130794}" destId="{ECCD58E5-981E-5640-9277-6B1442B0BD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09C71522-A51A-B44D-85CB-F932B88CB544}" type="presOf" srcId="{1869C2AB-BF91-7D42-986C-F2396828EFD9}" destId="{CDD3C557-31F6-ED4C-99A9-C54A77C32A57}" srcOrd="0" destOrd="0" presId="urn:microsoft.com/office/officeart/2005/8/layout/hierarchy3"/>
    <dgm:cxn modelId="{4693883F-F25E-504D-AC17-A399EBAD2E42}" type="presOf" srcId="{C18A2783-D262-F847-BF70-B04F26A08590}" destId="{994F2950-5149-D946-BA45-64496F566C5C}" srcOrd="0" destOrd="0" presId="urn:microsoft.com/office/officeart/2005/8/layout/hierarchy3"/>
    <dgm:cxn modelId="{AA4EA3F8-AB96-FF4F-9A3D-F0109704BC63}" type="presOf" srcId="{B061E862-034E-084B-8241-8ED0A38E9ADD}" destId="{51B93A2B-2EF0-5149-8D62-92C95B76407D}" srcOrd="0" destOrd="0" presId="urn:microsoft.com/office/officeart/2005/8/layout/hierarchy3"/>
    <dgm:cxn modelId="{F7FE3EAE-897C-BA49-A419-9C7A6FFDA968}" type="presOf" srcId="{426154C2-4454-0747-9608-7010E325B13E}" destId="{76DB5840-EC58-9B43-B964-C834D72B6868}" srcOrd="0" destOrd="0" presId="urn:microsoft.com/office/officeart/2005/8/layout/hierarchy3"/>
    <dgm:cxn modelId="{F3075BC7-A549-6C48-886F-27A7AAA742D8}" type="presOf" srcId="{347075F2-0437-A04C-98B7-AC0696FDC974}" destId="{81507F83-EAF5-FE4A-9876-885033B66AE9}"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F83C4FB3-89C7-9945-A5DC-851DF7658926}" type="presOf" srcId="{239F0916-B3CE-9143-9817-93CDA4B26C54}" destId="{60840854-6C4A-2440-87AE-7AF726C35572}" srcOrd="1" destOrd="0" presId="urn:microsoft.com/office/officeart/2005/8/layout/hierarchy3"/>
    <dgm:cxn modelId="{E9075DD6-366B-D94E-BFC2-BC55E3B658C0}" type="presOf" srcId="{AD07B743-DB68-504F-9642-D842515BA8BD}" destId="{9258629C-31DA-1049-9C0C-FD92357CAA37}" srcOrd="0" destOrd="0" presId="urn:microsoft.com/office/officeart/2005/8/layout/hierarchy3"/>
    <dgm:cxn modelId="{B1F851F1-EF34-0B47-AA65-363A229768AF}" type="presParOf" srcId="{81507F83-EAF5-FE4A-9876-885033B66AE9}" destId="{AE4F15B7-C65A-6C4A-A8AD-4DED3ACC67F3}" srcOrd="0" destOrd="0" presId="urn:microsoft.com/office/officeart/2005/8/layout/hierarchy3"/>
    <dgm:cxn modelId="{E471C704-EF01-CB42-A174-5E51A2C5E0C8}" type="presParOf" srcId="{AE4F15B7-C65A-6C4A-A8AD-4DED3ACC67F3}" destId="{2436CD50-A813-4F45-8AA3-3997FEBD861E}" srcOrd="0" destOrd="0" presId="urn:microsoft.com/office/officeart/2005/8/layout/hierarchy3"/>
    <dgm:cxn modelId="{E231FE1A-B952-5D4F-B980-A5A1AA2FB8B9}" type="presParOf" srcId="{2436CD50-A813-4F45-8AA3-3997FEBD861E}" destId="{0A0E2F32-3E4A-A647-8CF9-01A8FF97E165}" srcOrd="0" destOrd="0" presId="urn:microsoft.com/office/officeart/2005/8/layout/hierarchy3"/>
    <dgm:cxn modelId="{560716B4-36AD-BA49-A94E-CA94FDDBF9CD}" type="presParOf" srcId="{2436CD50-A813-4F45-8AA3-3997FEBD861E}" destId="{60840854-6C4A-2440-87AE-7AF726C35572}" srcOrd="1" destOrd="0" presId="urn:microsoft.com/office/officeart/2005/8/layout/hierarchy3"/>
    <dgm:cxn modelId="{AD01888B-AF29-3242-8980-C8FFB32BF210}" type="presParOf" srcId="{AE4F15B7-C65A-6C4A-A8AD-4DED3ACC67F3}" destId="{C72C03F6-A1CE-3745-9B3F-E37C8CA1020B}" srcOrd="1" destOrd="0" presId="urn:microsoft.com/office/officeart/2005/8/layout/hierarchy3"/>
    <dgm:cxn modelId="{40EC2381-E1A1-B240-BA97-FD03E432BB25}" type="presParOf" srcId="{C72C03F6-A1CE-3745-9B3F-E37C8CA1020B}" destId="{9258629C-31DA-1049-9C0C-FD92357CAA37}" srcOrd="0" destOrd="0" presId="urn:microsoft.com/office/officeart/2005/8/layout/hierarchy3"/>
    <dgm:cxn modelId="{EAF3D938-A761-EC4E-B03C-263CEA8FAC9F}" type="presParOf" srcId="{C72C03F6-A1CE-3745-9B3F-E37C8CA1020B}" destId="{ECCD58E5-981E-5640-9277-6B1442B0BD37}" srcOrd="1" destOrd="0" presId="urn:microsoft.com/office/officeart/2005/8/layout/hierarchy3"/>
    <dgm:cxn modelId="{8B737DCB-63EE-824E-9367-294E4F361BDD}" type="presParOf" srcId="{C72C03F6-A1CE-3745-9B3F-E37C8CA1020B}" destId="{CDD3C557-31F6-ED4C-99A9-C54A77C32A57}" srcOrd="2" destOrd="0" presId="urn:microsoft.com/office/officeart/2005/8/layout/hierarchy3"/>
    <dgm:cxn modelId="{CB8AA8D4-FDD5-A64C-B61E-23E6558DC3F4}" type="presParOf" srcId="{C72C03F6-A1CE-3745-9B3F-E37C8CA1020B}" destId="{76DB5840-EC58-9B43-B964-C834D72B6868}" srcOrd="3" destOrd="0" presId="urn:microsoft.com/office/officeart/2005/8/layout/hierarchy3"/>
    <dgm:cxn modelId="{F68CBD40-7D56-E04F-A0DD-2CB5D3BA24B5}" type="presParOf" srcId="{C72C03F6-A1CE-3745-9B3F-E37C8CA1020B}" destId="{51B93A2B-2EF0-5149-8D62-92C95B76407D}" srcOrd="4" destOrd="0" presId="urn:microsoft.com/office/officeart/2005/8/layout/hierarchy3"/>
    <dgm:cxn modelId="{F45B50C3-0425-A040-81CC-1660D3E7F825}"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5128B959-3BAD-1241-A18A-AD133870E017}" type="presOf" srcId="{52D0527F-36E7-4542-B7EB-96AC424AB6A2}" destId="{0DE3D3D9-89CD-3A42-B83E-A387D3F309A2}" srcOrd="0" destOrd="0" presId="urn:microsoft.com/office/officeart/2005/8/layout/hierarchy3"/>
    <dgm:cxn modelId="{2F8E4373-D4F3-DB45-941A-940BEB2A4FA6}" type="presOf" srcId="{0ABCA0FC-1231-464F-A74E-DBC3DEF0F760}" destId="{74AB0F77-7CAB-C946-B408-361322C73656}" srcOrd="0" destOrd="0" presId="urn:microsoft.com/office/officeart/2005/8/layout/hierarchy3"/>
    <dgm:cxn modelId="{ADD694B7-641D-2042-A498-C655A54FAAFA}" type="presOf" srcId="{3F1C1FD3-CF33-0848-B942-0F50ADBDEB29}" destId="{1A2829B6-37F4-0A47-9486-91901ECF7BD8}" srcOrd="1" destOrd="0" presId="urn:microsoft.com/office/officeart/2005/8/layout/hierarchy3"/>
    <dgm:cxn modelId="{7043A7D3-B5BD-D84D-A827-A395B505A516}" type="presOf" srcId="{C5E44BC5-BD4C-3740-B8A5-8C7457E21368}" destId="{C19ABB78-A3C0-2541-ABF2-0AC4D160AC2F}" srcOrd="0" destOrd="0" presId="urn:microsoft.com/office/officeart/2005/8/layout/hierarchy3"/>
    <dgm:cxn modelId="{6EF9A8C2-F786-C842-8888-60B0308AB787}" type="presOf" srcId="{BB3ADF48-3E6C-E441-96F0-80B619FA5F07}" destId="{15AFFA9B-C2BF-D14B-895C-171B4E3B4A6C}"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299ABC7-28D4-9F4D-9783-D9CF23E91AFF}" type="presOf" srcId="{AC492D93-CF93-864C-B1F3-2A2120DD83DB}" destId="{04DF2555-89E2-3B4B-91E4-936CF8563068}" srcOrd="1" destOrd="0" presId="urn:microsoft.com/office/officeart/2005/8/layout/hierarchy3"/>
    <dgm:cxn modelId="{F5DEACE1-7C61-FD45-83FA-307585FE736D}" type="presOf" srcId="{E3336E03-8B14-A442-A849-7EE6A0AA422F}" destId="{43BC2646-EBE3-AF49-AD07-B3C9CC702F54}"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EDE3E63D-C7ED-2E4E-9EC5-C6ED9E300B09}" type="presOf" srcId="{245FDB7E-660D-6749-9D2E-3DEBF813B043}" destId="{72819AD7-D457-644E-B7F3-81CFF3DD7558}" srcOrd="1" destOrd="0" presId="urn:microsoft.com/office/officeart/2005/8/layout/hierarchy3"/>
    <dgm:cxn modelId="{8DB44024-9912-2B49-B152-B68DC161A520}" type="presOf" srcId="{3F1C1FD3-CF33-0848-B942-0F50ADBDEB29}" destId="{A06DDAD9-8302-1F42-8667-E92297126D01}" srcOrd="0" destOrd="0" presId="urn:microsoft.com/office/officeart/2005/8/layout/hierarchy3"/>
    <dgm:cxn modelId="{14E36391-F61D-914B-B892-5BBE4F03E551}" type="presOf" srcId="{AED137D9-3F93-8D44-8A27-BEC4D1E740C3}" destId="{95DCEC11-ACB0-334F-B53B-38432CD3565F}" srcOrd="0" destOrd="0" presId="urn:microsoft.com/office/officeart/2005/8/layout/hierarchy3"/>
    <dgm:cxn modelId="{250BF09E-0CC4-EA44-9640-653F4C0FC343}" type="presOf" srcId="{A26145CD-DB27-5A40-BC2F-A800FE5CFCAF}" destId="{63C26437-5FE7-744C-9D77-E1FAD140AFA8}" srcOrd="0" destOrd="0" presId="urn:microsoft.com/office/officeart/2005/8/layout/hierarchy3"/>
    <dgm:cxn modelId="{A98A21E2-ADFD-4B4F-9935-26358F9A41FE}" type="presOf" srcId="{2349093C-1D4D-EE48-89E1-A0B79604B3B7}" destId="{B13B944B-E702-544E-8D41-01F576C7B94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4FD56A8D-AF9C-C447-B733-D41771AF9C2C}" type="presOf" srcId="{AC492D93-CF93-864C-B1F3-2A2120DD83DB}" destId="{A1CB22CF-DE5D-2943-8FE2-C186282EADF5}" srcOrd="0" destOrd="0" presId="urn:microsoft.com/office/officeart/2005/8/layout/hierarchy3"/>
    <dgm:cxn modelId="{4CE7F2C1-81CA-E141-8AE7-E86C1AA82B9C}" type="presOf" srcId="{E4048256-515A-484D-A4D7-C3DCD3521FD8}" destId="{23E970FD-2E6A-C64C-B75D-F028D443BEC4}" srcOrd="0" destOrd="0" presId="urn:microsoft.com/office/officeart/2005/8/layout/hierarchy3"/>
    <dgm:cxn modelId="{755B538A-EE91-8543-807B-8099C6E228B4}" type="presOf" srcId="{21C97676-E064-BC4C-B6ED-73537D76B946}" destId="{767453F8-8C15-8546-978A-3FC75BA52353}" srcOrd="0" destOrd="0" presId="urn:microsoft.com/office/officeart/2005/8/layout/hierarchy3"/>
    <dgm:cxn modelId="{F8C99A18-0811-DE43-A0D2-E3393B4C7D0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DFF48AB2-6373-854A-BB76-A4B055B31EBF}" type="presOf" srcId="{B8F7630B-372E-0D43-BFD9-7E80246AC92A}" destId="{9BE4C589-FE57-8943-BA23-6A05E4E3DBF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E2119337-2DAC-E648-9708-E12CC40E3B31}" type="presParOf" srcId="{C19ABB78-A3C0-2541-ABF2-0AC4D160AC2F}" destId="{EC0AAB8C-74EE-B14E-A359-CEA7D1F6CECC}" srcOrd="0" destOrd="0" presId="urn:microsoft.com/office/officeart/2005/8/layout/hierarchy3"/>
    <dgm:cxn modelId="{46F595E3-CDE8-9846-9F86-877A2D12A733}" type="presParOf" srcId="{EC0AAB8C-74EE-B14E-A359-CEA7D1F6CECC}" destId="{B4B9A089-5089-C740-86CB-64D4C446A126}" srcOrd="0" destOrd="0" presId="urn:microsoft.com/office/officeart/2005/8/layout/hierarchy3"/>
    <dgm:cxn modelId="{4401CA54-C0E2-2143-8A6D-D539C1E1E034}" type="presParOf" srcId="{B4B9A089-5089-C740-86CB-64D4C446A126}" destId="{AE29B3A8-2A03-6746-BB02-86EDD99A3509}" srcOrd="0" destOrd="0" presId="urn:microsoft.com/office/officeart/2005/8/layout/hierarchy3"/>
    <dgm:cxn modelId="{4D5E86F3-198F-6443-BEBC-23A1C4B664F0}" type="presParOf" srcId="{B4B9A089-5089-C740-86CB-64D4C446A126}" destId="{72819AD7-D457-644E-B7F3-81CFF3DD7558}" srcOrd="1" destOrd="0" presId="urn:microsoft.com/office/officeart/2005/8/layout/hierarchy3"/>
    <dgm:cxn modelId="{FD9FB949-9AC5-134E-B9DB-03FC6D22B499}" type="presParOf" srcId="{EC0AAB8C-74EE-B14E-A359-CEA7D1F6CECC}" destId="{F41960AF-7857-674A-8BCD-6C1BC0872D09}" srcOrd="1" destOrd="0" presId="urn:microsoft.com/office/officeart/2005/8/layout/hierarchy3"/>
    <dgm:cxn modelId="{748EAE2B-2E77-4348-80F3-D6606AAD52B1}" type="presParOf" srcId="{C19ABB78-A3C0-2541-ABF2-0AC4D160AC2F}" destId="{5C7076D0-8D97-F343-A968-BEEFDF8E1A7A}" srcOrd="1" destOrd="0" presId="urn:microsoft.com/office/officeart/2005/8/layout/hierarchy3"/>
    <dgm:cxn modelId="{4309D854-B087-9C41-A5D8-6CD056AAD08D}" type="presParOf" srcId="{5C7076D0-8D97-F343-A968-BEEFDF8E1A7A}" destId="{5CD595FF-4339-9F44-8880-986CA2C23523}" srcOrd="0" destOrd="0" presId="urn:microsoft.com/office/officeart/2005/8/layout/hierarchy3"/>
    <dgm:cxn modelId="{8DBE2F4D-852C-7E47-B390-12115B3C19B9}" type="presParOf" srcId="{5CD595FF-4339-9F44-8880-986CA2C23523}" destId="{A1CB22CF-DE5D-2943-8FE2-C186282EADF5}" srcOrd="0" destOrd="0" presId="urn:microsoft.com/office/officeart/2005/8/layout/hierarchy3"/>
    <dgm:cxn modelId="{C66612C0-B164-DD47-9BE1-DAAE6B330DA3}" type="presParOf" srcId="{5CD595FF-4339-9F44-8880-986CA2C23523}" destId="{04DF2555-89E2-3B4B-91E4-936CF8563068}" srcOrd="1" destOrd="0" presId="urn:microsoft.com/office/officeart/2005/8/layout/hierarchy3"/>
    <dgm:cxn modelId="{108FFB6C-6A18-3048-867D-5D6D757025A6}" type="presParOf" srcId="{5C7076D0-8D97-F343-A968-BEEFDF8E1A7A}" destId="{EC331D83-BC41-7145-9658-3668D23DCC8C}" srcOrd="1" destOrd="0" presId="urn:microsoft.com/office/officeart/2005/8/layout/hierarchy3"/>
    <dgm:cxn modelId="{EBE24745-7DBB-6E4E-BFA8-CEA4CED2668C}" type="presParOf" srcId="{C19ABB78-A3C0-2541-ABF2-0AC4D160AC2F}" destId="{00951DB3-5419-C640-B31A-75985AF9AA5F}" srcOrd="2" destOrd="0" presId="urn:microsoft.com/office/officeart/2005/8/layout/hierarchy3"/>
    <dgm:cxn modelId="{0B0EFE03-AC60-0142-AE50-4913EC7FF1B1}" type="presParOf" srcId="{00951DB3-5419-C640-B31A-75985AF9AA5F}" destId="{7538A62A-44D4-FD41-848E-ED4A22F9954C}" srcOrd="0" destOrd="0" presId="urn:microsoft.com/office/officeart/2005/8/layout/hierarchy3"/>
    <dgm:cxn modelId="{9B5DFC82-F041-6441-A93D-96BC819388E4}" type="presParOf" srcId="{7538A62A-44D4-FD41-848E-ED4A22F9954C}" destId="{A06DDAD9-8302-1F42-8667-E92297126D01}" srcOrd="0" destOrd="0" presId="urn:microsoft.com/office/officeart/2005/8/layout/hierarchy3"/>
    <dgm:cxn modelId="{61DF453E-3350-214A-8311-B4881532896D}" type="presParOf" srcId="{7538A62A-44D4-FD41-848E-ED4A22F9954C}" destId="{1A2829B6-37F4-0A47-9486-91901ECF7BD8}" srcOrd="1" destOrd="0" presId="urn:microsoft.com/office/officeart/2005/8/layout/hierarchy3"/>
    <dgm:cxn modelId="{B8C3342D-420C-B046-9E37-8AFB2CDC87FC}" type="presParOf" srcId="{00951DB3-5419-C640-B31A-75985AF9AA5F}" destId="{967BFB18-3406-CB4F-81E3-5C4EFF5F7CD8}" srcOrd="1" destOrd="0" presId="urn:microsoft.com/office/officeart/2005/8/layout/hierarchy3"/>
    <dgm:cxn modelId="{B46E4464-A6B7-3147-B4D9-7E90DFD8C2B4}" type="presParOf" srcId="{967BFB18-3406-CB4F-81E3-5C4EFF5F7CD8}" destId="{95DCEC11-ACB0-334F-B53B-38432CD3565F}" srcOrd="0" destOrd="0" presId="urn:microsoft.com/office/officeart/2005/8/layout/hierarchy3"/>
    <dgm:cxn modelId="{26C1A791-F6E7-3F48-83ED-938F5C879DA5}" type="presParOf" srcId="{967BFB18-3406-CB4F-81E3-5C4EFF5F7CD8}" destId="{0DE3D3D9-89CD-3A42-B83E-A387D3F309A2}" srcOrd="1" destOrd="0" presId="urn:microsoft.com/office/officeart/2005/8/layout/hierarchy3"/>
    <dgm:cxn modelId="{58057950-B5C0-B343-9FFF-09943C75A137}" type="presParOf" srcId="{967BFB18-3406-CB4F-81E3-5C4EFF5F7CD8}" destId="{63C26437-5FE7-744C-9D77-E1FAD140AFA8}" srcOrd="2" destOrd="0" presId="urn:microsoft.com/office/officeart/2005/8/layout/hierarchy3"/>
    <dgm:cxn modelId="{8462453B-C937-5647-A09D-EDFFBDDECB2D}" type="presParOf" srcId="{967BFB18-3406-CB4F-81E3-5C4EFF5F7CD8}" destId="{B13B944B-E702-544E-8D41-01F576C7B942}" srcOrd="3" destOrd="0" presId="urn:microsoft.com/office/officeart/2005/8/layout/hierarchy3"/>
    <dgm:cxn modelId="{AC4509D8-8B02-7344-A5BB-86F2D0CE98FD}" type="presParOf" srcId="{967BFB18-3406-CB4F-81E3-5C4EFF5F7CD8}" destId="{15AFFA9B-C2BF-D14B-895C-171B4E3B4A6C}" srcOrd="4" destOrd="0" presId="urn:microsoft.com/office/officeart/2005/8/layout/hierarchy3"/>
    <dgm:cxn modelId="{DDA9A084-308E-944A-B1FA-46B3398E4972}" type="presParOf" srcId="{967BFB18-3406-CB4F-81E3-5C4EFF5F7CD8}" destId="{43BC2646-EBE3-AF49-AD07-B3C9CC702F54}" srcOrd="5" destOrd="0" presId="urn:microsoft.com/office/officeart/2005/8/layout/hierarchy3"/>
    <dgm:cxn modelId="{CD73F114-6C15-BF45-B780-8CD42FA2918B}" type="presParOf" srcId="{967BFB18-3406-CB4F-81E3-5C4EFF5F7CD8}" destId="{9BE4C589-FE57-8943-BA23-6A05E4E3DBF2}" srcOrd="6" destOrd="0" presId="urn:microsoft.com/office/officeart/2005/8/layout/hierarchy3"/>
    <dgm:cxn modelId="{0A979031-820D-9847-950E-437B89673C26}" type="presParOf" srcId="{967BFB18-3406-CB4F-81E3-5C4EFF5F7CD8}" destId="{767453F8-8C15-8546-978A-3FC75BA52353}" srcOrd="7" destOrd="0" presId="urn:microsoft.com/office/officeart/2005/8/layout/hierarchy3"/>
    <dgm:cxn modelId="{B6A326A9-7135-0642-BEF6-8F534207083A}" type="presParOf" srcId="{967BFB18-3406-CB4F-81E3-5C4EFF5F7CD8}" destId="{74AB0F77-7CAB-C946-B408-361322C73656}" srcOrd="8" destOrd="0" presId="urn:microsoft.com/office/officeart/2005/8/layout/hierarchy3"/>
    <dgm:cxn modelId="{98899212-3130-B44A-B8BF-8EC5A2D523D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810BDE7F-F8C5-7744-A5F5-6D5B240615FC}" type="sibTrans" cxnId="{8383C473-E023-C142-8E9F-796E58CCC331}">
      <dgm:prSet/>
      <dgm:spPr/>
      <dgm:t>
        <a:bodyPr/>
        <a:lstStyle/>
        <a:p>
          <a:endParaRPr lang="en-US"/>
        </a:p>
      </dgm:t>
    </dgm:pt>
    <dgm:pt modelId="{0ABCA0FC-1231-464F-A74E-DBC3DEF0F760}" type="par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22CAB815-8C7C-6D47-B84A-BD0AA6B31DD9}" type="presOf" srcId="{21C97676-E064-BC4C-B6ED-73537D76B946}" destId="{767453F8-8C15-8546-978A-3FC75BA52353}" srcOrd="0" destOrd="0" presId="urn:microsoft.com/office/officeart/2005/8/layout/hierarchy3"/>
    <dgm:cxn modelId="{0A88210C-B48B-7545-928D-995266DA79DF}" type="presOf" srcId="{E4048256-515A-484D-A4D7-C3DCD3521FD8}" destId="{23E970FD-2E6A-C64C-B75D-F028D443BEC4}" srcOrd="0" destOrd="0" presId="urn:microsoft.com/office/officeart/2005/8/layout/hierarchy3"/>
    <dgm:cxn modelId="{F42A6E62-A51B-094E-9EC4-48D8D7C3EFF5}" type="presOf" srcId="{245FDB7E-660D-6749-9D2E-3DEBF813B043}" destId="{72819AD7-D457-644E-B7F3-81CFF3DD7558}" srcOrd="1" destOrd="0" presId="urn:microsoft.com/office/officeart/2005/8/layout/hierarchy3"/>
    <dgm:cxn modelId="{4547E0E5-9CFF-BE48-BBAA-B87DD7713B9F}" type="presOf" srcId="{0ABCA0FC-1231-464F-A74E-DBC3DEF0F760}" destId="{74AB0F77-7CAB-C946-B408-361322C73656}"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4D79BEEF-C58A-AF48-91B5-E7FD707F59AE}" type="presOf" srcId="{A26145CD-DB27-5A40-BC2F-A800FE5CFCAF}" destId="{63C26437-5FE7-744C-9D77-E1FAD140AFA8}" srcOrd="0" destOrd="0" presId="urn:microsoft.com/office/officeart/2005/8/layout/hierarchy3"/>
    <dgm:cxn modelId="{CDCE26EC-F304-AC4E-B3A2-46720C52E4F0}" type="presOf" srcId="{AC492D93-CF93-864C-B1F3-2A2120DD83DB}" destId="{A1CB22CF-DE5D-2943-8FE2-C186282EADF5}"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4B7E8FF1-641A-0C4F-ABF9-3D382415639A}" type="presOf" srcId="{E3336E03-8B14-A442-A849-7EE6A0AA422F}" destId="{43BC2646-EBE3-AF49-AD07-B3C9CC702F54}" srcOrd="0" destOrd="0" presId="urn:microsoft.com/office/officeart/2005/8/layout/hierarchy3"/>
    <dgm:cxn modelId="{08CFCAD4-8D77-8845-AB41-13835C7C7EAB}" type="presOf" srcId="{3F1C1FD3-CF33-0848-B942-0F50ADBDEB29}" destId="{A06DDAD9-8302-1F42-8667-E92297126D01}" srcOrd="0" destOrd="0" presId="urn:microsoft.com/office/officeart/2005/8/layout/hierarchy3"/>
    <dgm:cxn modelId="{223BFF91-E2DB-FB49-B407-FC5B0CDC6331}" type="presOf" srcId="{AED137D9-3F93-8D44-8A27-BEC4D1E740C3}" destId="{95DCEC11-ACB0-334F-B53B-38432CD3565F}"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4D9DF397-23F7-074B-A810-241B035EA87A}" type="presOf" srcId="{C5E44BC5-BD4C-3740-B8A5-8C7457E21368}" destId="{C19ABB78-A3C0-2541-ABF2-0AC4D160AC2F}" srcOrd="0" destOrd="0" presId="urn:microsoft.com/office/officeart/2005/8/layout/hierarchy3"/>
    <dgm:cxn modelId="{614A7457-1ADC-A540-9802-0FF914D8A32F}" type="presOf" srcId="{3F1C1FD3-CF33-0848-B942-0F50ADBDEB29}" destId="{1A2829B6-37F4-0A47-9486-91901ECF7BD8}" srcOrd="1" destOrd="0" presId="urn:microsoft.com/office/officeart/2005/8/layout/hierarchy3"/>
    <dgm:cxn modelId="{05A0C07B-A24F-1E48-B0CA-3B5F860086B8}"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7ACC29C4-5208-6446-979E-B2E9A9BC06CA}" type="presOf" srcId="{245FDB7E-660D-6749-9D2E-3DEBF813B043}" destId="{AE29B3A8-2A03-6746-BB02-86EDD99A3509}" srcOrd="0" destOrd="0" presId="urn:microsoft.com/office/officeart/2005/8/layout/hierarchy3"/>
    <dgm:cxn modelId="{8AC02D81-719B-7A49-A892-4A50F3FE1B3B}" type="presOf" srcId="{2349093C-1D4D-EE48-89E1-A0B79604B3B7}" destId="{B13B944B-E702-544E-8D41-01F576C7B942}" srcOrd="0" destOrd="0" presId="urn:microsoft.com/office/officeart/2005/8/layout/hierarchy3"/>
    <dgm:cxn modelId="{72A6E4C1-E2E8-DF4B-A276-B2CACDE9324B}" type="presOf" srcId="{B8F7630B-372E-0D43-BFD9-7E80246AC92A}" destId="{9BE4C589-FE57-8943-BA23-6A05E4E3DBF2}" srcOrd="0" destOrd="0" presId="urn:microsoft.com/office/officeart/2005/8/layout/hierarchy3"/>
    <dgm:cxn modelId="{86DB7752-3677-D340-82BB-1518D85353E3}" type="presOf" srcId="{BB3ADF48-3E6C-E441-96F0-80B619FA5F07}" destId="{15AFFA9B-C2BF-D14B-895C-171B4E3B4A6C}" srcOrd="0" destOrd="0" presId="urn:microsoft.com/office/officeart/2005/8/layout/hierarchy3"/>
    <dgm:cxn modelId="{AF24CB25-45CC-954F-80C4-8020F38D5D75}"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3B3F634A-3807-AF4E-9945-8A6E6078EC16}" type="presParOf" srcId="{C19ABB78-A3C0-2541-ABF2-0AC4D160AC2F}" destId="{EC0AAB8C-74EE-B14E-A359-CEA7D1F6CECC}" srcOrd="0" destOrd="0" presId="urn:microsoft.com/office/officeart/2005/8/layout/hierarchy3"/>
    <dgm:cxn modelId="{E9482BBE-C8FC-BF40-8B5E-953475B73B64}" type="presParOf" srcId="{EC0AAB8C-74EE-B14E-A359-CEA7D1F6CECC}" destId="{B4B9A089-5089-C740-86CB-64D4C446A126}" srcOrd="0" destOrd="0" presId="urn:microsoft.com/office/officeart/2005/8/layout/hierarchy3"/>
    <dgm:cxn modelId="{95A759B7-C576-2840-8E33-21BC8F2B1390}" type="presParOf" srcId="{B4B9A089-5089-C740-86CB-64D4C446A126}" destId="{AE29B3A8-2A03-6746-BB02-86EDD99A3509}" srcOrd="0" destOrd="0" presId="urn:microsoft.com/office/officeart/2005/8/layout/hierarchy3"/>
    <dgm:cxn modelId="{51FE613E-CF59-3E48-88DB-F3DAB7E69C76}" type="presParOf" srcId="{B4B9A089-5089-C740-86CB-64D4C446A126}" destId="{72819AD7-D457-644E-B7F3-81CFF3DD7558}" srcOrd="1" destOrd="0" presId="urn:microsoft.com/office/officeart/2005/8/layout/hierarchy3"/>
    <dgm:cxn modelId="{EBA2E998-83A5-8648-BB26-7CC9AF167346}" type="presParOf" srcId="{EC0AAB8C-74EE-B14E-A359-CEA7D1F6CECC}" destId="{F41960AF-7857-674A-8BCD-6C1BC0872D09}" srcOrd="1" destOrd="0" presId="urn:microsoft.com/office/officeart/2005/8/layout/hierarchy3"/>
    <dgm:cxn modelId="{38CC8A34-86CF-7941-B3E1-06BF8CF57DD6}" type="presParOf" srcId="{C19ABB78-A3C0-2541-ABF2-0AC4D160AC2F}" destId="{5C7076D0-8D97-F343-A968-BEEFDF8E1A7A}" srcOrd="1" destOrd="0" presId="urn:microsoft.com/office/officeart/2005/8/layout/hierarchy3"/>
    <dgm:cxn modelId="{59270C0E-163E-6C40-9458-2ABAB3493E95}" type="presParOf" srcId="{5C7076D0-8D97-F343-A968-BEEFDF8E1A7A}" destId="{5CD595FF-4339-9F44-8880-986CA2C23523}" srcOrd="0" destOrd="0" presId="urn:microsoft.com/office/officeart/2005/8/layout/hierarchy3"/>
    <dgm:cxn modelId="{E3BB9FEF-C6F4-5346-819C-3F1BA146E99C}" type="presParOf" srcId="{5CD595FF-4339-9F44-8880-986CA2C23523}" destId="{A1CB22CF-DE5D-2943-8FE2-C186282EADF5}" srcOrd="0" destOrd="0" presId="urn:microsoft.com/office/officeart/2005/8/layout/hierarchy3"/>
    <dgm:cxn modelId="{DBB51332-5D37-F749-B22B-FF042243490D}" type="presParOf" srcId="{5CD595FF-4339-9F44-8880-986CA2C23523}" destId="{04DF2555-89E2-3B4B-91E4-936CF8563068}" srcOrd="1" destOrd="0" presId="urn:microsoft.com/office/officeart/2005/8/layout/hierarchy3"/>
    <dgm:cxn modelId="{682D0D1F-FA9D-A945-BE16-6731278358CC}" type="presParOf" srcId="{5C7076D0-8D97-F343-A968-BEEFDF8E1A7A}" destId="{EC331D83-BC41-7145-9658-3668D23DCC8C}" srcOrd="1" destOrd="0" presId="urn:microsoft.com/office/officeart/2005/8/layout/hierarchy3"/>
    <dgm:cxn modelId="{649B2916-77F8-C447-B69C-E60164A169AC}" type="presParOf" srcId="{C19ABB78-A3C0-2541-ABF2-0AC4D160AC2F}" destId="{00951DB3-5419-C640-B31A-75985AF9AA5F}" srcOrd="2" destOrd="0" presId="urn:microsoft.com/office/officeart/2005/8/layout/hierarchy3"/>
    <dgm:cxn modelId="{4C33C529-EA6F-744A-AAF3-57E538A39EEB}" type="presParOf" srcId="{00951DB3-5419-C640-B31A-75985AF9AA5F}" destId="{7538A62A-44D4-FD41-848E-ED4A22F9954C}" srcOrd="0" destOrd="0" presId="urn:microsoft.com/office/officeart/2005/8/layout/hierarchy3"/>
    <dgm:cxn modelId="{C4434E76-23F7-B74B-B02B-0CBD514C5359}" type="presParOf" srcId="{7538A62A-44D4-FD41-848E-ED4A22F9954C}" destId="{A06DDAD9-8302-1F42-8667-E92297126D01}" srcOrd="0" destOrd="0" presId="urn:microsoft.com/office/officeart/2005/8/layout/hierarchy3"/>
    <dgm:cxn modelId="{2861A11F-BEC7-CE4A-9D8E-D1BC90D3B322}" type="presParOf" srcId="{7538A62A-44D4-FD41-848E-ED4A22F9954C}" destId="{1A2829B6-37F4-0A47-9486-91901ECF7BD8}" srcOrd="1" destOrd="0" presId="urn:microsoft.com/office/officeart/2005/8/layout/hierarchy3"/>
    <dgm:cxn modelId="{79D3C2FE-1ED1-B543-B127-1B09275E9D2F}" type="presParOf" srcId="{00951DB3-5419-C640-B31A-75985AF9AA5F}" destId="{967BFB18-3406-CB4F-81E3-5C4EFF5F7CD8}" srcOrd="1" destOrd="0" presId="urn:microsoft.com/office/officeart/2005/8/layout/hierarchy3"/>
    <dgm:cxn modelId="{6945EA93-8FF1-4B45-B49A-0E260B73C6F9}" type="presParOf" srcId="{967BFB18-3406-CB4F-81E3-5C4EFF5F7CD8}" destId="{95DCEC11-ACB0-334F-B53B-38432CD3565F}" srcOrd="0" destOrd="0" presId="urn:microsoft.com/office/officeart/2005/8/layout/hierarchy3"/>
    <dgm:cxn modelId="{D86C4B5A-8DA2-5E4B-A9EC-14B3674501D6}" type="presParOf" srcId="{967BFB18-3406-CB4F-81E3-5C4EFF5F7CD8}" destId="{0DE3D3D9-89CD-3A42-B83E-A387D3F309A2}" srcOrd="1" destOrd="0" presId="urn:microsoft.com/office/officeart/2005/8/layout/hierarchy3"/>
    <dgm:cxn modelId="{BE5A9A3D-DE63-BE40-A342-25E0B93CDB57}" type="presParOf" srcId="{967BFB18-3406-CB4F-81E3-5C4EFF5F7CD8}" destId="{63C26437-5FE7-744C-9D77-E1FAD140AFA8}" srcOrd="2" destOrd="0" presId="urn:microsoft.com/office/officeart/2005/8/layout/hierarchy3"/>
    <dgm:cxn modelId="{7D022501-B186-C04B-9B57-A62D13399241}" type="presParOf" srcId="{967BFB18-3406-CB4F-81E3-5C4EFF5F7CD8}" destId="{B13B944B-E702-544E-8D41-01F576C7B942}" srcOrd="3" destOrd="0" presId="urn:microsoft.com/office/officeart/2005/8/layout/hierarchy3"/>
    <dgm:cxn modelId="{B099F321-8867-3A46-9319-7D41F4A3E47A}" type="presParOf" srcId="{967BFB18-3406-CB4F-81E3-5C4EFF5F7CD8}" destId="{15AFFA9B-C2BF-D14B-895C-171B4E3B4A6C}" srcOrd="4" destOrd="0" presId="urn:microsoft.com/office/officeart/2005/8/layout/hierarchy3"/>
    <dgm:cxn modelId="{E3413A02-819D-DD42-86B1-A92B9B946772}" type="presParOf" srcId="{967BFB18-3406-CB4F-81E3-5C4EFF5F7CD8}" destId="{43BC2646-EBE3-AF49-AD07-B3C9CC702F54}" srcOrd="5" destOrd="0" presId="urn:microsoft.com/office/officeart/2005/8/layout/hierarchy3"/>
    <dgm:cxn modelId="{0E18AE3C-9567-FB44-BE1C-7AEF1E3237A8}" type="presParOf" srcId="{967BFB18-3406-CB4F-81E3-5C4EFF5F7CD8}" destId="{9BE4C589-FE57-8943-BA23-6A05E4E3DBF2}" srcOrd="6" destOrd="0" presId="urn:microsoft.com/office/officeart/2005/8/layout/hierarchy3"/>
    <dgm:cxn modelId="{41E49341-DB19-CC4B-8E16-7289B9B2384F}" type="presParOf" srcId="{967BFB18-3406-CB4F-81E3-5C4EFF5F7CD8}" destId="{767453F8-8C15-8546-978A-3FC75BA52353}" srcOrd="7" destOrd="0" presId="urn:microsoft.com/office/officeart/2005/8/layout/hierarchy3"/>
    <dgm:cxn modelId="{73516A6E-BFF9-8A46-8533-EC74DB19EE54}" type="presParOf" srcId="{967BFB18-3406-CB4F-81E3-5C4EFF5F7CD8}" destId="{74AB0F77-7CAB-C946-B408-361322C73656}" srcOrd="8" destOrd="0" presId="urn:microsoft.com/office/officeart/2005/8/layout/hierarchy3"/>
    <dgm:cxn modelId="{C35A5CF2-D2E4-424C-A837-C026F90519F3}"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8809B48-CC47-E745-9BDF-CC7C00DD77D3}" type="presOf" srcId="{426154C2-4454-0747-9608-7010E325B13E}" destId="{76DB5840-EC58-9B43-B964-C834D72B6868}"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48035E5-4AB6-9E4C-AB4D-705617AD0DCD}" type="presOf" srcId="{AD07B743-DB68-504F-9642-D842515BA8BD}" destId="{9258629C-31DA-1049-9C0C-FD92357CAA37}" srcOrd="0" destOrd="0" presId="urn:microsoft.com/office/officeart/2005/8/layout/hierarchy3"/>
    <dgm:cxn modelId="{65AF187E-ED28-0A40-9E2A-74C26AE547D9}" type="presOf" srcId="{1869C2AB-BF91-7D42-986C-F2396828EFD9}" destId="{CDD3C557-31F6-ED4C-99A9-C54A77C32A57}" srcOrd="0" destOrd="0" presId="urn:microsoft.com/office/officeart/2005/8/layout/hierarchy3"/>
    <dgm:cxn modelId="{2C85D4B1-1866-DE4E-BB1F-682B8B2F10D2}" type="presOf" srcId="{239F0916-B3CE-9143-9817-93CDA4B26C54}" destId="{60840854-6C4A-2440-87AE-7AF726C35572}" srcOrd="1" destOrd="0" presId="urn:microsoft.com/office/officeart/2005/8/layout/hierarchy3"/>
    <dgm:cxn modelId="{27CCC804-E733-3249-AEC2-9FCE2F98E74F}" type="presOf" srcId="{B061E862-034E-084B-8241-8ED0A38E9ADD}" destId="{51B93A2B-2EF0-5149-8D62-92C95B76407D}" srcOrd="0" destOrd="0" presId="urn:microsoft.com/office/officeart/2005/8/layout/hierarchy3"/>
    <dgm:cxn modelId="{1350B229-3174-3C44-80D9-9E9EEE149CD3}"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728DE492-293E-134E-890E-6980991BD17E}" type="presOf" srcId="{EE60E0EF-F931-6A46-B563-46AE34130794}" destId="{ECCD58E5-981E-5640-9277-6B1442B0BD37}" srcOrd="0" destOrd="0" presId="urn:microsoft.com/office/officeart/2005/8/layout/hierarchy3"/>
    <dgm:cxn modelId="{5A33DB55-756D-1142-B24E-B16332330E89}"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E399680-8C2D-594E-AB14-E7F7D5593D44}" type="presOf" srcId="{347075F2-0437-A04C-98B7-AC0696FDC974}" destId="{81507F83-EAF5-FE4A-9876-885033B66AE9}" srcOrd="0" destOrd="0" presId="urn:microsoft.com/office/officeart/2005/8/layout/hierarchy3"/>
    <dgm:cxn modelId="{479E415D-0888-7544-9959-6164AE1468A3}" type="presParOf" srcId="{81507F83-EAF5-FE4A-9876-885033B66AE9}" destId="{AE4F15B7-C65A-6C4A-A8AD-4DED3ACC67F3}" srcOrd="0" destOrd="0" presId="urn:microsoft.com/office/officeart/2005/8/layout/hierarchy3"/>
    <dgm:cxn modelId="{CD7D9D3E-68BB-0E47-903A-798F44CAD112}" type="presParOf" srcId="{AE4F15B7-C65A-6C4A-A8AD-4DED3ACC67F3}" destId="{2436CD50-A813-4F45-8AA3-3997FEBD861E}" srcOrd="0" destOrd="0" presId="urn:microsoft.com/office/officeart/2005/8/layout/hierarchy3"/>
    <dgm:cxn modelId="{740E677A-891D-4547-B94D-BA298234F3B7}" type="presParOf" srcId="{2436CD50-A813-4F45-8AA3-3997FEBD861E}" destId="{0A0E2F32-3E4A-A647-8CF9-01A8FF97E165}" srcOrd="0" destOrd="0" presId="urn:microsoft.com/office/officeart/2005/8/layout/hierarchy3"/>
    <dgm:cxn modelId="{3B52C44A-F0AD-E64F-A11F-88F4D3EACB21}" type="presParOf" srcId="{2436CD50-A813-4F45-8AA3-3997FEBD861E}" destId="{60840854-6C4A-2440-87AE-7AF726C35572}" srcOrd="1" destOrd="0" presId="urn:microsoft.com/office/officeart/2005/8/layout/hierarchy3"/>
    <dgm:cxn modelId="{3D3E3A49-6A00-5F4F-9CEF-0AB87E8DF67B}" type="presParOf" srcId="{AE4F15B7-C65A-6C4A-A8AD-4DED3ACC67F3}" destId="{C72C03F6-A1CE-3745-9B3F-E37C8CA1020B}" srcOrd="1" destOrd="0" presId="urn:microsoft.com/office/officeart/2005/8/layout/hierarchy3"/>
    <dgm:cxn modelId="{94553D77-25F7-B94F-9D79-BF3B7796C52F}" type="presParOf" srcId="{C72C03F6-A1CE-3745-9B3F-E37C8CA1020B}" destId="{9258629C-31DA-1049-9C0C-FD92357CAA37}" srcOrd="0" destOrd="0" presId="urn:microsoft.com/office/officeart/2005/8/layout/hierarchy3"/>
    <dgm:cxn modelId="{CD632B8A-073F-9B4E-9E43-B6EB26891961}" type="presParOf" srcId="{C72C03F6-A1CE-3745-9B3F-E37C8CA1020B}" destId="{ECCD58E5-981E-5640-9277-6B1442B0BD37}" srcOrd="1" destOrd="0" presId="urn:microsoft.com/office/officeart/2005/8/layout/hierarchy3"/>
    <dgm:cxn modelId="{11C61499-6F12-0542-843C-63AA0A54E262}" type="presParOf" srcId="{C72C03F6-A1CE-3745-9B3F-E37C8CA1020B}" destId="{CDD3C557-31F6-ED4C-99A9-C54A77C32A57}" srcOrd="2" destOrd="0" presId="urn:microsoft.com/office/officeart/2005/8/layout/hierarchy3"/>
    <dgm:cxn modelId="{47771C16-E12C-9B4F-8DB8-5101C1C43901}" type="presParOf" srcId="{C72C03F6-A1CE-3745-9B3F-E37C8CA1020B}" destId="{76DB5840-EC58-9B43-B964-C834D72B6868}" srcOrd="3" destOrd="0" presId="urn:microsoft.com/office/officeart/2005/8/layout/hierarchy3"/>
    <dgm:cxn modelId="{55592368-DFB6-4344-A05A-9A9E6DB52042}" type="presParOf" srcId="{C72C03F6-A1CE-3745-9B3F-E37C8CA1020B}" destId="{51B93A2B-2EF0-5149-8D62-92C95B76407D}" srcOrd="4" destOrd="0" presId="urn:microsoft.com/office/officeart/2005/8/layout/hierarchy3"/>
    <dgm:cxn modelId="{7C3FB3C0-E4C0-474A-8B6B-4E07DC93B3BC}"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9815B726-B437-C44E-AF1D-6DECC9F8949E}" type="presOf" srcId="{AC492D93-CF93-864C-B1F3-2A2120DD83DB}" destId="{04DF2555-89E2-3B4B-91E4-936CF8563068}" srcOrd="1" destOrd="0" presId="urn:microsoft.com/office/officeart/2005/8/layout/hierarchy3"/>
    <dgm:cxn modelId="{3BC2A823-1C51-BB42-89D4-437F1E61D676}" type="presOf" srcId="{BB3ADF48-3E6C-E441-96F0-80B619FA5F07}" destId="{15AFFA9B-C2BF-D14B-895C-171B4E3B4A6C}" srcOrd="0" destOrd="0" presId="urn:microsoft.com/office/officeart/2005/8/layout/hierarchy3"/>
    <dgm:cxn modelId="{2809D8F7-678D-1D43-BFCB-60B3F07ADB8D}" type="presOf" srcId="{AED137D9-3F93-8D44-8A27-BEC4D1E740C3}" destId="{95DCEC11-ACB0-334F-B53B-38432CD3565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BB949DCA-B5E9-F241-988D-1EB19475E22F}" type="presOf" srcId="{E4048256-515A-484D-A4D7-C3DCD3521FD8}" destId="{23E970FD-2E6A-C64C-B75D-F028D443BEC4}"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D064DC3-820D-1E4F-8DF8-BDE1F1A735C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45A5CB10-0E22-B140-8D33-8F73C4AFFC00}" type="presOf" srcId="{21C97676-E064-BC4C-B6ED-73537D76B946}" destId="{767453F8-8C15-8546-978A-3FC75BA52353}"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6BE48AF2-2EE0-EE4A-9ABC-1D70A1784C1F}" type="presOf" srcId="{3F1C1FD3-CF33-0848-B942-0F50ADBDEB29}" destId="{1A2829B6-37F4-0A47-9486-91901ECF7BD8}" srcOrd="1" destOrd="0" presId="urn:microsoft.com/office/officeart/2005/8/layout/hierarchy3"/>
    <dgm:cxn modelId="{47DE8E1F-35D3-5043-9422-B57F69D000A1}" type="presOf" srcId="{2349093C-1D4D-EE48-89E1-A0B79604B3B7}" destId="{B13B944B-E702-544E-8D41-01F576C7B942}" srcOrd="0" destOrd="0" presId="urn:microsoft.com/office/officeart/2005/8/layout/hierarchy3"/>
    <dgm:cxn modelId="{6E634C3D-09BA-4A4C-B03A-FCF9CA766502}" type="presOf" srcId="{0ABCA0FC-1231-464F-A74E-DBC3DEF0F760}" destId="{74AB0F77-7CAB-C946-B408-361322C73656}"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8D09E620-3ED8-5F43-B114-E2F239C5B8D3}" type="presOf" srcId="{C5E44BC5-BD4C-3740-B8A5-8C7457E21368}" destId="{C19ABB78-A3C0-2541-ABF2-0AC4D160AC2F}" srcOrd="0" destOrd="0" presId="urn:microsoft.com/office/officeart/2005/8/layout/hierarchy3"/>
    <dgm:cxn modelId="{AEF3D843-EFE7-C94C-8042-03F2EF8F2E56}" type="presOf" srcId="{A26145CD-DB27-5A40-BC2F-A800FE5CFCAF}" destId="{63C26437-5FE7-744C-9D77-E1FAD140AFA8}" srcOrd="0" destOrd="0" presId="urn:microsoft.com/office/officeart/2005/8/layout/hierarchy3"/>
    <dgm:cxn modelId="{7F9169CE-39DC-6A42-9331-E3BC7DF9A0D6}" type="presOf" srcId="{B8F7630B-372E-0D43-BFD9-7E80246AC92A}" destId="{9BE4C589-FE57-8943-BA23-6A05E4E3DBF2}" srcOrd="0" destOrd="0" presId="urn:microsoft.com/office/officeart/2005/8/layout/hierarchy3"/>
    <dgm:cxn modelId="{4E45ACD4-DDE0-AB48-B880-864DA1083E74}" type="presOf" srcId="{52D0527F-36E7-4542-B7EB-96AC424AB6A2}" destId="{0DE3D3D9-89CD-3A42-B83E-A387D3F309A2}" srcOrd="0" destOrd="0" presId="urn:microsoft.com/office/officeart/2005/8/layout/hierarchy3"/>
    <dgm:cxn modelId="{97505719-0A7B-E44D-BAE6-71FA496F8D04}" type="presOf" srcId="{AC492D93-CF93-864C-B1F3-2A2120DD83DB}" destId="{A1CB22CF-DE5D-2943-8FE2-C186282EADF5}" srcOrd="0" destOrd="0" presId="urn:microsoft.com/office/officeart/2005/8/layout/hierarchy3"/>
    <dgm:cxn modelId="{43DD3DC8-F4DC-5944-ADBB-68F16BAE264A}"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CBA78C0-920A-9B4F-92AF-089BF96B2559}" type="presOf" srcId="{245FDB7E-660D-6749-9D2E-3DEBF813B043}" destId="{72819AD7-D457-644E-B7F3-81CFF3DD7558}" srcOrd="1"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FE710452-F056-D745-A34E-0395D53BDB8A}" type="presOf" srcId="{3F1C1FD3-CF33-0848-B942-0F50ADBDEB29}" destId="{A06DDAD9-8302-1F42-8667-E92297126D01}" srcOrd="0" destOrd="0" presId="urn:microsoft.com/office/officeart/2005/8/layout/hierarchy3"/>
    <dgm:cxn modelId="{9EEADF08-367E-F44E-892F-F3A162034754}" type="presParOf" srcId="{C19ABB78-A3C0-2541-ABF2-0AC4D160AC2F}" destId="{EC0AAB8C-74EE-B14E-A359-CEA7D1F6CECC}" srcOrd="0" destOrd="0" presId="urn:microsoft.com/office/officeart/2005/8/layout/hierarchy3"/>
    <dgm:cxn modelId="{F75ED108-1D49-C949-AD9E-A8E411732E4D}" type="presParOf" srcId="{EC0AAB8C-74EE-B14E-A359-CEA7D1F6CECC}" destId="{B4B9A089-5089-C740-86CB-64D4C446A126}" srcOrd="0" destOrd="0" presId="urn:microsoft.com/office/officeart/2005/8/layout/hierarchy3"/>
    <dgm:cxn modelId="{8A555B98-59F3-2A49-9432-535161FE9A3C}" type="presParOf" srcId="{B4B9A089-5089-C740-86CB-64D4C446A126}" destId="{AE29B3A8-2A03-6746-BB02-86EDD99A3509}" srcOrd="0" destOrd="0" presId="urn:microsoft.com/office/officeart/2005/8/layout/hierarchy3"/>
    <dgm:cxn modelId="{49D913CC-CECC-7B48-83E7-499D7B54DE1A}" type="presParOf" srcId="{B4B9A089-5089-C740-86CB-64D4C446A126}" destId="{72819AD7-D457-644E-B7F3-81CFF3DD7558}" srcOrd="1" destOrd="0" presId="urn:microsoft.com/office/officeart/2005/8/layout/hierarchy3"/>
    <dgm:cxn modelId="{B69C0854-6538-4C45-BA38-D5A98B0720AF}" type="presParOf" srcId="{EC0AAB8C-74EE-B14E-A359-CEA7D1F6CECC}" destId="{F41960AF-7857-674A-8BCD-6C1BC0872D09}" srcOrd="1" destOrd="0" presId="urn:microsoft.com/office/officeart/2005/8/layout/hierarchy3"/>
    <dgm:cxn modelId="{4320B673-D8FE-2E41-B8E6-73E586DC3F24}" type="presParOf" srcId="{C19ABB78-A3C0-2541-ABF2-0AC4D160AC2F}" destId="{5C7076D0-8D97-F343-A968-BEEFDF8E1A7A}" srcOrd="1" destOrd="0" presId="urn:microsoft.com/office/officeart/2005/8/layout/hierarchy3"/>
    <dgm:cxn modelId="{85907FAC-4C0E-EA4E-B2C0-26CEF15A5770}" type="presParOf" srcId="{5C7076D0-8D97-F343-A968-BEEFDF8E1A7A}" destId="{5CD595FF-4339-9F44-8880-986CA2C23523}" srcOrd="0" destOrd="0" presId="urn:microsoft.com/office/officeart/2005/8/layout/hierarchy3"/>
    <dgm:cxn modelId="{B423CBF1-B36D-4A46-8BCA-9FD51F3D58E3}" type="presParOf" srcId="{5CD595FF-4339-9F44-8880-986CA2C23523}" destId="{A1CB22CF-DE5D-2943-8FE2-C186282EADF5}" srcOrd="0" destOrd="0" presId="urn:microsoft.com/office/officeart/2005/8/layout/hierarchy3"/>
    <dgm:cxn modelId="{3B48DF41-8955-4443-B2F5-004C6CD75561}" type="presParOf" srcId="{5CD595FF-4339-9F44-8880-986CA2C23523}" destId="{04DF2555-89E2-3B4B-91E4-936CF8563068}" srcOrd="1" destOrd="0" presId="urn:microsoft.com/office/officeart/2005/8/layout/hierarchy3"/>
    <dgm:cxn modelId="{DB6FB3E3-CF66-6B42-AB34-8DA83CEEE026}" type="presParOf" srcId="{5C7076D0-8D97-F343-A968-BEEFDF8E1A7A}" destId="{EC331D83-BC41-7145-9658-3668D23DCC8C}" srcOrd="1" destOrd="0" presId="urn:microsoft.com/office/officeart/2005/8/layout/hierarchy3"/>
    <dgm:cxn modelId="{09A3B60C-A0E4-3D4D-9CFC-C976382346E2}" type="presParOf" srcId="{C19ABB78-A3C0-2541-ABF2-0AC4D160AC2F}" destId="{00951DB3-5419-C640-B31A-75985AF9AA5F}" srcOrd="2" destOrd="0" presId="urn:microsoft.com/office/officeart/2005/8/layout/hierarchy3"/>
    <dgm:cxn modelId="{801BA9BF-5F29-1147-8BB2-5C2E46F8225F}" type="presParOf" srcId="{00951DB3-5419-C640-B31A-75985AF9AA5F}" destId="{7538A62A-44D4-FD41-848E-ED4A22F9954C}" srcOrd="0" destOrd="0" presId="urn:microsoft.com/office/officeart/2005/8/layout/hierarchy3"/>
    <dgm:cxn modelId="{95C59CFF-94ED-E041-9A7F-09A99BB2AD0D}" type="presParOf" srcId="{7538A62A-44D4-FD41-848E-ED4A22F9954C}" destId="{A06DDAD9-8302-1F42-8667-E92297126D01}" srcOrd="0" destOrd="0" presId="urn:microsoft.com/office/officeart/2005/8/layout/hierarchy3"/>
    <dgm:cxn modelId="{59E90E65-D41B-EA4C-B232-FED3AFE4A2C8}" type="presParOf" srcId="{7538A62A-44D4-FD41-848E-ED4A22F9954C}" destId="{1A2829B6-37F4-0A47-9486-91901ECF7BD8}" srcOrd="1" destOrd="0" presId="urn:microsoft.com/office/officeart/2005/8/layout/hierarchy3"/>
    <dgm:cxn modelId="{9143F07F-4747-454B-97EB-8819776E4852}" type="presParOf" srcId="{00951DB3-5419-C640-B31A-75985AF9AA5F}" destId="{967BFB18-3406-CB4F-81E3-5C4EFF5F7CD8}" srcOrd="1" destOrd="0" presId="urn:microsoft.com/office/officeart/2005/8/layout/hierarchy3"/>
    <dgm:cxn modelId="{8F6FDCA6-CD2E-D64D-B9D9-4B7538BBCD3F}" type="presParOf" srcId="{967BFB18-3406-CB4F-81E3-5C4EFF5F7CD8}" destId="{95DCEC11-ACB0-334F-B53B-38432CD3565F}" srcOrd="0" destOrd="0" presId="urn:microsoft.com/office/officeart/2005/8/layout/hierarchy3"/>
    <dgm:cxn modelId="{E7AB7AC3-1FE3-334F-9CDA-752ACEF4DB9E}" type="presParOf" srcId="{967BFB18-3406-CB4F-81E3-5C4EFF5F7CD8}" destId="{0DE3D3D9-89CD-3A42-B83E-A387D3F309A2}" srcOrd="1" destOrd="0" presId="urn:microsoft.com/office/officeart/2005/8/layout/hierarchy3"/>
    <dgm:cxn modelId="{20F186B3-D5FE-3B41-819B-0715F9717C1E}" type="presParOf" srcId="{967BFB18-3406-CB4F-81E3-5C4EFF5F7CD8}" destId="{63C26437-5FE7-744C-9D77-E1FAD140AFA8}" srcOrd="2" destOrd="0" presId="urn:microsoft.com/office/officeart/2005/8/layout/hierarchy3"/>
    <dgm:cxn modelId="{AC69E80C-BF7D-2044-803D-66937209C899}" type="presParOf" srcId="{967BFB18-3406-CB4F-81E3-5C4EFF5F7CD8}" destId="{B13B944B-E702-544E-8D41-01F576C7B942}" srcOrd="3" destOrd="0" presId="urn:microsoft.com/office/officeart/2005/8/layout/hierarchy3"/>
    <dgm:cxn modelId="{32D99861-890A-4347-BF60-81D625B2CC69}" type="presParOf" srcId="{967BFB18-3406-CB4F-81E3-5C4EFF5F7CD8}" destId="{15AFFA9B-C2BF-D14B-895C-171B4E3B4A6C}" srcOrd="4" destOrd="0" presId="urn:microsoft.com/office/officeart/2005/8/layout/hierarchy3"/>
    <dgm:cxn modelId="{0A64A029-7528-1041-BDFD-81DF68B49300}" type="presParOf" srcId="{967BFB18-3406-CB4F-81E3-5C4EFF5F7CD8}" destId="{43BC2646-EBE3-AF49-AD07-B3C9CC702F54}" srcOrd="5" destOrd="0" presId="urn:microsoft.com/office/officeart/2005/8/layout/hierarchy3"/>
    <dgm:cxn modelId="{21AAB379-7CFB-E441-B82D-FB23B042EDDE}" type="presParOf" srcId="{967BFB18-3406-CB4F-81E3-5C4EFF5F7CD8}" destId="{9BE4C589-FE57-8943-BA23-6A05E4E3DBF2}" srcOrd="6" destOrd="0" presId="urn:microsoft.com/office/officeart/2005/8/layout/hierarchy3"/>
    <dgm:cxn modelId="{7F425594-E0E0-9647-908D-9FDFA87E26BC}" type="presParOf" srcId="{967BFB18-3406-CB4F-81E3-5C4EFF5F7CD8}" destId="{767453F8-8C15-8546-978A-3FC75BA52353}" srcOrd="7" destOrd="0" presId="urn:microsoft.com/office/officeart/2005/8/layout/hierarchy3"/>
    <dgm:cxn modelId="{4380CCFF-6182-1A4F-B4CA-19FA28E47220}" type="presParOf" srcId="{967BFB18-3406-CB4F-81E3-5C4EFF5F7CD8}" destId="{74AB0F77-7CAB-C946-B408-361322C73656}" srcOrd="8" destOrd="0" presId="urn:microsoft.com/office/officeart/2005/8/layout/hierarchy3"/>
    <dgm:cxn modelId="{B9893C88-DE2E-064B-BC43-814F175FFF6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5ABADAA-926B-1443-B02E-0C4DD585CE10}" type="presOf" srcId="{347075F2-0437-A04C-98B7-AC0696FDC974}" destId="{81507F83-EAF5-FE4A-9876-885033B66AE9}"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2DDEDAAA-90B8-5E43-BC3C-73DF56DFB83A}" type="presOf" srcId="{EE60E0EF-F931-6A46-B563-46AE34130794}" destId="{ECCD58E5-981E-5640-9277-6B1442B0BD37}" srcOrd="0" destOrd="0" presId="urn:microsoft.com/office/officeart/2005/8/layout/hierarchy3"/>
    <dgm:cxn modelId="{6B5BF50A-66C7-524F-94E8-2AEC6DCA8AA2}" type="presOf" srcId="{1869C2AB-BF91-7D42-986C-F2396828EFD9}" destId="{CDD3C557-31F6-ED4C-99A9-C54A77C32A57}" srcOrd="0" destOrd="0" presId="urn:microsoft.com/office/officeart/2005/8/layout/hierarchy3"/>
    <dgm:cxn modelId="{3AE3496E-82E9-7047-B111-83107244217D}" type="presOf" srcId="{B061E862-034E-084B-8241-8ED0A38E9ADD}" destId="{51B93A2B-2EF0-5149-8D62-92C95B76407D}" srcOrd="0" destOrd="0" presId="urn:microsoft.com/office/officeart/2005/8/layout/hierarchy3"/>
    <dgm:cxn modelId="{42662F6D-F761-5846-9FDB-9C1426C553E0}" type="presOf" srcId="{AD07B743-DB68-504F-9642-D842515BA8BD}" destId="{9258629C-31DA-1049-9C0C-FD92357CAA37}" srcOrd="0" destOrd="0" presId="urn:microsoft.com/office/officeart/2005/8/layout/hierarchy3"/>
    <dgm:cxn modelId="{C4D987B3-393D-2F41-BDB2-C1DBE079EC2E}"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3781B96B-9A2F-F747-BD46-19FFD98C2E9A}" type="presOf" srcId="{239F0916-B3CE-9143-9817-93CDA4B26C54}" destId="{0A0E2F32-3E4A-A647-8CF9-01A8FF97E165}" srcOrd="0" destOrd="0" presId="urn:microsoft.com/office/officeart/2005/8/layout/hierarchy3"/>
    <dgm:cxn modelId="{09C0B5D8-3D5B-9E49-ABB1-415CBA41C5CF}" type="presOf" srcId="{C18A2783-D262-F847-BF70-B04F26A08590}" destId="{994F2950-5149-D946-BA45-64496F566C5C}"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F7C8B9-C491-DD46-ACC0-D5F512CD8EE6}" type="presOf" srcId="{239F0916-B3CE-9143-9817-93CDA4B26C54}" destId="{60840854-6C4A-2440-87AE-7AF726C35572}" srcOrd="1" destOrd="0" presId="urn:microsoft.com/office/officeart/2005/8/layout/hierarchy3"/>
    <dgm:cxn modelId="{31D5663F-1C3C-A74A-83F0-52EFBDB7B8BF}" type="presParOf" srcId="{81507F83-EAF5-FE4A-9876-885033B66AE9}" destId="{AE4F15B7-C65A-6C4A-A8AD-4DED3ACC67F3}" srcOrd="0" destOrd="0" presId="urn:microsoft.com/office/officeart/2005/8/layout/hierarchy3"/>
    <dgm:cxn modelId="{4C9A836D-82A8-D94F-B850-AB98E77C6662}" type="presParOf" srcId="{AE4F15B7-C65A-6C4A-A8AD-4DED3ACC67F3}" destId="{2436CD50-A813-4F45-8AA3-3997FEBD861E}" srcOrd="0" destOrd="0" presId="urn:microsoft.com/office/officeart/2005/8/layout/hierarchy3"/>
    <dgm:cxn modelId="{4B6F0123-4CDC-034A-8EB7-487A8C68EE9A}" type="presParOf" srcId="{2436CD50-A813-4F45-8AA3-3997FEBD861E}" destId="{0A0E2F32-3E4A-A647-8CF9-01A8FF97E165}" srcOrd="0" destOrd="0" presId="urn:microsoft.com/office/officeart/2005/8/layout/hierarchy3"/>
    <dgm:cxn modelId="{1733C16A-23AF-6C48-AC85-9A1934E8FB88}" type="presParOf" srcId="{2436CD50-A813-4F45-8AA3-3997FEBD861E}" destId="{60840854-6C4A-2440-87AE-7AF726C35572}" srcOrd="1" destOrd="0" presId="urn:microsoft.com/office/officeart/2005/8/layout/hierarchy3"/>
    <dgm:cxn modelId="{2A4E40C4-CD77-4847-B09B-DCBE9ACBD6E5}" type="presParOf" srcId="{AE4F15B7-C65A-6C4A-A8AD-4DED3ACC67F3}" destId="{C72C03F6-A1CE-3745-9B3F-E37C8CA1020B}" srcOrd="1" destOrd="0" presId="urn:microsoft.com/office/officeart/2005/8/layout/hierarchy3"/>
    <dgm:cxn modelId="{1203E27D-AA29-FD4B-A225-2EB884274C00}" type="presParOf" srcId="{C72C03F6-A1CE-3745-9B3F-E37C8CA1020B}" destId="{9258629C-31DA-1049-9C0C-FD92357CAA37}" srcOrd="0" destOrd="0" presId="urn:microsoft.com/office/officeart/2005/8/layout/hierarchy3"/>
    <dgm:cxn modelId="{5FBE8690-D00C-E24D-A8DD-7E60176CD9E2}" type="presParOf" srcId="{C72C03F6-A1CE-3745-9B3F-E37C8CA1020B}" destId="{ECCD58E5-981E-5640-9277-6B1442B0BD37}" srcOrd="1" destOrd="0" presId="urn:microsoft.com/office/officeart/2005/8/layout/hierarchy3"/>
    <dgm:cxn modelId="{12F3D4B1-8DDF-9844-9FCE-320EB1A02039}" type="presParOf" srcId="{C72C03F6-A1CE-3745-9B3F-E37C8CA1020B}" destId="{CDD3C557-31F6-ED4C-99A9-C54A77C32A57}" srcOrd="2" destOrd="0" presId="urn:microsoft.com/office/officeart/2005/8/layout/hierarchy3"/>
    <dgm:cxn modelId="{B1F125C7-90F3-AC40-BE0D-15E2F1A845D0}" type="presParOf" srcId="{C72C03F6-A1CE-3745-9B3F-E37C8CA1020B}" destId="{76DB5840-EC58-9B43-B964-C834D72B6868}" srcOrd="3" destOrd="0" presId="urn:microsoft.com/office/officeart/2005/8/layout/hierarchy3"/>
    <dgm:cxn modelId="{3D90B709-BDE4-584A-8371-370874219022}" type="presParOf" srcId="{C72C03F6-A1CE-3745-9B3F-E37C8CA1020B}" destId="{51B93A2B-2EF0-5149-8D62-92C95B76407D}" srcOrd="4" destOrd="0" presId="urn:microsoft.com/office/officeart/2005/8/layout/hierarchy3"/>
    <dgm:cxn modelId="{6E4864AD-BB98-1840-BD30-0BAACB6E3BF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1DCAA748-0D93-C742-B6A3-0E6E19234F15}" type="presOf" srcId="{2349093C-1D4D-EE48-89E1-A0B79604B3B7}" destId="{B13B944B-E702-544E-8D41-01F576C7B942}" srcOrd="0" destOrd="0" presId="urn:microsoft.com/office/officeart/2005/8/layout/hierarchy3"/>
    <dgm:cxn modelId="{8A8AFF7C-A6F0-8D47-AB94-C81B1746B1A3}" type="presOf" srcId="{BB3ADF48-3E6C-E441-96F0-80B619FA5F07}" destId="{15AFFA9B-C2BF-D14B-895C-171B4E3B4A6C}" srcOrd="0" destOrd="0" presId="urn:microsoft.com/office/officeart/2005/8/layout/hierarchy3"/>
    <dgm:cxn modelId="{20614BC3-C708-A94D-B525-78FC0CBBBB96}" type="presOf" srcId="{3F1C1FD3-CF33-0848-B942-0F50ADBDEB29}" destId="{A06DDAD9-8302-1F42-8667-E92297126D01}" srcOrd="0" destOrd="0" presId="urn:microsoft.com/office/officeart/2005/8/layout/hierarchy3"/>
    <dgm:cxn modelId="{3B68619E-2BC2-D747-A108-E5CEE392DE30}" type="presOf" srcId="{A26145CD-DB27-5A40-BC2F-A800FE5CFCAF}" destId="{63C26437-5FE7-744C-9D77-E1FAD140AFA8}" srcOrd="0" destOrd="0" presId="urn:microsoft.com/office/officeart/2005/8/layout/hierarchy3"/>
    <dgm:cxn modelId="{3D2C058B-2871-ED42-BE81-30915B3EC553}"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BB728C7-D72A-334E-8845-DA0772030654}" type="presOf" srcId="{3F1C1FD3-CF33-0848-B942-0F50ADBDEB29}" destId="{1A2829B6-37F4-0A47-9486-91901ECF7BD8}" srcOrd="1" destOrd="0" presId="urn:microsoft.com/office/officeart/2005/8/layout/hierarchy3"/>
    <dgm:cxn modelId="{2B538587-FF45-2344-A402-499BEF3A393F}" type="presOf" srcId="{AC492D93-CF93-864C-B1F3-2A2120DD83DB}" destId="{04DF2555-89E2-3B4B-91E4-936CF8563068}" srcOrd="1" destOrd="0" presId="urn:microsoft.com/office/officeart/2005/8/layout/hierarchy3"/>
    <dgm:cxn modelId="{021052E4-9ECF-A444-903A-71855B926C12}" type="presOf" srcId="{52D0527F-36E7-4542-B7EB-96AC424AB6A2}" destId="{0DE3D3D9-89CD-3A42-B83E-A387D3F309A2}"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DDA16DA-E231-4145-A95B-E45D17630D13}" type="presOf" srcId="{0ABCA0FC-1231-464F-A74E-DBC3DEF0F760}" destId="{74AB0F77-7CAB-C946-B408-361322C73656}"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2551DC4D-1D2F-F847-B39C-04641C54940D}" type="presOf" srcId="{AED137D9-3F93-8D44-8A27-BEC4D1E740C3}" destId="{95DCEC11-ACB0-334F-B53B-38432CD3565F}"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D6985F02-AEBD-194C-8484-0ED9E5642466}" srcId="{C5E44BC5-BD4C-3740-B8A5-8C7457E21368}" destId="{3F1C1FD3-CF33-0848-B942-0F50ADBDEB29}" srcOrd="2" destOrd="0" parTransId="{CD2DFBD5-F5D8-A345-9511-DDBC4539963A}" sibTransId="{AB831971-9E90-B44B-AA7C-A6DF61CC345E}"/>
    <dgm:cxn modelId="{30A7F100-916B-7943-96C5-4EFAEF6A0DA6}" type="presOf" srcId="{245FDB7E-660D-6749-9D2E-3DEBF813B043}" destId="{AE29B3A8-2A03-6746-BB02-86EDD99A3509}" srcOrd="0" destOrd="0" presId="urn:microsoft.com/office/officeart/2005/8/layout/hierarchy3"/>
    <dgm:cxn modelId="{856AB82D-C206-044D-94A4-3D3B31C54914}" type="presOf" srcId="{E3336E03-8B14-A442-A849-7EE6A0AA422F}" destId="{43BC2646-EBE3-AF49-AD07-B3C9CC702F54}" srcOrd="0" destOrd="0" presId="urn:microsoft.com/office/officeart/2005/8/layout/hierarchy3"/>
    <dgm:cxn modelId="{B78B25EF-AD77-CD44-A7AB-8DEED5E218B3}" type="presOf" srcId="{21C97676-E064-BC4C-B6ED-73537D76B946}" destId="{767453F8-8C15-8546-978A-3FC75BA52353}" srcOrd="0" destOrd="0" presId="urn:microsoft.com/office/officeart/2005/8/layout/hierarchy3"/>
    <dgm:cxn modelId="{1160E502-41B7-BB4C-9E87-AEE77C58353E}" type="presOf" srcId="{AC492D93-CF93-864C-B1F3-2A2120DD83DB}" destId="{A1CB22CF-DE5D-2943-8FE2-C186282EADF5}" srcOrd="0" destOrd="0" presId="urn:microsoft.com/office/officeart/2005/8/layout/hierarchy3"/>
    <dgm:cxn modelId="{8C0800EF-9A83-9047-A0AC-E9C0B55FDD67}" type="presOf" srcId="{245FDB7E-660D-6749-9D2E-3DEBF813B043}" destId="{72819AD7-D457-644E-B7F3-81CFF3DD7558}" srcOrd="1" destOrd="0" presId="urn:microsoft.com/office/officeart/2005/8/layout/hierarchy3"/>
    <dgm:cxn modelId="{875DA959-B45B-6F4B-99F7-FD06F4E35CF3}" type="presOf" srcId="{E4048256-515A-484D-A4D7-C3DCD3521FD8}" destId="{23E970FD-2E6A-C64C-B75D-F028D443BEC4}"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31F9109D-8074-4747-BA6C-89BCF284E6B8}" type="presOf" srcId="{B8F7630B-372E-0D43-BFD9-7E80246AC92A}" destId="{9BE4C589-FE57-8943-BA23-6A05E4E3DBF2}" srcOrd="0" destOrd="0" presId="urn:microsoft.com/office/officeart/2005/8/layout/hierarchy3"/>
    <dgm:cxn modelId="{68AC6F27-B53F-B74E-8F14-F9BDDCEEC465}" type="presParOf" srcId="{C19ABB78-A3C0-2541-ABF2-0AC4D160AC2F}" destId="{EC0AAB8C-74EE-B14E-A359-CEA7D1F6CECC}" srcOrd="0" destOrd="0" presId="urn:microsoft.com/office/officeart/2005/8/layout/hierarchy3"/>
    <dgm:cxn modelId="{9E077A97-05D9-044D-B3FB-AC738C4A3867}" type="presParOf" srcId="{EC0AAB8C-74EE-B14E-A359-CEA7D1F6CECC}" destId="{B4B9A089-5089-C740-86CB-64D4C446A126}" srcOrd="0" destOrd="0" presId="urn:microsoft.com/office/officeart/2005/8/layout/hierarchy3"/>
    <dgm:cxn modelId="{380EB442-7311-9C4D-AF5A-1E48CA3035B1}" type="presParOf" srcId="{B4B9A089-5089-C740-86CB-64D4C446A126}" destId="{AE29B3A8-2A03-6746-BB02-86EDD99A3509}" srcOrd="0" destOrd="0" presId="urn:microsoft.com/office/officeart/2005/8/layout/hierarchy3"/>
    <dgm:cxn modelId="{380DB48D-631B-EC4C-B6FC-51C34F63F860}" type="presParOf" srcId="{B4B9A089-5089-C740-86CB-64D4C446A126}" destId="{72819AD7-D457-644E-B7F3-81CFF3DD7558}" srcOrd="1" destOrd="0" presId="urn:microsoft.com/office/officeart/2005/8/layout/hierarchy3"/>
    <dgm:cxn modelId="{A7F46987-5826-C04E-8E6F-F6F16F735370}" type="presParOf" srcId="{EC0AAB8C-74EE-B14E-A359-CEA7D1F6CECC}" destId="{F41960AF-7857-674A-8BCD-6C1BC0872D09}" srcOrd="1" destOrd="0" presId="urn:microsoft.com/office/officeart/2005/8/layout/hierarchy3"/>
    <dgm:cxn modelId="{03C59779-F77F-374A-B80C-DD708DF55950}" type="presParOf" srcId="{C19ABB78-A3C0-2541-ABF2-0AC4D160AC2F}" destId="{5C7076D0-8D97-F343-A968-BEEFDF8E1A7A}" srcOrd="1" destOrd="0" presId="urn:microsoft.com/office/officeart/2005/8/layout/hierarchy3"/>
    <dgm:cxn modelId="{BC2CD02B-9996-4242-A875-2DBF82FEC387}" type="presParOf" srcId="{5C7076D0-8D97-F343-A968-BEEFDF8E1A7A}" destId="{5CD595FF-4339-9F44-8880-986CA2C23523}" srcOrd="0" destOrd="0" presId="urn:microsoft.com/office/officeart/2005/8/layout/hierarchy3"/>
    <dgm:cxn modelId="{50E537C1-8ABF-2B4D-8860-DDD2A5FFABAC}" type="presParOf" srcId="{5CD595FF-4339-9F44-8880-986CA2C23523}" destId="{A1CB22CF-DE5D-2943-8FE2-C186282EADF5}" srcOrd="0" destOrd="0" presId="urn:microsoft.com/office/officeart/2005/8/layout/hierarchy3"/>
    <dgm:cxn modelId="{B2D2059C-22CA-654F-906E-BDE73BFC0E47}" type="presParOf" srcId="{5CD595FF-4339-9F44-8880-986CA2C23523}" destId="{04DF2555-89E2-3B4B-91E4-936CF8563068}" srcOrd="1" destOrd="0" presId="urn:microsoft.com/office/officeart/2005/8/layout/hierarchy3"/>
    <dgm:cxn modelId="{64CB496B-D7F0-5440-9548-2D38E36ECEE5}" type="presParOf" srcId="{5C7076D0-8D97-F343-A968-BEEFDF8E1A7A}" destId="{EC331D83-BC41-7145-9658-3668D23DCC8C}" srcOrd="1" destOrd="0" presId="urn:microsoft.com/office/officeart/2005/8/layout/hierarchy3"/>
    <dgm:cxn modelId="{7B5F9DCD-8ECA-574B-ABC4-52C28C9E10B5}" type="presParOf" srcId="{C19ABB78-A3C0-2541-ABF2-0AC4D160AC2F}" destId="{00951DB3-5419-C640-B31A-75985AF9AA5F}" srcOrd="2" destOrd="0" presId="urn:microsoft.com/office/officeart/2005/8/layout/hierarchy3"/>
    <dgm:cxn modelId="{8F7B9EB8-4E9C-174A-99E4-ABAD924D58BA}" type="presParOf" srcId="{00951DB3-5419-C640-B31A-75985AF9AA5F}" destId="{7538A62A-44D4-FD41-848E-ED4A22F9954C}" srcOrd="0" destOrd="0" presId="urn:microsoft.com/office/officeart/2005/8/layout/hierarchy3"/>
    <dgm:cxn modelId="{E7BC9585-D589-A143-83F5-EDEED99BCF12}" type="presParOf" srcId="{7538A62A-44D4-FD41-848E-ED4A22F9954C}" destId="{A06DDAD9-8302-1F42-8667-E92297126D01}" srcOrd="0" destOrd="0" presId="urn:microsoft.com/office/officeart/2005/8/layout/hierarchy3"/>
    <dgm:cxn modelId="{F086ED9C-4CBA-BE4F-9D7F-C2FC9EB79645}" type="presParOf" srcId="{7538A62A-44D4-FD41-848E-ED4A22F9954C}" destId="{1A2829B6-37F4-0A47-9486-91901ECF7BD8}" srcOrd="1" destOrd="0" presId="urn:microsoft.com/office/officeart/2005/8/layout/hierarchy3"/>
    <dgm:cxn modelId="{2D40F523-E4A8-AD42-9CD9-FB0E8C46AECA}" type="presParOf" srcId="{00951DB3-5419-C640-B31A-75985AF9AA5F}" destId="{967BFB18-3406-CB4F-81E3-5C4EFF5F7CD8}" srcOrd="1" destOrd="0" presId="urn:microsoft.com/office/officeart/2005/8/layout/hierarchy3"/>
    <dgm:cxn modelId="{5CB19FCF-CA77-CE43-8193-6CEFA5858444}" type="presParOf" srcId="{967BFB18-3406-CB4F-81E3-5C4EFF5F7CD8}" destId="{95DCEC11-ACB0-334F-B53B-38432CD3565F}" srcOrd="0" destOrd="0" presId="urn:microsoft.com/office/officeart/2005/8/layout/hierarchy3"/>
    <dgm:cxn modelId="{D5092A13-07DE-3A49-83D0-4C79764E2157}" type="presParOf" srcId="{967BFB18-3406-CB4F-81E3-5C4EFF5F7CD8}" destId="{0DE3D3D9-89CD-3A42-B83E-A387D3F309A2}" srcOrd="1" destOrd="0" presId="urn:microsoft.com/office/officeart/2005/8/layout/hierarchy3"/>
    <dgm:cxn modelId="{C71477F1-1095-BD4F-8EC7-CEB0E736B25C}" type="presParOf" srcId="{967BFB18-3406-CB4F-81E3-5C4EFF5F7CD8}" destId="{63C26437-5FE7-744C-9D77-E1FAD140AFA8}" srcOrd="2" destOrd="0" presId="urn:microsoft.com/office/officeart/2005/8/layout/hierarchy3"/>
    <dgm:cxn modelId="{A127E7E4-378B-D345-9937-50C33F4CC8A0}" type="presParOf" srcId="{967BFB18-3406-CB4F-81E3-5C4EFF5F7CD8}" destId="{B13B944B-E702-544E-8D41-01F576C7B942}" srcOrd="3" destOrd="0" presId="urn:microsoft.com/office/officeart/2005/8/layout/hierarchy3"/>
    <dgm:cxn modelId="{8405F6A7-892C-3949-96DB-49011D221014}" type="presParOf" srcId="{967BFB18-3406-CB4F-81E3-5C4EFF5F7CD8}" destId="{15AFFA9B-C2BF-D14B-895C-171B4E3B4A6C}" srcOrd="4" destOrd="0" presId="urn:microsoft.com/office/officeart/2005/8/layout/hierarchy3"/>
    <dgm:cxn modelId="{2481AD51-65B8-2F47-B4E8-66B54FA615A7}" type="presParOf" srcId="{967BFB18-3406-CB4F-81E3-5C4EFF5F7CD8}" destId="{43BC2646-EBE3-AF49-AD07-B3C9CC702F54}" srcOrd="5" destOrd="0" presId="urn:microsoft.com/office/officeart/2005/8/layout/hierarchy3"/>
    <dgm:cxn modelId="{E73891AB-69C4-5C4F-B078-51B12D514E53}" type="presParOf" srcId="{967BFB18-3406-CB4F-81E3-5C4EFF5F7CD8}" destId="{9BE4C589-FE57-8943-BA23-6A05E4E3DBF2}" srcOrd="6" destOrd="0" presId="urn:microsoft.com/office/officeart/2005/8/layout/hierarchy3"/>
    <dgm:cxn modelId="{5E71F040-1ADE-D143-90C8-E400A9F13419}" type="presParOf" srcId="{967BFB18-3406-CB4F-81E3-5C4EFF5F7CD8}" destId="{767453F8-8C15-8546-978A-3FC75BA52353}" srcOrd="7" destOrd="0" presId="urn:microsoft.com/office/officeart/2005/8/layout/hierarchy3"/>
    <dgm:cxn modelId="{E1D9AF51-AB19-8049-B6BA-32822E3C67ED}" type="presParOf" srcId="{967BFB18-3406-CB4F-81E3-5C4EFF5F7CD8}" destId="{74AB0F77-7CAB-C946-B408-361322C73656}" srcOrd="8" destOrd="0" presId="urn:microsoft.com/office/officeart/2005/8/layout/hierarchy3"/>
    <dgm:cxn modelId="{1BDA07BE-90CA-1B4F-816C-5188259DAC1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B98A43F7-5313-794D-BB09-928989422610}" type="presOf" srcId="{AD07B743-DB68-504F-9642-D842515BA8BD}" destId="{9258629C-31DA-1049-9C0C-FD92357CAA37}" srcOrd="0" destOrd="0" presId="urn:microsoft.com/office/officeart/2005/8/layout/hierarchy3"/>
    <dgm:cxn modelId="{DFBB8496-01EF-9D4E-8023-2B3DDAD80054}" type="presOf" srcId="{239F0916-B3CE-9143-9817-93CDA4B26C54}" destId="{60840854-6C4A-2440-87AE-7AF726C35572}" srcOrd="1" destOrd="0" presId="urn:microsoft.com/office/officeart/2005/8/layout/hierarchy3"/>
    <dgm:cxn modelId="{84481504-241B-F649-B169-8265C5B7F91B}" type="presOf" srcId="{C18A2783-D262-F847-BF70-B04F26A08590}" destId="{994F2950-5149-D946-BA45-64496F566C5C}" srcOrd="0" destOrd="0" presId="urn:microsoft.com/office/officeart/2005/8/layout/hierarchy3"/>
    <dgm:cxn modelId="{045CB325-2AFA-8040-BE85-2039A6D7F59E}" type="presOf" srcId="{1869C2AB-BF91-7D42-986C-F2396828EFD9}" destId="{CDD3C557-31F6-ED4C-99A9-C54A77C32A57}" srcOrd="0" destOrd="0" presId="urn:microsoft.com/office/officeart/2005/8/layout/hierarchy3"/>
    <dgm:cxn modelId="{47B69B80-9D71-7747-B06B-C579FBC8F0C3}" type="presOf" srcId="{426154C2-4454-0747-9608-7010E325B13E}" destId="{76DB5840-EC58-9B43-B964-C834D72B6868}" srcOrd="0" destOrd="0" presId="urn:microsoft.com/office/officeart/2005/8/layout/hierarchy3"/>
    <dgm:cxn modelId="{C4F419ED-774D-1C4D-B388-149CD4A417B7}" type="presOf" srcId="{239F0916-B3CE-9143-9817-93CDA4B26C54}" destId="{0A0E2F32-3E4A-A647-8CF9-01A8FF97E165}"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DDCB34E4-BC88-5F4B-A93E-863470AAF43E}"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8E56F5-EEFC-7A40-9C81-EDCEF5AA6EE0}" type="presOf" srcId="{347075F2-0437-A04C-98B7-AC0696FDC974}" destId="{81507F83-EAF5-FE4A-9876-885033B66AE9}" srcOrd="0" destOrd="0" presId="urn:microsoft.com/office/officeart/2005/8/layout/hierarchy3"/>
    <dgm:cxn modelId="{882337ED-F65E-9041-982B-7BFCCB70E163}" type="presOf" srcId="{EE60E0EF-F931-6A46-B563-46AE34130794}" destId="{ECCD58E5-981E-5640-9277-6B1442B0BD37}" srcOrd="0" destOrd="0" presId="urn:microsoft.com/office/officeart/2005/8/layout/hierarchy3"/>
    <dgm:cxn modelId="{82BFD0BA-ED5C-5E42-891B-D9774C941339}" type="presParOf" srcId="{81507F83-EAF5-FE4A-9876-885033B66AE9}" destId="{AE4F15B7-C65A-6C4A-A8AD-4DED3ACC67F3}" srcOrd="0" destOrd="0" presId="urn:microsoft.com/office/officeart/2005/8/layout/hierarchy3"/>
    <dgm:cxn modelId="{A7B8E11B-D7C0-FF43-880C-D1FAF6BF9238}" type="presParOf" srcId="{AE4F15B7-C65A-6C4A-A8AD-4DED3ACC67F3}" destId="{2436CD50-A813-4F45-8AA3-3997FEBD861E}" srcOrd="0" destOrd="0" presId="urn:microsoft.com/office/officeart/2005/8/layout/hierarchy3"/>
    <dgm:cxn modelId="{7428F3A3-E4F3-D146-95A9-B6F3BB97E27E}" type="presParOf" srcId="{2436CD50-A813-4F45-8AA3-3997FEBD861E}" destId="{0A0E2F32-3E4A-A647-8CF9-01A8FF97E165}" srcOrd="0" destOrd="0" presId="urn:microsoft.com/office/officeart/2005/8/layout/hierarchy3"/>
    <dgm:cxn modelId="{4146038F-CE7A-1345-AFC8-2C77FCD23B72}" type="presParOf" srcId="{2436CD50-A813-4F45-8AA3-3997FEBD861E}" destId="{60840854-6C4A-2440-87AE-7AF726C35572}" srcOrd="1" destOrd="0" presId="urn:microsoft.com/office/officeart/2005/8/layout/hierarchy3"/>
    <dgm:cxn modelId="{B6BA09AF-F83C-A349-BD22-5C5FBEFAB943}" type="presParOf" srcId="{AE4F15B7-C65A-6C4A-A8AD-4DED3ACC67F3}" destId="{C72C03F6-A1CE-3745-9B3F-E37C8CA1020B}" srcOrd="1" destOrd="0" presId="urn:microsoft.com/office/officeart/2005/8/layout/hierarchy3"/>
    <dgm:cxn modelId="{26A65430-E599-B647-9C7F-1E18F6BCCE81}" type="presParOf" srcId="{C72C03F6-A1CE-3745-9B3F-E37C8CA1020B}" destId="{9258629C-31DA-1049-9C0C-FD92357CAA37}" srcOrd="0" destOrd="0" presId="urn:microsoft.com/office/officeart/2005/8/layout/hierarchy3"/>
    <dgm:cxn modelId="{6FEA905B-944B-7A47-A1F1-6E2CC7894B18}" type="presParOf" srcId="{C72C03F6-A1CE-3745-9B3F-E37C8CA1020B}" destId="{ECCD58E5-981E-5640-9277-6B1442B0BD37}" srcOrd="1" destOrd="0" presId="urn:microsoft.com/office/officeart/2005/8/layout/hierarchy3"/>
    <dgm:cxn modelId="{36C858E3-9DEC-664B-ACB2-80D90E305CB5}" type="presParOf" srcId="{C72C03F6-A1CE-3745-9B3F-E37C8CA1020B}" destId="{CDD3C557-31F6-ED4C-99A9-C54A77C32A57}" srcOrd="2" destOrd="0" presId="urn:microsoft.com/office/officeart/2005/8/layout/hierarchy3"/>
    <dgm:cxn modelId="{EF9C8EC8-E6EF-FD4E-A3F4-070554D3D57A}" type="presParOf" srcId="{C72C03F6-A1CE-3745-9B3F-E37C8CA1020B}" destId="{76DB5840-EC58-9B43-B964-C834D72B6868}" srcOrd="3" destOrd="0" presId="urn:microsoft.com/office/officeart/2005/8/layout/hierarchy3"/>
    <dgm:cxn modelId="{BF91DB9C-C49B-CA48-ADED-D39F5566C00C}" type="presParOf" srcId="{C72C03F6-A1CE-3745-9B3F-E37C8CA1020B}" destId="{51B93A2B-2EF0-5149-8D62-92C95B76407D}" srcOrd="4" destOrd="0" presId="urn:microsoft.com/office/officeart/2005/8/layout/hierarchy3"/>
    <dgm:cxn modelId="{46DA9E70-8DF8-A948-A008-BE4EE9534334}"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err="1" smtClean="0"/>
            <a:t>Letuce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CD5CD7B3-C0CE-2946-911F-1E90D431A8DB}" type="presOf" srcId="{21C97676-E064-BC4C-B6ED-73537D76B946}" destId="{767453F8-8C15-8546-978A-3FC75BA52353}" srcOrd="0" destOrd="0" presId="urn:microsoft.com/office/officeart/2005/8/layout/hierarchy3"/>
    <dgm:cxn modelId="{7053D16C-2F74-2B4E-938C-39E987C078A5}" type="presOf" srcId="{A26145CD-DB27-5A40-BC2F-A800FE5CFCAF}" destId="{63C26437-5FE7-744C-9D77-E1FAD140AFA8}" srcOrd="0" destOrd="0" presId="urn:microsoft.com/office/officeart/2005/8/layout/hierarchy3"/>
    <dgm:cxn modelId="{D269C5FB-D27A-6742-B960-57973485CA6E}"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2ED28B71-8D3A-8949-92D1-D1877D5C6504}" type="presOf" srcId="{BB3ADF48-3E6C-E441-96F0-80B619FA5F07}" destId="{15AFFA9B-C2BF-D14B-895C-171B4E3B4A6C}" srcOrd="0" destOrd="0" presId="urn:microsoft.com/office/officeart/2005/8/layout/hierarchy3"/>
    <dgm:cxn modelId="{2E32D53E-FC23-A843-AC21-FEBF9A18306F}" type="presOf" srcId="{3F1C1FD3-CF33-0848-B942-0F50ADBDEB29}" destId="{1A2829B6-37F4-0A47-9486-91901ECF7BD8}" srcOrd="1"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A6A21BA1-5FDB-5948-9432-7B8F4BE10C3B}" type="presOf" srcId="{245FDB7E-660D-6749-9D2E-3DEBF813B043}" destId="{AE29B3A8-2A03-6746-BB02-86EDD99A3509}" srcOrd="0" destOrd="0" presId="urn:microsoft.com/office/officeart/2005/8/layout/hierarchy3"/>
    <dgm:cxn modelId="{6E4B5CF3-714C-7A4C-870D-FF02ABF648DF}" type="presOf" srcId="{52D0527F-36E7-4542-B7EB-96AC424AB6A2}" destId="{0DE3D3D9-89CD-3A42-B83E-A387D3F309A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54A99C33-3671-E248-8BC6-E5B11CBC12A7}" type="presOf" srcId="{0ABCA0FC-1231-464F-A74E-DBC3DEF0F760}" destId="{74AB0F77-7CAB-C946-B408-361322C73656}" srcOrd="0" destOrd="0" presId="urn:microsoft.com/office/officeart/2005/8/layout/hierarchy3"/>
    <dgm:cxn modelId="{6A9C2757-3AA7-6242-99E6-3A22EDBB0811}" type="presOf" srcId="{3F1C1FD3-CF33-0848-B942-0F50ADBDEB29}" destId="{A06DDAD9-8302-1F42-8667-E92297126D01}" srcOrd="0" destOrd="0" presId="urn:microsoft.com/office/officeart/2005/8/layout/hierarchy3"/>
    <dgm:cxn modelId="{C082EEB5-F067-2E4D-A384-895AA93DB058}" type="presOf" srcId="{B8F7630B-372E-0D43-BFD9-7E80246AC92A}" destId="{9BE4C589-FE57-8943-BA23-6A05E4E3DBF2}" srcOrd="0" destOrd="0" presId="urn:microsoft.com/office/officeart/2005/8/layout/hierarchy3"/>
    <dgm:cxn modelId="{115FC9AD-81AD-9C49-A889-45E4BA0ED842}" type="presOf" srcId="{E4048256-515A-484D-A4D7-C3DCD3521FD8}" destId="{23E970FD-2E6A-C64C-B75D-F028D443BEC4}" srcOrd="0" destOrd="0" presId="urn:microsoft.com/office/officeart/2005/8/layout/hierarchy3"/>
    <dgm:cxn modelId="{AA87FE47-F435-8A4C-B838-FCDBA10BA4B5}" type="presOf" srcId="{2349093C-1D4D-EE48-89E1-A0B79604B3B7}" destId="{B13B944B-E702-544E-8D41-01F576C7B942}" srcOrd="0" destOrd="0" presId="urn:microsoft.com/office/officeart/2005/8/layout/hierarchy3"/>
    <dgm:cxn modelId="{C36B9C93-AFE5-CD4C-B2EC-035E14C324E8}" type="presOf" srcId="{E3336E03-8B14-A442-A849-7EE6A0AA422F}" destId="{43BC2646-EBE3-AF49-AD07-B3C9CC702F54}" srcOrd="0" destOrd="0" presId="urn:microsoft.com/office/officeart/2005/8/layout/hierarchy3"/>
    <dgm:cxn modelId="{54D9B263-0296-214F-B228-BE5060163772}" type="presOf" srcId="{C5E44BC5-BD4C-3740-B8A5-8C7457E21368}" destId="{C19ABB78-A3C0-2541-ABF2-0AC4D160AC2F}" srcOrd="0" destOrd="0" presId="urn:microsoft.com/office/officeart/2005/8/layout/hierarchy3"/>
    <dgm:cxn modelId="{F729E5A9-6E58-C847-80F0-DC56226A653D}" type="presOf" srcId="{245FDB7E-660D-6749-9D2E-3DEBF813B043}" destId="{72819AD7-D457-644E-B7F3-81CFF3DD7558}" srcOrd="1" destOrd="0" presId="urn:microsoft.com/office/officeart/2005/8/layout/hierarchy3"/>
    <dgm:cxn modelId="{8B7E66F8-64B9-2940-8672-79411A082C31}" type="presOf" srcId="{AED137D9-3F93-8D44-8A27-BEC4D1E740C3}" destId="{95DCEC11-ACB0-334F-B53B-38432CD3565F}"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48CB3C36-CCF1-F249-BD48-B6B607380864}" type="presOf" srcId="{AC492D93-CF93-864C-B1F3-2A2120DD83DB}" destId="{A1CB22CF-DE5D-2943-8FE2-C186282EADF5}" srcOrd="0" destOrd="0" presId="urn:microsoft.com/office/officeart/2005/8/layout/hierarchy3"/>
    <dgm:cxn modelId="{F0485E7D-6156-084B-A398-04A6910D6CAF}" type="presParOf" srcId="{C19ABB78-A3C0-2541-ABF2-0AC4D160AC2F}" destId="{EC0AAB8C-74EE-B14E-A359-CEA7D1F6CECC}" srcOrd="0" destOrd="0" presId="urn:microsoft.com/office/officeart/2005/8/layout/hierarchy3"/>
    <dgm:cxn modelId="{72274041-651A-3044-9FE3-E4DDB2E9390E}" type="presParOf" srcId="{EC0AAB8C-74EE-B14E-A359-CEA7D1F6CECC}" destId="{B4B9A089-5089-C740-86CB-64D4C446A126}" srcOrd="0" destOrd="0" presId="urn:microsoft.com/office/officeart/2005/8/layout/hierarchy3"/>
    <dgm:cxn modelId="{CAA36638-D657-1049-B079-6D35336BC7DD}" type="presParOf" srcId="{B4B9A089-5089-C740-86CB-64D4C446A126}" destId="{AE29B3A8-2A03-6746-BB02-86EDD99A3509}" srcOrd="0" destOrd="0" presId="urn:microsoft.com/office/officeart/2005/8/layout/hierarchy3"/>
    <dgm:cxn modelId="{BBA03450-6480-404F-8F23-D4B3D36134A7}" type="presParOf" srcId="{B4B9A089-5089-C740-86CB-64D4C446A126}" destId="{72819AD7-D457-644E-B7F3-81CFF3DD7558}" srcOrd="1" destOrd="0" presId="urn:microsoft.com/office/officeart/2005/8/layout/hierarchy3"/>
    <dgm:cxn modelId="{98A29A72-9CB6-484F-93B4-DA080717648F}" type="presParOf" srcId="{EC0AAB8C-74EE-B14E-A359-CEA7D1F6CECC}" destId="{F41960AF-7857-674A-8BCD-6C1BC0872D09}" srcOrd="1" destOrd="0" presId="urn:microsoft.com/office/officeart/2005/8/layout/hierarchy3"/>
    <dgm:cxn modelId="{E91C926A-B2E7-D740-BB60-40FEBD5EA387}" type="presParOf" srcId="{C19ABB78-A3C0-2541-ABF2-0AC4D160AC2F}" destId="{5C7076D0-8D97-F343-A968-BEEFDF8E1A7A}" srcOrd="1" destOrd="0" presId="urn:microsoft.com/office/officeart/2005/8/layout/hierarchy3"/>
    <dgm:cxn modelId="{318F79E1-04E4-3640-8BDA-2E09727A8CCD}" type="presParOf" srcId="{5C7076D0-8D97-F343-A968-BEEFDF8E1A7A}" destId="{5CD595FF-4339-9F44-8880-986CA2C23523}" srcOrd="0" destOrd="0" presId="urn:microsoft.com/office/officeart/2005/8/layout/hierarchy3"/>
    <dgm:cxn modelId="{F3CB35AE-D3F5-8C48-80C7-0BC861DA8C1B}" type="presParOf" srcId="{5CD595FF-4339-9F44-8880-986CA2C23523}" destId="{A1CB22CF-DE5D-2943-8FE2-C186282EADF5}" srcOrd="0" destOrd="0" presId="urn:microsoft.com/office/officeart/2005/8/layout/hierarchy3"/>
    <dgm:cxn modelId="{1F2D8B4A-1A09-614D-894F-9F4FED1BA105}" type="presParOf" srcId="{5CD595FF-4339-9F44-8880-986CA2C23523}" destId="{04DF2555-89E2-3B4B-91E4-936CF8563068}" srcOrd="1" destOrd="0" presId="urn:microsoft.com/office/officeart/2005/8/layout/hierarchy3"/>
    <dgm:cxn modelId="{D7FC9626-A695-004B-963F-33ACBB519350}" type="presParOf" srcId="{5C7076D0-8D97-F343-A968-BEEFDF8E1A7A}" destId="{EC331D83-BC41-7145-9658-3668D23DCC8C}" srcOrd="1" destOrd="0" presId="urn:microsoft.com/office/officeart/2005/8/layout/hierarchy3"/>
    <dgm:cxn modelId="{9CDBC997-FEAC-AD4B-80FF-B998B54A9082}" type="presParOf" srcId="{C19ABB78-A3C0-2541-ABF2-0AC4D160AC2F}" destId="{00951DB3-5419-C640-B31A-75985AF9AA5F}" srcOrd="2" destOrd="0" presId="urn:microsoft.com/office/officeart/2005/8/layout/hierarchy3"/>
    <dgm:cxn modelId="{AF1082B7-A120-E646-AFEA-F5A7969AE56E}" type="presParOf" srcId="{00951DB3-5419-C640-B31A-75985AF9AA5F}" destId="{7538A62A-44D4-FD41-848E-ED4A22F9954C}" srcOrd="0" destOrd="0" presId="urn:microsoft.com/office/officeart/2005/8/layout/hierarchy3"/>
    <dgm:cxn modelId="{2E212603-5201-254E-A6C2-3F5F3AC6DE22}" type="presParOf" srcId="{7538A62A-44D4-FD41-848E-ED4A22F9954C}" destId="{A06DDAD9-8302-1F42-8667-E92297126D01}" srcOrd="0" destOrd="0" presId="urn:microsoft.com/office/officeart/2005/8/layout/hierarchy3"/>
    <dgm:cxn modelId="{94F362F4-C993-CE45-8318-044DC87FA3EA}" type="presParOf" srcId="{7538A62A-44D4-FD41-848E-ED4A22F9954C}" destId="{1A2829B6-37F4-0A47-9486-91901ECF7BD8}" srcOrd="1" destOrd="0" presId="urn:microsoft.com/office/officeart/2005/8/layout/hierarchy3"/>
    <dgm:cxn modelId="{BAA06030-5E5C-4B45-B189-724134618349}" type="presParOf" srcId="{00951DB3-5419-C640-B31A-75985AF9AA5F}" destId="{967BFB18-3406-CB4F-81E3-5C4EFF5F7CD8}" srcOrd="1" destOrd="0" presId="urn:microsoft.com/office/officeart/2005/8/layout/hierarchy3"/>
    <dgm:cxn modelId="{7613FE17-40F2-804A-A115-E60D71276F16}" type="presParOf" srcId="{967BFB18-3406-CB4F-81E3-5C4EFF5F7CD8}" destId="{95DCEC11-ACB0-334F-B53B-38432CD3565F}" srcOrd="0" destOrd="0" presId="urn:microsoft.com/office/officeart/2005/8/layout/hierarchy3"/>
    <dgm:cxn modelId="{78939514-7FA8-F34D-AA1C-578BCAA9FFAA}" type="presParOf" srcId="{967BFB18-3406-CB4F-81E3-5C4EFF5F7CD8}" destId="{0DE3D3D9-89CD-3A42-B83E-A387D3F309A2}" srcOrd="1" destOrd="0" presId="urn:microsoft.com/office/officeart/2005/8/layout/hierarchy3"/>
    <dgm:cxn modelId="{E6B6F65D-9FD4-054C-82CE-1D8C837F2154}" type="presParOf" srcId="{967BFB18-3406-CB4F-81E3-5C4EFF5F7CD8}" destId="{63C26437-5FE7-744C-9D77-E1FAD140AFA8}" srcOrd="2" destOrd="0" presId="urn:microsoft.com/office/officeart/2005/8/layout/hierarchy3"/>
    <dgm:cxn modelId="{697C4F00-5C10-9A45-9FE5-F00072BB73E2}" type="presParOf" srcId="{967BFB18-3406-CB4F-81E3-5C4EFF5F7CD8}" destId="{B13B944B-E702-544E-8D41-01F576C7B942}" srcOrd="3" destOrd="0" presId="urn:microsoft.com/office/officeart/2005/8/layout/hierarchy3"/>
    <dgm:cxn modelId="{AFD03A94-F70C-5B47-94FE-74B4A8AF1340}" type="presParOf" srcId="{967BFB18-3406-CB4F-81E3-5C4EFF5F7CD8}" destId="{15AFFA9B-C2BF-D14B-895C-171B4E3B4A6C}" srcOrd="4" destOrd="0" presId="urn:microsoft.com/office/officeart/2005/8/layout/hierarchy3"/>
    <dgm:cxn modelId="{081A5AA4-89C0-FA4B-8B6E-931FA22BED6B}" type="presParOf" srcId="{967BFB18-3406-CB4F-81E3-5C4EFF5F7CD8}" destId="{43BC2646-EBE3-AF49-AD07-B3C9CC702F54}" srcOrd="5" destOrd="0" presId="urn:microsoft.com/office/officeart/2005/8/layout/hierarchy3"/>
    <dgm:cxn modelId="{25BA7DB5-425A-B644-B7EC-545547C056BE}" type="presParOf" srcId="{967BFB18-3406-CB4F-81E3-5C4EFF5F7CD8}" destId="{9BE4C589-FE57-8943-BA23-6A05E4E3DBF2}" srcOrd="6" destOrd="0" presId="urn:microsoft.com/office/officeart/2005/8/layout/hierarchy3"/>
    <dgm:cxn modelId="{5872062E-4219-3A49-B7FE-5112B6F8C53C}" type="presParOf" srcId="{967BFB18-3406-CB4F-81E3-5C4EFF5F7CD8}" destId="{767453F8-8C15-8546-978A-3FC75BA52353}" srcOrd="7" destOrd="0" presId="urn:microsoft.com/office/officeart/2005/8/layout/hierarchy3"/>
    <dgm:cxn modelId="{72883732-A865-694E-8EDD-EC18080D9773}" type="presParOf" srcId="{967BFB18-3406-CB4F-81E3-5C4EFF5F7CD8}" destId="{74AB0F77-7CAB-C946-B408-361322C73656}" srcOrd="8" destOrd="0" presId="urn:microsoft.com/office/officeart/2005/8/layout/hierarchy3"/>
    <dgm:cxn modelId="{757B0EEA-1B58-ED46-8727-5E62AE0E177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9B54B86F-788F-FA49-B0FD-0194F4C11065}" type="presOf" srcId="{426154C2-4454-0747-9608-7010E325B13E}" destId="{76DB5840-EC58-9B43-B964-C834D72B6868}"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CEC2D07-2311-5841-9BDA-E7986C997BEC}" type="presOf" srcId="{C18A2783-D262-F847-BF70-B04F26A08590}" destId="{994F2950-5149-D946-BA45-64496F566C5C}" srcOrd="0" destOrd="0" presId="urn:microsoft.com/office/officeart/2005/8/layout/hierarchy3"/>
    <dgm:cxn modelId="{D28B29B2-A062-6245-ABAE-FC0353ED6EF7}" type="presOf" srcId="{239F0916-B3CE-9143-9817-93CDA4B26C54}" destId="{0A0E2F32-3E4A-A647-8CF9-01A8FF97E165}" srcOrd="0" destOrd="0" presId="urn:microsoft.com/office/officeart/2005/8/layout/hierarchy3"/>
    <dgm:cxn modelId="{8443C548-A13B-1C40-9D0C-3168A3EE5B02}" type="presOf" srcId="{AD07B743-DB68-504F-9642-D842515BA8BD}" destId="{9258629C-31DA-1049-9C0C-FD92357CAA37}" srcOrd="0" destOrd="0" presId="urn:microsoft.com/office/officeart/2005/8/layout/hierarchy3"/>
    <dgm:cxn modelId="{D3139CDD-F925-F94A-8B08-94457FBE8B17}" type="presOf" srcId="{1869C2AB-BF91-7D42-986C-F2396828EFD9}" destId="{CDD3C557-31F6-ED4C-99A9-C54A77C32A57}" srcOrd="0" destOrd="0" presId="urn:microsoft.com/office/officeart/2005/8/layout/hierarchy3"/>
    <dgm:cxn modelId="{1394237D-7BEB-8B48-98F6-5BE3832587FF}" type="presOf" srcId="{347075F2-0437-A04C-98B7-AC0696FDC974}" destId="{81507F83-EAF5-FE4A-9876-885033B66AE9}" srcOrd="0" destOrd="0" presId="urn:microsoft.com/office/officeart/2005/8/layout/hierarchy3"/>
    <dgm:cxn modelId="{53A7BC89-955C-C44A-9783-F155D3E3C48E}" type="presOf" srcId="{239F0916-B3CE-9143-9817-93CDA4B26C54}" destId="{60840854-6C4A-2440-87AE-7AF726C35572}" srcOrd="1"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CCDF8EE9-E780-FA49-807C-C5556D1EA5D0}" type="presOf" srcId="{EE60E0EF-F931-6A46-B563-46AE34130794}" destId="{ECCD58E5-981E-5640-9277-6B1442B0BD37}" srcOrd="0" destOrd="0" presId="urn:microsoft.com/office/officeart/2005/8/layout/hierarchy3"/>
    <dgm:cxn modelId="{86E1A945-F1B8-5648-83C3-9E9C35CB9C60}"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687A0E9-EC7C-FC45-A18D-AD2B84E69A82}" type="presParOf" srcId="{81507F83-EAF5-FE4A-9876-885033B66AE9}" destId="{AE4F15B7-C65A-6C4A-A8AD-4DED3ACC67F3}" srcOrd="0" destOrd="0" presId="urn:microsoft.com/office/officeart/2005/8/layout/hierarchy3"/>
    <dgm:cxn modelId="{05CB417F-2637-FC40-B092-DB754852C415}" type="presParOf" srcId="{AE4F15B7-C65A-6C4A-A8AD-4DED3ACC67F3}" destId="{2436CD50-A813-4F45-8AA3-3997FEBD861E}" srcOrd="0" destOrd="0" presId="urn:microsoft.com/office/officeart/2005/8/layout/hierarchy3"/>
    <dgm:cxn modelId="{29D04EB0-B509-614E-A1A0-8DE1A137711F}" type="presParOf" srcId="{2436CD50-A813-4F45-8AA3-3997FEBD861E}" destId="{0A0E2F32-3E4A-A647-8CF9-01A8FF97E165}" srcOrd="0" destOrd="0" presId="urn:microsoft.com/office/officeart/2005/8/layout/hierarchy3"/>
    <dgm:cxn modelId="{B9AAB709-8C5A-F44F-968F-6276BF542A8E}" type="presParOf" srcId="{2436CD50-A813-4F45-8AA3-3997FEBD861E}" destId="{60840854-6C4A-2440-87AE-7AF726C35572}" srcOrd="1" destOrd="0" presId="urn:microsoft.com/office/officeart/2005/8/layout/hierarchy3"/>
    <dgm:cxn modelId="{BC04BBD2-8CB0-F64E-AA46-1747E97B2B65}" type="presParOf" srcId="{AE4F15B7-C65A-6C4A-A8AD-4DED3ACC67F3}" destId="{C72C03F6-A1CE-3745-9B3F-E37C8CA1020B}" srcOrd="1" destOrd="0" presId="urn:microsoft.com/office/officeart/2005/8/layout/hierarchy3"/>
    <dgm:cxn modelId="{BE5AC9CD-3948-DD41-A04D-937E147E8B0F}" type="presParOf" srcId="{C72C03F6-A1CE-3745-9B3F-E37C8CA1020B}" destId="{9258629C-31DA-1049-9C0C-FD92357CAA37}" srcOrd="0" destOrd="0" presId="urn:microsoft.com/office/officeart/2005/8/layout/hierarchy3"/>
    <dgm:cxn modelId="{C51E61D1-D484-744B-A759-0549D6A63224}" type="presParOf" srcId="{C72C03F6-A1CE-3745-9B3F-E37C8CA1020B}" destId="{ECCD58E5-981E-5640-9277-6B1442B0BD37}" srcOrd="1" destOrd="0" presId="urn:microsoft.com/office/officeart/2005/8/layout/hierarchy3"/>
    <dgm:cxn modelId="{10398541-1800-6B45-91B6-57D2A6D1938A}" type="presParOf" srcId="{C72C03F6-A1CE-3745-9B3F-E37C8CA1020B}" destId="{CDD3C557-31F6-ED4C-99A9-C54A77C32A57}" srcOrd="2" destOrd="0" presId="urn:microsoft.com/office/officeart/2005/8/layout/hierarchy3"/>
    <dgm:cxn modelId="{4308657F-B54E-1C44-89EE-A2DA9E1F9D44}" type="presParOf" srcId="{C72C03F6-A1CE-3745-9B3F-E37C8CA1020B}" destId="{76DB5840-EC58-9B43-B964-C834D72B6868}" srcOrd="3" destOrd="0" presId="urn:microsoft.com/office/officeart/2005/8/layout/hierarchy3"/>
    <dgm:cxn modelId="{88A214DE-4464-324E-B893-79E27CA46383}" type="presParOf" srcId="{C72C03F6-A1CE-3745-9B3F-E37C8CA1020B}" destId="{51B93A2B-2EF0-5149-8D62-92C95B76407D}" srcOrd="4" destOrd="0" presId="urn:microsoft.com/office/officeart/2005/8/layout/hierarchy3"/>
    <dgm:cxn modelId="{AE4CD237-B4A7-6B4A-A0E2-FEC186AA3DDD}"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534533" y="2777"/>
          <a:ext cx="1633955" cy="816977"/>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Order #7</a:t>
          </a:r>
          <a:endParaRPr lang="en-US" sz="3200" kern="1200" dirty="0"/>
        </a:p>
      </dsp:txBody>
      <dsp:txXfrm>
        <a:off x="558461" y="26705"/>
        <a:ext cx="1586099" cy="769121"/>
      </dsp:txXfrm>
    </dsp:sp>
    <dsp:sp modelId="{9258629C-31DA-1049-9C0C-FD92357CAA37}">
      <dsp:nvSpPr>
        <dsp:cNvPr id="0" name=""/>
        <dsp:cNvSpPr/>
      </dsp:nvSpPr>
      <dsp:spPr>
        <a:xfrm>
          <a:off x="697928" y="819755"/>
          <a:ext cx="163395" cy="612733"/>
        </a:xfrm>
        <a:custGeom>
          <a:avLst/>
          <a:gdLst/>
          <a:ahLst/>
          <a:cxnLst/>
          <a:rect l="0" t="0" r="0" b="0"/>
          <a:pathLst>
            <a:path>
              <a:moveTo>
                <a:pt x="0" y="0"/>
              </a:moveTo>
              <a:lnTo>
                <a:pt x="0" y="612733"/>
              </a:lnTo>
              <a:lnTo>
                <a:pt x="163395" y="61273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861324" y="1023999"/>
          <a:ext cx="1307164" cy="8169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Burger</a:t>
          </a:r>
          <a:endParaRPr lang="en-US" sz="2500" kern="1200" dirty="0"/>
        </a:p>
      </dsp:txBody>
      <dsp:txXfrm>
        <a:off x="885252" y="1047927"/>
        <a:ext cx="1259308" cy="769121"/>
      </dsp:txXfrm>
    </dsp:sp>
    <dsp:sp modelId="{CDD3C557-31F6-ED4C-99A9-C54A77C32A57}">
      <dsp:nvSpPr>
        <dsp:cNvPr id="0" name=""/>
        <dsp:cNvSpPr/>
      </dsp:nvSpPr>
      <dsp:spPr>
        <a:xfrm>
          <a:off x="697928" y="819755"/>
          <a:ext cx="163395" cy="1633955"/>
        </a:xfrm>
        <a:custGeom>
          <a:avLst/>
          <a:gdLst/>
          <a:ahLst/>
          <a:cxnLst/>
          <a:rect l="0" t="0" r="0" b="0"/>
          <a:pathLst>
            <a:path>
              <a:moveTo>
                <a:pt x="0" y="0"/>
              </a:moveTo>
              <a:lnTo>
                <a:pt x="0" y="1633955"/>
              </a:lnTo>
              <a:lnTo>
                <a:pt x="163395" y="16339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861324" y="2045222"/>
          <a:ext cx="1307164" cy="8169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French Fries</a:t>
          </a:r>
          <a:endParaRPr lang="en-US" sz="2500" kern="1200" dirty="0"/>
        </a:p>
      </dsp:txBody>
      <dsp:txXfrm>
        <a:off x="885252" y="2069150"/>
        <a:ext cx="1259308" cy="769121"/>
      </dsp:txXfrm>
    </dsp:sp>
    <dsp:sp modelId="{51B93A2B-2EF0-5149-8D62-92C95B76407D}">
      <dsp:nvSpPr>
        <dsp:cNvPr id="0" name=""/>
        <dsp:cNvSpPr/>
      </dsp:nvSpPr>
      <dsp:spPr>
        <a:xfrm>
          <a:off x="697928" y="819755"/>
          <a:ext cx="163395" cy="2655177"/>
        </a:xfrm>
        <a:custGeom>
          <a:avLst/>
          <a:gdLst/>
          <a:ahLst/>
          <a:cxnLst/>
          <a:rect l="0" t="0" r="0" b="0"/>
          <a:pathLst>
            <a:path>
              <a:moveTo>
                <a:pt x="0" y="0"/>
              </a:moveTo>
              <a:lnTo>
                <a:pt x="0" y="2655177"/>
              </a:lnTo>
              <a:lnTo>
                <a:pt x="163395" y="2655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861324" y="3066444"/>
          <a:ext cx="1307164" cy="8169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Coke</a:t>
          </a:r>
          <a:endParaRPr lang="en-US" sz="2500" kern="1200" dirty="0"/>
        </a:p>
      </dsp:txBody>
      <dsp:txXfrm>
        <a:off x="885252" y="3090372"/>
        <a:ext cx="1259308" cy="7691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p>
      </dsp:txBody>
      <dsp:txXfrm>
        <a:off x="2983577" y="2711326"/>
        <a:ext cx="665333" cy="40635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1086817" y="775"/>
          <a:ext cx="1120675" cy="560337"/>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Bun Type</a:t>
          </a:r>
          <a:endParaRPr lang="en-US" sz="1800" kern="1200" dirty="0"/>
        </a:p>
      </dsp:txBody>
      <dsp:txXfrm>
        <a:off x="1103229" y="17187"/>
        <a:ext cx="1087851" cy="527513"/>
      </dsp:txXfrm>
    </dsp:sp>
    <dsp:sp modelId="{A1CB22CF-DE5D-2943-8FE2-C186282EADF5}">
      <dsp:nvSpPr>
        <dsp:cNvPr id="0" name=""/>
        <dsp:cNvSpPr/>
      </dsp:nvSpPr>
      <dsp:spPr>
        <a:xfrm>
          <a:off x="2487662" y="775"/>
          <a:ext cx="1120675" cy="560337"/>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Meat Type</a:t>
          </a:r>
          <a:endParaRPr lang="en-US" sz="1800" kern="1200" dirty="0"/>
        </a:p>
      </dsp:txBody>
      <dsp:txXfrm>
        <a:off x="2504074" y="17187"/>
        <a:ext cx="1087851" cy="527513"/>
      </dsp:txXfrm>
    </dsp:sp>
    <dsp:sp modelId="{A06DDAD9-8302-1F42-8667-E92297126D01}">
      <dsp:nvSpPr>
        <dsp:cNvPr id="0" name=""/>
        <dsp:cNvSpPr/>
      </dsp:nvSpPr>
      <dsp:spPr>
        <a:xfrm>
          <a:off x="3888506" y="775"/>
          <a:ext cx="1120675" cy="560337"/>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Toppings</a:t>
          </a:r>
          <a:endParaRPr lang="en-US" sz="1800" kern="1200" dirty="0"/>
        </a:p>
      </dsp:txBody>
      <dsp:txXfrm>
        <a:off x="3904918" y="17187"/>
        <a:ext cx="1087851" cy="527513"/>
      </dsp:txXfrm>
    </dsp:sp>
    <dsp:sp modelId="{95DCEC11-ACB0-334F-B53B-38432CD3565F}">
      <dsp:nvSpPr>
        <dsp:cNvPr id="0" name=""/>
        <dsp:cNvSpPr/>
      </dsp:nvSpPr>
      <dsp:spPr>
        <a:xfrm>
          <a:off x="4000574" y="561113"/>
          <a:ext cx="112067" cy="420253"/>
        </a:xfrm>
        <a:custGeom>
          <a:avLst/>
          <a:gdLst/>
          <a:ahLst/>
          <a:cxnLst/>
          <a:rect l="0" t="0" r="0" b="0"/>
          <a:pathLst>
            <a:path>
              <a:moveTo>
                <a:pt x="0" y="0"/>
              </a:moveTo>
              <a:lnTo>
                <a:pt x="0" y="420253"/>
              </a:lnTo>
              <a:lnTo>
                <a:pt x="112067" y="420253"/>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4112641" y="701197"/>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Lettuce</a:t>
          </a:r>
          <a:endParaRPr lang="en-US" sz="1800" kern="1200" dirty="0"/>
        </a:p>
      </dsp:txBody>
      <dsp:txXfrm>
        <a:off x="4129053" y="717609"/>
        <a:ext cx="863716" cy="527513"/>
      </dsp:txXfrm>
    </dsp:sp>
    <dsp:sp modelId="{63C26437-5FE7-744C-9D77-E1FAD140AFA8}">
      <dsp:nvSpPr>
        <dsp:cNvPr id="0" name=""/>
        <dsp:cNvSpPr/>
      </dsp:nvSpPr>
      <dsp:spPr>
        <a:xfrm>
          <a:off x="4000574" y="561113"/>
          <a:ext cx="112067" cy="1120675"/>
        </a:xfrm>
        <a:custGeom>
          <a:avLst/>
          <a:gdLst/>
          <a:ahLst/>
          <a:cxnLst/>
          <a:rect l="0" t="0" r="0" b="0"/>
          <a:pathLst>
            <a:path>
              <a:moveTo>
                <a:pt x="0" y="0"/>
              </a:moveTo>
              <a:lnTo>
                <a:pt x="0" y="1120675"/>
              </a:lnTo>
              <a:lnTo>
                <a:pt x="112067" y="11206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4112641" y="1401619"/>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Tomato</a:t>
          </a:r>
          <a:endParaRPr lang="en-US" sz="1800" kern="1200" dirty="0"/>
        </a:p>
      </dsp:txBody>
      <dsp:txXfrm>
        <a:off x="4129053" y="1418031"/>
        <a:ext cx="863716" cy="527513"/>
      </dsp:txXfrm>
    </dsp:sp>
    <dsp:sp modelId="{15AFFA9B-C2BF-D14B-895C-171B4E3B4A6C}">
      <dsp:nvSpPr>
        <dsp:cNvPr id="0" name=""/>
        <dsp:cNvSpPr/>
      </dsp:nvSpPr>
      <dsp:spPr>
        <a:xfrm>
          <a:off x="4000574" y="561113"/>
          <a:ext cx="112067" cy="1821098"/>
        </a:xfrm>
        <a:custGeom>
          <a:avLst/>
          <a:gdLst/>
          <a:ahLst/>
          <a:cxnLst/>
          <a:rect l="0" t="0" r="0" b="0"/>
          <a:pathLst>
            <a:path>
              <a:moveTo>
                <a:pt x="0" y="0"/>
              </a:moveTo>
              <a:lnTo>
                <a:pt x="0" y="1821098"/>
              </a:lnTo>
              <a:lnTo>
                <a:pt x="112067" y="1821098"/>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4112641" y="2102042"/>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Mustard</a:t>
          </a:r>
          <a:endParaRPr lang="en-US" sz="1800" kern="1200" dirty="0"/>
        </a:p>
      </dsp:txBody>
      <dsp:txXfrm>
        <a:off x="4129053" y="2118454"/>
        <a:ext cx="863716" cy="527513"/>
      </dsp:txXfrm>
    </dsp:sp>
    <dsp:sp modelId="{9BE4C589-FE57-8943-BA23-6A05E4E3DBF2}">
      <dsp:nvSpPr>
        <dsp:cNvPr id="0" name=""/>
        <dsp:cNvSpPr/>
      </dsp:nvSpPr>
      <dsp:spPr>
        <a:xfrm>
          <a:off x="4000574" y="561113"/>
          <a:ext cx="112067" cy="2521520"/>
        </a:xfrm>
        <a:custGeom>
          <a:avLst/>
          <a:gdLst/>
          <a:ahLst/>
          <a:cxnLst/>
          <a:rect l="0" t="0" r="0" b="0"/>
          <a:pathLst>
            <a:path>
              <a:moveTo>
                <a:pt x="0" y="0"/>
              </a:moveTo>
              <a:lnTo>
                <a:pt x="0" y="2521520"/>
              </a:lnTo>
              <a:lnTo>
                <a:pt x="112067" y="2521520"/>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4112641" y="2802464"/>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Onion</a:t>
          </a:r>
          <a:endParaRPr lang="en-US" sz="1800" kern="1200" dirty="0"/>
        </a:p>
      </dsp:txBody>
      <dsp:txXfrm>
        <a:off x="4129053" y="2818876"/>
        <a:ext cx="863716" cy="527513"/>
      </dsp:txXfrm>
    </dsp:sp>
    <dsp:sp modelId="{74AB0F77-7CAB-C946-B408-361322C73656}">
      <dsp:nvSpPr>
        <dsp:cNvPr id="0" name=""/>
        <dsp:cNvSpPr/>
      </dsp:nvSpPr>
      <dsp:spPr>
        <a:xfrm>
          <a:off x="4000574" y="561113"/>
          <a:ext cx="112067" cy="3221942"/>
        </a:xfrm>
        <a:custGeom>
          <a:avLst/>
          <a:gdLst/>
          <a:ahLst/>
          <a:cxnLst/>
          <a:rect l="0" t="0" r="0" b="0"/>
          <a:pathLst>
            <a:path>
              <a:moveTo>
                <a:pt x="0" y="0"/>
              </a:moveTo>
              <a:lnTo>
                <a:pt x="0" y="3221942"/>
              </a:lnTo>
              <a:lnTo>
                <a:pt x="112067" y="3221942"/>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4112641" y="3502886"/>
          <a:ext cx="896540" cy="5603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Pickles</a:t>
          </a:r>
          <a:endParaRPr lang="en-US" sz="1800" kern="1200" dirty="0"/>
        </a:p>
      </dsp:txBody>
      <dsp:txXfrm>
        <a:off x="4129053" y="3519298"/>
        <a:ext cx="863716" cy="527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Lettuce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Pickles</a:t>
          </a:r>
          <a:endParaRPr lang="en-US" sz="1400" kern="1200" dirty="0"/>
        </a:p>
      </dsp:txBody>
      <dsp:txXfrm>
        <a:off x="2983577" y="2711326"/>
        <a:ext cx="665333" cy="406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B3A8-2A03-6746-BB02-86EDD99A3509}">
      <dsp:nvSpPr>
        <dsp:cNvPr id="0" name=""/>
        <dsp:cNvSpPr/>
      </dsp:nvSpPr>
      <dsp:spPr>
        <a:xfrm>
          <a:off x="640102"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Bun Type</a:t>
          </a:r>
          <a:endParaRPr lang="en-US" sz="1400" kern="1200" dirty="0"/>
        </a:p>
      </dsp:txBody>
      <dsp:txXfrm>
        <a:off x="652744" y="13602"/>
        <a:ext cx="837987" cy="406351"/>
      </dsp:txXfrm>
    </dsp:sp>
    <dsp:sp modelId="{A1CB22CF-DE5D-2943-8FE2-C186282EADF5}">
      <dsp:nvSpPr>
        <dsp:cNvPr id="0" name=""/>
        <dsp:cNvSpPr/>
      </dsp:nvSpPr>
      <dsp:spPr>
        <a:xfrm>
          <a:off x="171919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Meat Type</a:t>
          </a:r>
          <a:endParaRPr lang="en-US" sz="1400" kern="1200" dirty="0"/>
        </a:p>
      </dsp:txBody>
      <dsp:txXfrm>
        <a:off x="1731833" y="13602"/>
        <a:ext cx="837987" cy="406351"/>
      </dsp:txXfrm>
    </dsp:sp>
    <dsp:sp modelId="{A06DDAD9-8302-1F42-8667-E92297126D01}">
      <dsp:nvSpPr>
        <dsp:cNvPr id="0" name=""/>
        <dsp:cNvSpPr/>
      </dsp:nvSpPr>
      <dsp:spPr>
        <a:xfrm>
          <a:off x="2798281" y="960"/>
          <a:ext cx="863271" cy="431635"/>
        </a:xfrm>
        <a:prstGeom prst="roundRect">
          <a:avLst>
            <a:gd name="adj" fmla="val 10000"/>
          </a:avLst>
        </a:prstGeom>
        <a:gradFill rotWithShape="0">
          <a:gsLst>
            <a:gs pos="0">
              <a:schemeClr val="accent1">
                <a:hueOff val="0"/>
                <a:satOff val="0"/>
                <a:lumOff val="0"/>
                <a:alphaOff val="0"/>
                <a:tint val="37000"/>
                <a:hueMod val="100000"/>
                <a:satMod val="200000"/>
                <a:lumMod val="88000"/>
              </a:schemeClr>
            </a:gs>
            <a:gs pos="100000">
              <a:schemeClr val="accent1">
                <a:hueOff val="0"/>
                <a:satOff val="0"/>
                <a:lumOff val="0"/>
                <a:alphaOff val="0"/>
                <a:tint val="53000"/>
                <a:shade val="100000"/>
                <a:hueMod val="100000"/>
                <a:satMod val="350000"/>
                <a:lumMod val="79000"/>
              </a:schemeClr>
            </a:gs>
          </a:gsLst>
          <a:lin ang="5400000" scaled="1"/>
        </a:gradFill>
        <a:ln>
          <a:noFill/>
        </a:ln>
        <a:effectLst>
          <a:outerShdw blurRad="50800" dist="12700" dir="528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Toppings</a:t>
          </a:r>
          <a:endParaRPr lang="en-US" sz="1400" kern="1200" dirty="0"/>
        </a:p>
      </dsp:txBody>
      <dsp:txXfrm>
        <a:off x="2810923" y="13602"/>
        <a:ext cx="837987" cy="406351"/>
      </dsp:txXfrm>
    </dsp:sp>
    <dsp:sp modelId="{95DCEC11-ACB0-334F-B53B-38432CD3565F}">
      <dsp:nvSpPr>
        <dsp:cNvPr id="0" name=""/>
        <dsp:cNvSpPr/>
      </dsp:nvSpPr>
      <dsp:spPr>
        <a:xfrm>
          <a:off x="2838888" y="432596"/>
          <a:ext cx="91440" cy="323726"/>
        </a:xfrm>
        <a:custGeom>
          <a:avLst/>
          <a:gdLst/>
          <a:ahLst/>
          <a:cxnLst/>
          <a:rect l="0" t="0" r="0" b="0"/>
          <a:pathLst>
            <a:path>
              <a:moveTo>
                <a:pt x="45720" y="0"/>
              </a:moveTo>
              <a:lnTo>
                <a:pt x="45720" y="323726"/>
              </a:lnTo>
              <a:lnTo>
                <a:pt x="132047" y="32372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3D3D9-89CD-3A42-B83E-A387D3F309A2}">
      <dsp:nvSpPr>
        <dsp:cNvPr id="0" name=""/>
        <dsp:cNvSpPr/>
      </dsp:nvSpPr>
      <dsp:spPr>
        <a:xfrm>
          <a:off x="2970935" y="540505"/>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err="1" smtClean="0"/>
            <a:t>Letuce</a:t>
          </a:r>
          <a:endParaRPr lang="en-US" sz="1400" kern="1200" dirty="0"/>
        </a:p>
      </dsp:txBody>
      <dsp:txXfrm>
        <a:off x="2983577" y="553147"/>
        <a:ext cx="665333" cy="406351"/>
      </dsp:txXfrm>
    </dsp:sp>
    <dsp:sp modelId="{63C26437-5FE7-744C-9D77-E1FAD140AFA8}">
      <dsp:nvSpPr>
        <dsp:cNvPr id="0" name=""/>
        <dsp:cNvSpPr/>
      </dsp:nvSpPr>
      <dsp:spPr>
        <a:xfrm>
          <a:off x="2838888" y="432596"/>
          <a:ext cx="91440" cy="863271"/>
        </a:xfrm>
        <a:custGeom>
          <a:avLst/>
          <a:gdLst/>
          <a:ahLst/>
          <a:cxnLst/>
          <a:rect l="0" t="0" r="0" b="0"/>
          <a:pathLst>
            <a:path>
              <a:moveTo>
                <a:pt x="45720" y="0"/>
              </a:moveTo>
              <a:lnTo>
                <a:pt x="45720" y="863271"/>
              </a:lnTo>
              <a:lnTo>
                <a:pt x="132047" y="86327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944B-E702-544E-8D41-01F576C7B942}">
      <dsp:nvSpPr>
        <dsp:cNvPr id="0" name=""/>
        <dsp:cNvSpPr/>
      </dsp:nvSpPr>
      <dsp:spPr>
        <a:xfrm>
          <a:off x="2970935" y="1080050"/>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Tomato</a:t>
          </a:r>
          <a:endParaRPr lang="en-US" sz="1400" kern="1200" dirty="0"/>
        </a:p>
      </dsp:txBody>
      <dsp:txXfrm>
        <a:off x="2983577" y="1092692"/>
        <a:ext cx="665333" cy="406351"/>
      </dsp:txXfrm>
    </dsp:sp>
    <dsp:sp modelId="{15AFFA9B-C2BF-D14B-895C-171B4E3B4A6C}">
      <dsp:nvSpPr>
        <dsp:cNvPr id="0" name=""/>
        <dsp:cNvSpPr/>
      </dsp:nvSpPr>
      <dsp:spPr>
        <a:xfrm>
          <a:off x="2838888" y="432596"/>
          <a:ext cx="91440" cy="1402816"/>
        </a:xfrm>
        <a:custGeom>
          <a:avLst/>
          <a:gdLst/>
          <a:ahLst/>
          <a:cxnLst/>
          <a:rect l="0" t="0" r="0" b="0"/>
          <a:pathLst>
            <a:path>
              <a:moveTo>
                <a:pt x="45720" y="0"/>
              </a:moveTo>
              <a:lnTo>
                <a:pt x="45720" y="1402816"/>
              </a:lnTo>
              <a:lnTo>
                <a:pt x="132047" y="1402816"/>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C2646-EBE3-AF49-AD07-B3C9CC702F54}">
      <dsp:nvSpPr>
        <dsp:cNvPr id="0" name=""/>
        <dsp:cNvSpPr/>
      </dsp:nvSpPr>
      <dsp:spPr>
        <a:xfrm>
          <a:off x="2970935" y="161959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Mustard</a:t>
          </a:r>
          <a:endParaRPr lang="en-US" sz="1400" kern="1200" dirty="0"/>
        </a:p>
      </dsp:txBody>
      <dsp:txXfrm>
        <a:off x="2983577" y="1632236"/>
        <a:ext cx="665333" cy="406351"/>
      </dsp:txXfrm>
    </dsp:sp>
    <dsp:sp modelId="{9BE4C589-FE57-8943-BA23-6A05E4E3DBF2}">
      <dsp:nvSpPr>
        <dsp:cNvPr id="0" name=""/>
        <dsp:cNvSpPr/>
      </dsp:nvSpPr>
      <dsp:spPr>
        <a:xfrm>
          <a:off x="2838888" y="432596"/>
          <a:ext cx="91440" cy="1942361"/>
        </a:xfrm>
        <a:custGeom>
          <a:avLst/>
          <a:gdLst/>
          <a:ahLst/>
          <a:cxnLst/>
          <a:rect l="0" t="0" r="0" b="0"/>
          <a:pathLst>
            <a:path>
              <a:moveTo>
                <a:pt x="45720" y="0"/>
              </a:moveTo>
              <a:lnTo>
                <a:pt x="45720" y="1942361"/>
              </a:lnTo>
              <a:lnTo>
                <a:pt x="132047" y="194236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453F8-8C15-8546-978A-3FC75BA52353}">
      <dsp:nvSpPr>
        <dsp:cNvPr id="0" name=""/>
        <dsp:cNvSpPr/>
      </dsp:nvSpPr>
      <dsp:spPr>
        <a:xfrm>
          <a:off x="2970935" y="2159139"/>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Onion</a:t>
          </a:r>
          <a:endParaRPr lang="en-US" sz="1400" kern="1200" dirty="0"/>
        </a:p>
      </dsp:txBody>
      <dsp:txXfrm>
        <a:off x="2983577" y="2171781"/>
        <a:ext cx="665333" cy="406351"/>
      </dsp:txXfrm>
    </dsp:sp>
    <dsp:sp modelId="{74AB0F77-7CAB-C946-B408-361322C73656}">
      <dsp:nvSpPr>
        <dsp:cNvPr id="0" name=""/>
        <dsp:cNvSpPr/>
      </dsp:nvSpPr>
      <dsp:spPr>
        <a:xfrm>
          <a:off x="2838888" y="432596"/>
          <a:ext cx="91440" cy="2481905"/>
        </a:xfrm>
        <a:custGeom>
          <a:avLst/>
          <a:gdLst/>
          <a:ahLst/>
          <a:cxnLst/>
          <a:rect l="0" t="0" r="0" b="0"/>
          <a:pathLst>
            <a:path>
              <a:moveTo>
                <a:pt x="45720" y="0"/>
              </a:moveTo>
              <a:lnTo>
                <a:pt x="45720" y="2481905"/>
              </a:lnTo>
              <a:lnTo>
                <a:pt x="132047" y="248190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970FD-2E6A-C64C-B75D-F028D443BEC4}">
      <dsp:nvSpPr>
        <dsp:cNvPr id="0" name=""/>
        <dsp:cNvSpPr/>
      </dsp:nvSpPr>
      <dsp:spPr>
        <a:xfrm>
          <a:off x="2970935" y="2698684"/>
          <a:ext cx="690617" cy="4316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Pickle</a:t>
          </a:r>
          <a:endParaRPr lang="en-US" sz="1400" kern="1200" dirty="0"/>
        </a:p>
      </dsp:txBody>
      <dsp:txXfrm>
        <a:off x="2983577" y="2711326"/>
        <a:ext cx="665333" cy="4063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E2F32-3E4A-A647-8CF9-01A8FF97E165}">
      <dsp:nvSpPr>
        <dsp:cNvPr id="0" name=""/>
        <dsp:cNvSpPr/>
      </dsp:nvSpPr>
      <dsp:spPr>
        <a:xfrm>
          <a:off x="324107" y="1870"/>
          <a:ext cx="1259177" cy="629588"/>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Order #7</a:t>
          </a:r>
          <a:endParaRPr lang="en-US" sz="2400" kern="1200" dirty="0"/>
        </a:p>
      </dsp:txBody>
      <dsp:txXfrm>
        <a:off x="342547" y="20310"/>
        <a:ext cx="1222297" cy="592708"/>
      </dsp:txXfrm>
    </dsp:sp>
    <dsp:sp modelId="{9258629C-31DA-1049-9C0C-FD92357CAA37}">
      <dsp:nvSpPr>
        <dsp:cNvPr id="0" name=""/>
        <dsp:cNvSpPr/>
      </dsp:nvSpPr>
      <dsp:spPr>
        <a:xfrm>
          <a:off x="450025" y="631459"/>
          <a:ext cx="125917" cy="472191"/>
        </a:xfrm>
        <a:custGeom>
          <a:avLst/>
          <a:gdLst/>
          <a:ahLst/>
          <a:cxnLst/>
          <a:rect l="0" t="0" r="0" b="0"/>
          <a:pathLst>
            <a:path>
              <a:moveTo>
                <a:pt x="0" y="0"/>
              </a:moveTo>
              <a:lnTo>
                <a:pt x="0" y="472191"/>
              </a:lnTo>
              <a:lnTo>
                <a:pt x="125917" y="472191"/>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D58E5-981E-5640-9277-6B1442B0BD37}">
      <dsp:nvSpPr>
        <dsp:cNvPr id="0" name=""/>
        <dsp:cNvSpPr/>
      </dsp:nvSpPr>
      <dsp:spPr>
        <a:xfrm>
          <a:off x="575943" y="788856"/>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Burger</a:t>
          </a:r>
          <a:endParaRPr lang="en-US" sz="1900" kern="1200" dirty="0"/>
        </a:p>
      </dsp:txBody>
      <dsp:txXfrm>
        <a:off x="594383" y="807296"/>
        <a:ext cx="970461" cy="592708"/>
      </dsp:txXfrm>
    </dsp:sp>
    <dsp:sp modelId="{CDD3C557-31F6-ED4C-99A9-C54A77C32A57}">
      <dsp:nvSpPr>
        <dsp:cNvPr id="0" name=""/>
        <dsp:cNvSpPr/>
      </dsp:nvSpPr>
      <dsp:spPr>
        <a:xfrm>
          <a:off x="450025" y="631459"/>
          <a:ext cx="125917" cy="1259177"/>
        </a:xfrm>
        <a:custGeom>
          <a:avLst/>
          <a:gdLst/>
          <a:ahLst/>
          <a:cxnLst/>
          <a:rect l="0" t="0" r="0" b="0"/>
          <a:pathLst>
            <a:path>
              <a:moveTo>
                <a:pt x="0" y="0"/>
              </a:moveTo>
              <a:lnTo>
                <a:pt x="0" y="1259177"/>
              </a:lnTo>
              <a:lnTo>
                <a:pt x="125917" y="12591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DB5840-EC58-9B43-B964-C834D72B6868}">
      <dsp:nvSpPr>
        <dsp:cNvPr id="0" name=""/>
        <dsp:cNvSpPr/>
      </dsp:nvSpPr>
      <dsp:spPr>
        <a:xfrm>
          <a:off x="575943" y="1575842"/>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French Fries</a:t>
          </a:r>
          <a:endParaRPr lang="en-US" sz="1900" kern="1200" dirty="0"/>
        </a:p>
      </dsp:txBody>
      <dsp:txXfrm>
        <a:off x="594383" y="1594282"/>
        <a:ext cx="970461" cy="592708"/>
      </dsp:txXfrm>
    </dsp:sp>
    <dsp:sp modelId="{51B93A2B-2EF0-5149-8D62-92C95B76407D}">
      <dsp:nvSpPr>
        <dsp:cNvPr id="0" name=""/>
        <dsp:cNvSpPr/>
      </dsp:nvSpPr>
      <dsp:spPr>
        <a:xfrm>
          <a:off x="450025" y="631459"/>
          <a:ext cx="125917" cy="2046163"/>
        </a:xfrm>
        <a:custGeom>
          <a:avLst/>
          <a:gdLst/>
          <a:ahLst/>
          <a:cxnLst/>
          <a:rect l="0" t="0" r="0" b="0"/>
          <a:pathLst>
            <a:path>
              <a:moveTo>
                <a:pt x="0" y="0"/>
              </a:moveTo>
              <a:lnTo>
                <a:pt x="0" y="2046163"/>
              </a:lnTo>
              <a:lnTo>
                <a:pt x="125917" y="20461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4F2950-5149-D946-BA45-64496F566C5C}">
      <dsp:nvSpPr>
        <dsp:cNvPr id="0" name=""/>
        <dsp:cNvSpPr/>
      </dsp:nvSpPr>
      <dsp:spPr>
        <a:xfrm>
          <a:off x="575943" y="2362827"/>
          <a:ext cx="1007341" cy="62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Coke</a:t>
          </a:r>
          <a:endParaRPr lang="en-US" sz="1900" kern="1200" dirty="0"/>
        </a:p>
      </dsp:txBody>
      <dsp:txXfrm>
        <a:off x="594383" y="2381267"/>
        <a:ext cx="970461" cy="5927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A811B-DA52-8A49-BC6B-8EFD3D75A2B6}" type="datetimeFigureOut">
              <a:rPr lang="en-US" smtClean="0"/>
              <a:t>5/28/12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1032B-5DE1-D64C-A2DF-2723B29427E9}" type="slidenum">
              <a:rPr lang="en-US" smtClean="0"/>
              <a:t>‹#›</a:t>
            </a:fld>
            <a:endParaRPr lang="en-US"/>
          </a:p>
        </p:txBody>
      </p:sp>
    </p:spTree>
    <p:extLst>
      <p:ext uri="{BB962C8B-B14F-4D97-AF65-F5344CB8AC3E}">
        <p14:creationId xmlns:p14="http://schemas.microsoft.com/office/powerpoint/2010/main" val="27058202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talk about </a:t>
            </a:r>
            <a:r>
              <a:rPr lang="en-US" dirty="0" err="1" smtClean="0"/>
              <a:t>CouchDB</a:t>
            </a:r>
            <a:r>
              <a:rPr lang="en-US" dirty="0" smtClean="0"/>
              <a:t> today</a:t>
            </a:r>
            <a:r>
              <a:rPr lang="en-US" baseline="0" dirty="0" smtClean="0"/>
              <a:t> and how to talk to it from .NET.</a:t>
            </a:r>
          </a:p>
          <a:p>
            <a:endParaRPr lang="en-US" baseline="0" dirty="0" smtClean="0"/>
          </a:p>
          <a:p>
            <a:r>
              <a:rPr lang="en-US" baseline="0" dirty="0" smtClean="0"/>
              <a:t>This talk will cover a lot of things that are more general though. </a:t>
            </a:r>
          </a:p>
          <a:p>
            <a:endParaRPr lang="en-US" baseline="0" dirty="0" smtClean="0"/>
          </a:p>
          <a:p>
            <a:r>
              <a:rPr lang="en-US" baseline="0" dirty="0" smtClean="0"/>
              <a:t>Hopefully you’ll come away from this talk with an appreciation for Document databases and where they are a good fit for certain problems.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a:t>
            </a:fld>
            <a:endParaRPr lang="en-US"/>
          </a:p>
        </p:txBody>
      </p:sp>
    </p:spTree>
    <p:extLst>
      <p:ext uri="{BB962C8B-B14F-4D97-AF65-F5344CB8AC3E}">
        <p14:creationId xmlns:p14="http://schemas.microsoft.com/office/powerpoint/2010/main" val="231945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we’ll need a table</a:t>
            </a:r>
            <a:r>
              <a:rPr lang="en-US" baseline="0" dirty="0" smtClean="0"/>
              <a:t> to store the items that make up the order. This will have a many to one relationship with the order.</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10</a:t>
            </a:fld>
            <a:endParaRPr lang="en-US"/>
          </a:p>
        </p:txBody>
      </p:sp>
    </p:spTree>
    <p:extLst>
      <p:ext uri="{BB962C8B-B14F-4D97-AF65-F5344CB8AC3E}">
        <p14:creationId xmlns:p14="http://schemas.microsoft.com/office/powerpoint/2010/main" val="12026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 forget! We’ll have a foreign key to make sure we don</a:t>
            </a:r>
            <a:r>
              <a:rPr lang="fr-FR" dirty="0" smtClean="0"/>
              <a:t>’</a:t>
            </a:r>
            <a:r>
              <a:rPr lang="en-US" dirty="0" smtClean="0"/>
              <a:t>t add order items for a non-existent order. The database will do</a:t>
            </a:r>
            <a:r>
              <a:rPr lang="en-US" baseline="0" dirty="0" smtClean="0"/>
              <a:t> work when we insert to make sure we’re playing by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11</a:t>
            </a:fld>
            <a:endParaRPr lang="en-US"/>
          </a:p>
        </p:txBody>
      </p:sp>
    </p:spTree>
    <p:extLst>
      <p:ext uri="{BB962C8B-B14F-4D97-AF65-F5344CB8AC3E}">
        <p14:creationId xmlns:p14="http://schemas.microsoft.com/office/powerpoint/2010/main" val="70372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what is this? Our order item table would have to have a bunch of null columns</a:t>
            </a:r>
            <a:r>
              <a:rPr lang="en-US" baseline="0" dirty="0" smtClean="0"/>
              <a:t> if we wanted to store multiple types of items in a single table. </a:t>
            </a:r>
          </a:p>
          <a:p>
            <a:endParaRPr lang="en-US" baseline="0" dirty="0" smtClean="0"/>
          </a:p>
          <a:p>
            <a:r>
              <a:rPr lang="en-US" baseline="0" dirty="0" smtClean="0"/>
              <a:t>We’ll need a separate table to store columns specific to a burger: what type of bun, what kind of meat, etc.</a:t>
            </a:r>
          </a:p>
          <a:p>
            <a:endParaRPr lang="en-US" baseline="0" dirty="0" smtClean="0"/>
          </a:p>
          <a:p>
            <a:r>
              <a:rPr lang="en-US" baseline="0" dirty="0" smtClean="0"/>
              <a:t>The order items type will just hold the FK to the order and a “type” columns.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12</a:t>
            </a:fld>
            <a:endParaRPr lang="en-US"/>
          </a:p>
        </p:txBody>
      </p:sp>
    </p:spTree>
    <p:extLst>
      <p:ext uri="{BB962C8B-B14F-4D97-AF65-F5344CB8AC3E}">
        <p14:creationId xmlns:p14="http://schemas.microsoft.com/office/powerpoint/2010/main" val="170617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that’s cool. More work for the database to do.</a:t>
            </a:r>
            <a:r>
              <a:rPr lang="en-US" baseline="0" dirty="0" smtClean="0"/>
              <a:t> We have a foreign key to the order item table. There will be one order item row of type “burger” for a burger item row.</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13</a:t>
            </a:fld>
            <a:endParaRPr lang="en-US"/>
          </a:p>
        </p:txBody>
      </p:sp>
    </p:spTree>
    <p:extLst>
      <p:ext uri="{BB962C8B-B14F-4D97-AF65-F5344CB8AC3E}">
        <p14:creationId xmlns:p14="http://schemas.microsoft.com/office/powerpoint/2010/main" val="8662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guess we want more than one topping, so we’ll need another table to store those. We’ll have some column like topping type to tell us which topping it is.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14</a:t>
            </a:fld>
            <a:endParaRPr lang="en-US"/>
          </a:p>
        </p:txBody>
      </p:sp>
    </p:spTree>
    <p:extLst>
      <p:ext uri="{BB962C8B-B14F-4D97-AF65-F5344CB8AC3E}">
        <p14:creationId xmlns:p14="http://schemas.microsoft.com/office/powerpoint/2010/main" val="46086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I think you get it. Even more work for the database to do just to make sure we don</a:t>
            </a:r>
            <a:r>
              <a:rPr lang="fr-FR" baseline="0" dirty="0" smtClean="0"/>
              <a:t>’</a:t>
            </a:r>
            <a:r>
              <a:rPr lang="en-US" baseline="0" dirty="0" smtClean="0"/>
              <a:t>t break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15</a:t>
            </a:fld>
            <a:endParaRPr lang="en-US"/>
          </a:p>
        </p:txBody>
      </p:sp>
    </p:spTree>
    <p:extLst>
      <p:ext uri="{BB962C8B-B14F-4D97-AF65-F5344CB8AC3E}">
        <p14:creationId xmlns:p14="http://schemas.microsoft.com/office/powerpoint/2010/main" val="333621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document database, this would be one document. The</a:t>
            </a:r>
            <a:r>
              <a:rPr lang="en-US" baseline="0" dirty="0" smtClean="0"/>
              <a:t> key would be the order number and everything else is just a document.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16</a:t>
            </a:fld>
            <a:endParaRPr lang="en-US"/>
          </a:p>
        </p:txBody>
      </p:sp>
    </p:spTree>
    <p:extLst>
      <p:ext uri="{BB962C8B-B14F-4D97-AF65-F5344CB8AC3E}">
        <p14:creationId xmlns:p14="http://schemas.microsoft.com/office/powerpoint/2010/main" val="191267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would look something</a:t>
            </a:r>
            <a:r>
              <a:rPr lang="en-US" baseline="0" dirty="0" smtClean="0"/>
              <a:t> like this in </a:t>
            </a:r>
            <a:r>
              <a:rPr lang="en-US" baseline="0" dirty="0" err="1" smtClean="0"/>
              <a:t>CouchDB</a:t>
            </a:r>
            <a:r>
              <a:rPr lang="en-US" baseline="0" dirty="0" smtClean="0"/>
              <a:t>.</a:t>
            </a:r>
          </a:p>
          <a:p>
            <a:endParaRPr lang="en-US" baseline="0" dirty="0" smtClean="0"/>
          </a:p>
          <a:p>
            <a:r>
              <a:rPr lang="en-US" baseline="0" dirty="0" smtClean="0"/>
              <a:t>Notice the underscore id property, we’ll talk about that here in a minute. </a:t>
            </a:r>
          </a:p>
          <a:p>
            <a:endParaRPr lang="en-US" baseline="0" dirty="0" smtClean="0"/>
          </a:p>
          <a:p>
            <a:r>
              <a:rPr lang="en-US" baseline="0" dirty="0" smtClean="0"/>
              <a:t>But first, let’s make a mess.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17</a:t>
            </a:fld>
            <a:endParaRPr lang="en-US"/>
          </a:p>
        </p:txBody>
      </p:sp>
    </p:spTree>
    <p:extLst>
      <p:ext uri="{BB962C8B-B14F-4D97-AF65-F5344CB8AC3E}">
        <p14:creationId xmlns:p14="http://schemas.microsoft.com/office/powerpoint/2010/main" val="11897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looking at the table and relationships </a:t>
            </a:r>
            <a:r>
              <a:rPr lang="en-US" dirty="0" err="1" smtClean="0"/>
              <a:t>doesn</a:t>
            </a:r>
            <a:r>
              <a:rPr lang="fr-FR" dirty="0" smtClean="0"/>
              <a:t>’</a:t>
            </a:r>
            <a:r>
              <a:rPr lang="en-US" dirty="0" smtClean="0"/>
              <a:t>t</a:t>
            </a:r>
            <a:r>
              <a:rPr lang="en-US" baseline="0" dirty="0" smtClean="0"/>
              <a:t> really illustrate the point.</a:t>
            </a:r>
          </a:p>
          <a:p>
            <a:endParaRPr lang="en-US" baseline="0" dirty="0" smtClean="0"/>
          </a:p>
          <a:p>
            <a:r>
              <a:rPr lang="en-US" baseline="0" dirty="0" smtClean="0"/>
              <a:t>So, let’s play pretend here and act like a database. We’ll take this fast food order and persist it to the database. </a:t>
            </a:r>
          </a:p>
          <a:p>
            <a:r>
              <a:rPr lang="en-US" baseline="0" dirty="0" smtClean="0"/>
              <a:t>Then we’ll query all of it back and put it back like it was when we saved it.</a:t>
            </a:r>
          </a:p>
          <a:p>
            <a:endParaRPr lang="en-US" baseline="0" dirty="0" smtClean="0"/>
          </a:p>
          <a:p>
            <a:r>
              <a:rPr lang="en-US" baseline="0" dirty="0" smtClean="0"/>
              <a:t>Who here likes writing stored procedures? Congrats, you’re now my SQL Server.</a:t>
            </a:r>
          </a:p>
          <a:p>
            <a:r>
              <a:rPr lang="en-US" baseline="0" dirty="0" smtClean="0"/>
              <a:t>Who here is still </a:t>
            </a:r>
            <a:r>
              <a:rPr lang="en-US" baseline="0" dirty="0" err="1" smtClean="0"/>
              <a:t>hungover</a:t>
            </a:r>
            <a:r>
              <a:rPr lang="en-US" baseline="0" dirty="0" smtClean="0"/>
              <a:t> from last night? You can be my </a:t>
            </a:r>
            <a:r>
              <a:rPr lang="en-US" baseline="0" dirty="0" err="1" smtClean="0"/>
              <a:t>couchdb</a:t>
            </a:r>
            <a:r>
              <a:rPr lang="en-US" baseline="0" dirty="0" smtClean="0"/>
              <a:t> server, you won’t have to do much anyway.</a:t>
            </a:r>
          </a:p>
          <a:p>
            <a:endParaRPr lang="en-US" baseline="0" dirty="0" smtClean="0"/>
          </a:p>
          <a:p>
            <a:r>
              <a:rPr lang="en-US" baseline="0" dirty="0" smtClean="0"/>
              <a:t>SQL Server, here’s some latex gloves, this is going to get messy…</a:t>
            </a:r>
          </a:p>
        </p:txBody>
      </p:sp>
      <p:sp>
        <p:nvSpPr>
          <p:cNvPr id="4" name="Slide Number Placeholder 3"/>
          <p:cNvSpPr>
            <a:spLocks noGrp="1"/>
          </p:cNvSpPr>
          <p:nvPr>
            <p:ph type="sldNum" sz="quarter" idx="10"/>
          </p:nvPr>
        </p:nvSpPr>
        <p:spPr/>
        <p:txBody>
          <a:bodyPr/>
          <a:lstStyle/>
          <a:p>
            <a:fld id="{7871032B-5DE1-D64C-A2DF-2723B29427E9}" type="slidenum">
              <a:rPr lang="en-US" smtClean="0"/>
              <a:t>18</a:t>
            </a:fld>
            <a:endParaRPr lang="en-US"/>
          </a:p>
        </p:txBody>
      </p:sp>
    </p:spTree>
    <p:extLst>
      <p:ext uri="{BB962C8B-B14F-4D97-AF65-F5344CB8AC3E}">
        <p14:creationId xmlns:p14="http://schemas.microsoft.com/office/powerpoint/2010/main" val="33569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back to it. We have a lot to cover.</a:t>
            </a:r>
          </a:p>
          <a:p>
            <a:endParaRPr lang="en-US" baseline="0" dirty="0" smtClean="0"/>
          </a:p>
          <a:p>
            <a:r>
              <a:rPr lang="en-US" baseline="0" dirty="0" smtClean="0"/>
              <a:t>We’re going to talk about how you go about talking to </a:t>
            </a:r>
            <a:r>
              <a:rPr lang="en-US" baseline="0" dirty="0" err="1" smtClean="0"/>
              <a:t>couchdb</a:t>
            </a:r>
            <a:r>
              <a:rPr lang="en-US" baseline="0" dirty="0" smtClean="0"/>
              <a:t> to save documents, get them back out and query them.</a:t>
            </a:r>
          </a:p>
          <a:p>
            <a:endParaRPr lang="en-US" baseline="0" dirty="0" smtClean="0"/>
          </a:p>
          <a:p>
            <a:r>
              <a:rPr lang="en-US" baseline="0" dirty="0" smtClean="0"/>
              <a:t>The .NET BCL has us covered with </a:t>
            </a:r>
            <a:r>
              <a:rPr lang="en-US" baseline="0" dirty="0" err="1" smtClean="0"/>
              <a:t>System.Net.WebRequest</a:t>
            </a:r>
            <a:r>
              <a:rPr lang="en-US" baseline="0" dirty="0" smtClean="0"/>
              <a:t>. The only other thing we’ll need is a JSON </a:t>
            </a:r>
            <a:r>
              <a:rPr lang="en-US" baseline="0" dirty="0" err="1" smtClean="0"/>
              <a:t>serializer</a:t>
            </a:r>
            <a:r>
              <a:rPr lang="en-US" baseline="0" dirty="0" smtClean="0"/>
              <a:t> which isn’t terrible. I’ll use JSON.NET.</a:t>
            </a:r>
          </a:p>
        </p:txBody>
      </p:sp>
      <p:sp>
        <p:nvSpPr>
          <p:cNvPr id="4" name="Slide Number Placeholder 3"/>
          <p:cNvSpPr>
            <a:spLocks noGrp="1"/>
          </p:cNvSpPr>
          <p:nvPr>
            <p:ph type="sldNum" sz="quarter" idx="10"/>
          </p:nvPr>
        </p:nvSpPr>
        <p:spPr/>
        <p:txBody>
          <a:bodyPr/>
          <a:lstStyle/>
          <a:p>
            <a:fld id="{7871032B-5DE1-D64C-A2DF-2723B29427E9}" type="slidenum">
              <a:rPr lang="en-US" smtClean="0"/>
              <a:t>19</a:t>
            </a:fld>
            <a:endParaRPr lang="en-US"/>
          </a:p>
        </p:txBody>
      </p:sp>
    </p:spTree>
    <p:extLst>
      <p:ext uri="{BB962C8B-B14F-4D97-AF65-F5344CB8AC3E}">
        <p14:creationId xmlns:p14="http://schemas.microsoft.com/office/powerpoint/2010/main" val="336039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a:t>
            </a:r>
            <a:r>
              <a:rPr lang="en-US" baseline="0" dirty="0" smtClean="0"/>
              <a:t> free to tweet @</a:t>
            </a:r>
            <a:r>
              <a:rPr lang="en-US" baseline="0" dirty="0" err="1" smtClean="0"/>
              <a:t>digitalBush</a:t>
            </a:r>
            <a:r>
              <a:rPr lang="en-US" baseline="0" dirty="0" smtClean="0"/>
              <a:t> and tell me how crappy of a job I’m doing.</a:t>
            </a:r>
          </a:p>
          <a:p>
            <a:endParaRPr lang="en-US" baseline="0" dirty="0" smtClean="0"/>
          </a:p>
          <a:p>
            <a:r>
              <a:rPr lang="en-US" baseline="0" dirty="0" smtClean="0"/>
              <a:t>I’ve been developing software professionally for 8 years in healthcare, financial and social applications.</a:t>
            </a:r>
          </a:p>
          <a:p>
            <a:endParaRPr lang="en-US" baseline="0" dirty="0" smtClean="0"/>
          </a:p>
          <a:p>
            <a:r>
              <a:rPr lang="en-US" baseline="0" dirty="0" smtClean="0"/>
              <a:t>I have a blog at </a:t>
            </a:r>
            <a:r>
              <a:rPr lang="en-US" baseline="0" dirty="0" err="1" smtClean="0"/>
              <a:t>digitalbush.com</a:t>
            </a:r>
            <a:r>
              <a:rPr lang="en-US" baseline="0" dirty="0" smtClean="0"/>
              <a:t> and also blog for fresh brewed code, a group of </a:t>
            </a:r>
            <a:r>
              <a:rPr lang="en-US" baseline="0" dirty="0" err="1" smtClean="0"/>
              <a:t>devs</a:t>
            </a:r>
            <a:r>
              <a:rPr lang="en-US" baseline="0" dirty="0" smtClean="0"/>
              <a:t> from the TN area.</a:t>
            </a:r>
          </a:p>
          <a:p>
            <a:endParaRPr lang="en-US" baseline="0" dirty="0" smtClean="0"/>
          </a:p>
          <a:p>
            <a:r>
              <a:rPr lang="en-US" baseline="0" dirty="0" smtClean="0"/>
              <a:t>I work for a Firefly Logic.</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a:t>
            </a:fld>
            <a:endParaRPr lang="en-US"/>
          </a:p>
        </p:txBody>
      </p:sp>
    </p:spTree>
    <p:extLst>
      <p:ext uri="{BB962C8B-B14F-4D97-AF65-F5344CB8AC3E}">
        <p14:creationId xmlns:p14="http://schemas.microsoft.com/office/powerpoint/2010/main" val="47006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more thing, before we get into this. We need to talk about REST. It stands for Representational State Transfer. </a:t>
            </a:r>
          </a:p>
          <a:p>
            <a:endParaRPr lang="en-US" baseline="0" dirty="0" smtClean="0"/>
          </a:p>
          <a:p>
            <a:r>
              <a:rPr lang="en-US" baseline="0" dirty="0" smtClean="0"/>
              <a:t>There are a LOT of opinions on what it means to be </a:t>
            </a:r>
            <a:r>
              <a:rPr lang="en-US" baseline="0" dirty="0" err="1" smtClean="0"/>
              <a:t>RESTful</a:t>
            </a:r>
            <a:r>
              <a:rPr lang="en-US" baseline="0" dirty="0" smtClean="0"/>
              <a:t>, but at the core I think it’s:</a:t>
            </a:r>
          </a:p>
          <a:p>
            <a:pPr marL="171450" indent="-171450">
              <a:buFontTx/>
              <a:buChar char="•"/>
            </a:pPr>
            <a:r>
              <a:rPr lang="en-US" baseline="0" dirty="0" smtClean="0"/>
              <a:t>URLs which contain identifiers and nouns to describe a resource</a:t>
            </a:r>
          </a:p>
          <a:p>
            <a:pPr marL="171450" indent="-171450">
              <a:buFontTx/>
              <a:buChar char="•"/>
            </a:pPr>
            <a:r>
              <a:rPr lang="en-US" baseline="0" dirty="0" smtClean="0"/>
              <a:t>Using existing HTTP Verbs to describe the interaction.</a:t>
            </a:r>
          </a:p>
          <a:p>
            <a:pPr marL="171450" indent="-171450">
              <a:buFontTx/>
              <a:buChar char="•"/>
            </a:pPr>
            <a:endParaRPr lang="en-US" baseline="0" dirty="0" smtClean="0"/>
          </a:p>
          <a:p>
            <a:pPr marL="0" indent="0">
              <a:buFontTx/>
              <a:buNone/>
            </a:pPr>
            <a:r>
              <a:rPr lang="en-US" baseline="0" dirty="0" smtClean="0"/>
              <a:t>I’m not an expert on REST and it’s a topic big enough for it’s own talk. But this will do for now.</a:t>
            </a:r>
          </a:p>
        </p:txBody>
      </p:sp>
      <p:sp>
        <p:nvSpPr>
          <p:cNvPr id="4" name="Slide Number Placeholder 3"/>
          <p:cNvSpPr>
            <a:spLocks noGrp="1"/>
          </p:cNvSpPr>
          <p:nvPr>
            <p:ph type="sldNum" sz="quarter" idx="10"/>
          </p:nvPr>
        </p:nvSpPr>
        <p:spPr/>
        <p:txBody>
          <a:bodyPr/>
          <a:lstStyle/>
          <a:p>
            <a:fld id="{7871032B-5DE1-D64C-A2DF-2723B29427E9}" type="slidenum">
              <a:rPr lang="en-US" smtClean="0"/>
              <a:t>20</a:t>
            </a:fld>
            <a:endParaRPr lang="en-US"/>
          </a:p>
        </p:txBody>
      </p:sp>
    </p:spTree>
    <p:extLst>
      <p:ext uri="{BB962C8B-B14F-4D97-AF65-F5344CB8AC3E}">
        <p14:creationId xmlns:p14="http://schemas.microsoft.com/office/powerpoint/2010/main" val="18863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few minutes about the API basics. After all, we need to know how to push</a:t>
            </a:r>
            <a:r>
              <a:rPr lang="en-US" baseline="0" dirty="0" smtClean="0"/>
              <a:t> data in and get it out.</a:t>
            </a:r>
          </a:p>
          <a:p>
            <a:endParaRPr lang="en-US" baseline="0" dirty="0" smtClean="0"/>
          </a:p>
          <a:p>
            <a:r>
              <a:rPr lang="en-US" baseline="0" dirty="0" smtClean="0"/>
              <a:t>Here in a minute I’ll show you some live examples of this working.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21</a:t>
            </a:fld>
            <a:endParaRPr lang="en-US"/>
          </a:p>
        </p:txBody>
      </p:sp>
    </p:spTree>
    <p:extLst>
      <p:ext uri="{BB962C8B-B14F-4D97-AF65-F5344CB8AC3E}">
        <p14:creationId xmlns:p14="http://schemas.microsoft.com/office/powerpoint/2010/main" val="2752153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I lied. If you want</a:t>
            </a:r>
            <a:r>
              <a:rPr lang="en-US" baseline="0" dirty="0" smtClean="0"/>
              <a:t> to do map/reduce vies, then you’ll need to write a bit of </a:t>
            </a:r>
            <a:r>
              <a:rPr lang="en-US" baseline="0" dirty="0" err="1" smtClean="0"/>
              <a:t>javascript</a:t>
            </a:r>
            <a:r>
              <a:rPr lang="en-US" baseline="0" dirty="0" smtClean="0"/>
              <a:t>. Don’t worry though, it’s a piece of cake. Let’s talk a bit about map/reduce. </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22</a:t>
            </a:fld>
            <a:endParaRPr lang="en-US"/>
          </a:p>
        </p:txBody>
      </p:sp>
    </p:spTree>
    <p:extLst>
      <p:ext uri="{BB962C8B-B14F-4D97-AF65-F5344CB8AC3E}">
        <p14:creationId xmlns:p14="http://schemas.microsoft.com/office/powerpoint/2010/main" val="2999304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r>
              <a:rPr lang="en-US" baseline="0" dirty="0" smtClean="0"/>
              <a:t> with an optional reduce is how we’ll query our documents and get alternate views of the data.</a:t>
            </a:r>
          </a:p>
          <a:p>
            <a:endParaRPr lang="en-US" baseline="0" dirty="0" smtClean="0"/>
          </a:p>
          <a:p>
            <a:r>
              <a:rPr lang="en-US" baseline="0" dirty="0" smtClean="0"/>
              <a:t>A </a:t>
            </a:r>
            <a:r>
              <a:rPr lang="en-US" baseline="0" dirty="0" err="1" smtClean="0"/>
              <a:t>couchdb</a:t>
            </a:r>
            <a:r>
              <a:rPr lang="en-US" baseline="0" dirty="0" smtClean="0"/>
              <a:t> view is kind of like a materialized view(snapshot) in that it’s results are persisted to disk. Disk is cheap you know.</a:t>
            </a:r>
          </a:p>
          <a:p>
            <a:endParaRPr lang="en-US" dirty="0" smtClean="0"/>
          </a:p>
          <a:p>
            <a:r>
              <a:rPr lang="en-US" dirty="0" smtClean="0"/>
              <a:t>The</a:t>
            </a:r>
            <a:r>
              <a:rPr lang="en-US" baseline="0" dirty="0" smtClean="0"/>
              <a:t> views are indexed by key and are computed/updated when requested. This is IMPORTANT to realize. Updating a document </a:t>
            </a:r>
            <a:r>
              <a:rPr lang="en-US" baseline="0" dirty="0" err="1" smtClean="0"/>
              <a:t>doesn</a:t>
            </a:r>
            <a:r>
              <a:rPr lang="fr-FR" baseline="0" dirty="0" smtClean="0"/>
              <a:t>’</a:t>
            </a:r>
            <a:r>
              <a:rPr lang="en-US" baseline="0" dirty="0" smtClean="0"/>
              <a:t>t update the index at that point, only when it’s first requested. This is good and bad. The good is that inserts/updates are cheap. The bad is that every insert is setting a trap for the poor sucker who comes along to request a view.</a:t>
            </a:r>
          </a:p>
          <a:p>
            <a:endParaRPr lang="en-US" baseline="0" dirty="0" smtClean="0"/>
          </a:p>
          <a:p>
            <a:r>
              <a:rPr lang="en-US" baseline="0" dirty="0" smtClean="0"/>
              <a:t>The good news is that poor sucker can just tell </a:t>
            </a:r>
            <a:r>
              <a:rPr lang="en-US" baseline="0" dirty="0" err="1" smtClean="0"/>
              <a:t>couchdb</a:t>
            </a:r>
            <a:r>
              <a:rPr lang="en-US" baseline="0" dirty="0" smtClean="0"/>
              <a:t> to return a stale result and update the view after returning.</a:t>
            </a:r>
          </a:p>
          <a:p>
            <a:endParaRPr lang="en-US" baseline="0" dirty="0" smtClean="0"/>
          </a:p>
          <a:p>
            <a:r>
              <a:rPr lang="en-US" baseline="0" dirty="0" smtClean="0"/>
              <a:t>This is how we can do queries and some kinds of reporting.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23</a:t>
            </a:fld>
            <a:endParaRPr lang="en-US"/>
          </a:p>
        </p:txBody>
      </p:sp>
    </p:spTree>
    <p:extLst>
      <p:ext uri="{BB962C8B-B14F-4D97-AF65-F5344CB8AC3E}">
        <p14:creationId xmlns:p14="http://schemas.microsoft.com/office/powerpoint/2010/main" val="221588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parts to map/reduce</a:t>
            </a:r>
            <a:r>
              <a:rPr lang="en-US" baseline="0" dirty="0" smtClean="0"/>
              <a:t> and the first part is a mapping step. This is a functional concept where we take a piece of data and transform it into something else.</a:t>
            </a:r>
          </a:p>
          <a:p>
            <a:endParaRPr lang="en-US" baseline="0" dirty="0" smtClean="0"/>
          </a:p>
          <a:p>
            <a:r>
              <a:rPr lang="en-US" baseline="0" dirty="0" smtClean="0"/>
              <a:t>From our map function we’ll emit key/value pair(s) where the key can be simple types or complex ones. The complex ones enable some interesting opportunities to aggregate at varying levels of granularity. I’ll show you that in just a second.</a:t>
            </a:r>
          </a:p>
          <a:p>
            <a:endParaRPr lang="en-US" baseline="0" dirty="0" smtClean="0"/>
          </a:p>
          <a:p>
            <a:r>
              <a:rPr lang="en-US" baseline="0" dirty="0" smtClean="0"/>
              <a:t>This is what you do in a LINQ query when you use select(query syntax) or the .select()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24</a:t>
            </a:fld>
            <a:endParaRPr lang="en-US"/>
          </a:p>
        </p:txBody>
      </p:sp>
    </p:spTree>
    <p:extLst>
      <p:ext uri="{BB962C8B-B14F-4D97-AF65-F5344CB8AC3E}">
        <p14:creationId xmlns:p14="http://schemas.microsoft.com/office/powerpoint/2010/main" val="2321599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Takes</a:t>
            </a:r>
            <a:r>
              <a:rPr lang="en-US" baseline="0" dirty="0" smtClean="0"/>
              <a:t> a set of values and returns a single value. “the answer”</a:t>
            </a:r>
          </a:p>
          <a:p>
            <a:endParaRPr lang="en-US" baseline="0" dirty="0" smtClean="0"/>
          </a:p>
          <a:p>
            <a:r>
              <a:rPr lang="en-US" baseline="0" dirty="0" smtClean="0"/>
              <a:t>Reductions are divided and processed in batches along b-tree boundaries. As such, the reduce function needs to be able to reduce mapped values and reduced values. </a:t>
            </a:r>
          </a:p>
          <a:p>
            <a:r>
              <a:rPr lang="en-US" baseline="0" dirty="0" smtClean="0"/>
              <a:t>This is important because </a:t>
            </a:r>
            <a:r>
              <a:rPr lang="en-US" baseline="0" dirty="0" err="1" smtClean="0"/>
              <a:t>couchdb</a:t>
            </a:r>
            <a:r>
              <a:rPr lang="en-US" baseline="0" dirty="0" smtClean="0"/>
              <a:t> is smart enough to not invalidate everything just because you’ve updated a single document. Only the affected b-tree areas and up will be recalculated.</a:t>
            </a:r>
          </a:p>
          <a:p>
            <a:endParaRPr lang="en-US" baseline="0" dirty="0" smtClean="0"/>
          </a:p>
          <a:p>
            <a:endParaRPr lang="en-US" baseline="0" dirty="0" smtClean="0"/>
          </a:p>
          <a:p>
            <a:r>
              <a:rPr lang="en-US" baseline="0" dirty="0" smtClean="0"/>
              <a:t>This is what you do in a LINQ query when you use aggregate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25</a:t>
            </a:fld>
            <a:endParaRPr lang="en-US"/>
          </a:p>
        </p:txBody>
      </p:sp>
    </p:spTree>
    <p:extLst>
      <p:ext uri="{BB962C8B-B14F-4D97-AF65-F5344CB8AC3E}">
        <p14:creationId xmlns:p14="http://schemas.microsoft.com/office/powerpoint/2010/main" val="2750477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here’s a sample map/reduce using </a:t>
            </a:r>
            <a:r>
              <a:rPr lang="en-US" baseline="0" dirty="0" err="1" smtClean="0"/>
              <a:t>linq</a:t>
            </a:r>
            <a:r>
              <a:rPr lang="en-US" baseline="0" dirty="0" smtClean="0"/>
              <a:t> extension methods. </a:t>
            </a:r>
          </a:p>
          <a:p>
            <a:endParaRPr lang="en-US" baseline="0" dirty="0" smtClean="0"/>
          </a:p>
          <a:p>
            <a:r>
              <a:rPr lang="en-US" baseline="0" dirty="0" smtClean="0"/>
              <a:t>We’ve been given string representations of integers.</a:t>
            </a:r>
          </a:p>
          <a:p>
            <a:endParaRPr lang="en-US" baseline="0" dirty="0" smtClean="0"/>
          </a:p>
          <a:p>
            <a:r>
              <a:rPr lang="en-US" baseline="0" dirty="0" smtClean="0"/>
              <a:t>The map function parses take the string input and returns an </a:t>
            </a:r>
            <a:r>
              <a:rPr lang="en-US" baseline="0" dirty="0" err="1" smtClean="0"/>
              <a:t>int</a:t>
            </a:r>
            <a:r>
              <a:rPr lang="en-US" baseline="0" dirty="0" smtClean="0"/>
              <a:t> output.</a:t>
            </a:r>
          </a:p>
          <a:p>
            <a:endParaRPr lang="en-US" baseline="0" dirty="0" smtClean="0"/>
          </a:p>
          <a:p>
            <a:r>
              <a:rPr lang="en-US" baseline="0" dirty="0" smtClean="0"/>
              <a:t>The reduce calculates the sum.</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26</a:t>
            </a:fld>
            <a:endParaRPr lang="en-US"/>
          </a:p>
        </p:txBody>
      </p:sp>
    </p:spTree>
    <p:extLst>
      <p:ext uri="{BB962C8B-B14F-4D97-AF65-F5344CB8AC3E}">
        <p14:creationId xmlns:p14="http://schemas.microsoft.com/office/powerpoint/2010/main" val="1361461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same map/reduce in a </a:t>
            </a:r>
            <a:r>
              <a:rPr lang="en-US" dirty="0" err="1" smtClean="0"/>
              <a:t>couchdb</a:t>
            </a:r>
            <a:r>
              <a:rPr lang="en-US" dirty="0" smtClean="0"/>
              <a:t> view.</a:t>
            </a:r>
          </a:p>
          <a:p>
            <a:endParaRPr lang="en-US" dirty="0" smtClean="0"/>
          </a:p>
          <a:p>
            <a:r>
              <a:rPr lang="en-US" baseline="0" dirty="0" smtClean="0"/>
              <a:t>Notice we have </a:t>
            </a:r>
            <a:r>
              <a:rPr lang="en-US" baseline="0" dirty="0" err="1" smtClean="0"/>
              <a:t>javascript</a:t>
            </a:r>
            <a:r>
              <a:rPr lang="en-US" baseline="0" dirty="0" smtClean="0"/>
              <a:t> embedded as a string in the </a:t>
            </a:r>
            <a:r>
              <a:rPr lang="en-US" baseline="0" dirty="0" err="1" smtClean="0"/>
              <a:t>json</a:t>
            </a:r>
            <a:r>
              <a:rPr lang="en-US" baseline="0" dirty="0" smtClean="0"/>
              <a:t> document.</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27</a:t>
            </a:fld>
            <a:endParaRPr lang="en-US"/>
          </a:p>
        </p:txBody>
      </p:sp>
    </p:spTree>
    <p:extLst>
      <p:ext uri="{BB962C8B-B14F-4D97-AF65-F5344CB8AC3E}">
        <p14:creationId xmlns:p14="http://schemas.microsoft.com/office/powerpoint/2010/main" val="28113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API is relatively</a:t>
            </a:r>
            <a:r>
              <a:rPr lang="en-US" baseline="0" dirty="0" smtClean="0"/>
              <a:t> easy to get going with.</a:t>
            </a:r>
          </a:p>
          <a:p>
            <a:endParaRPr lang="en-US" baseline="0" dirty="0" smtClean="0"/>
          </a:p>
          <a:p>
            <a:r>
              <a:rPr lang="en-US" baseline="0" dirty="0" smtClean="0"/>
              <a:t>The weird bits are these special underscore prefixed routes.</a:t>
            </a:r>
          </a:p>
          <a:p>
            <a:endParaRPr lang="en-US" baseline="0" dirty="0" smtClean="0"/>
          </a:p>
          <a:p>
            <a:r>
              <a:rPr lang="en-US" baseline="0" dirty="0" smtClean="0"/>
              <a:t>We can choose to only run the map.</a:t>
            </a:r>
          </a:p>
          <a:p>
            <a:r>
              <a:rPr lang="en-US" baseline="0" dirty="0" smtClean="0"/>
              <a:t>We can query for specific keys or key ranges</a:t>
            </a:r>
          </a:p>
          <a:p>
            <a:r>
              <a:rPr lang="en-US" baseline="0" dirty="0" smtClean="0"/>
              <a:t>We can choose how deep to go within our complex keys.</a:t>
            </a:r>
          </a:p>
          <a:p>
            <a:r>
              <a:rPr lang="en-US" baseline="0" dirty="0" smtClean="0"/>
              <a:t>And we can tell couch to return to use the original documents that produced the value.</a:t>
            </a:r>
          </a:p>
        </p:txBody>
      </p:sp>
      <p:sp>
        <p:nvSpPr>
          <p:cNvPr id="4" name="Slide Number Placeholder 3"/>
          <p:cNvSpPr>
            <a:spLocks noGrp="1"/>
          </p:cNvSpPr>
          <p:nvPr>
            <p:ph type="sldNum" sz="quarter" idx="10"/>
          </p:nvPr>
        </p:nvSpPr>
        <p:spPr/>
        <p:txBody>
          <a:bodyPr/>
          <a:lstStyle/>
          <a:p>
            <a:fld id="{7871032B-5DE1-D64C-A2DF-2723B29427E9}" type="slidenum">
              <a:rPr lang="en-US" smtClean="0"/>
              <a:t>28</a:t>
            </a:fld>
            <a:endParaRPr lang="en-US"/>
          </a:p>
        </p:txBody>
      </p:sp>
    </p:spTree>
    <p:extLst>
      <p:ext uri="{BB962C8B-B14F-4D97-AF65-F5344CB8AC3E}">
        <p14:creationId xmlns:p14="http://schemas.microsoft.com/office/powerpoint/2010/main" val="2464123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map/reduce samples. I think we should push the Not taker demo up above the map/reduce section to break things up.</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29</a:t>
            </a:fld>
            <a:endParaRPr lang="en-US"/>
          </a:p>
        </p:txBody>
      </p:sp>
    </p:spTree>
    <p:extLst>
      <p:ext uri="{BB962C8B-B14F-4D97-AF65-F5344CB8AC3E}">
        <p14:creationId xmlns:p14="http://schemas.microsoft.com/office/powerpoint/2010/main" val="165109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the highlights of what you get when you install </a:t>
            </a:r>
            <a:r>
              <a:rPr lang="en-US" baseline="0" dirty="0" err="1" smtClean="0"/>
              <a:t>CouchDB</a:t>
            </a:r>
            <a:endParaRPr lang="en-US" baseline="0" dirty="0" smtClean="0"/>
          </a:p>
          <a:p>
            <a:endParaRPr lang="en-US" baseline="0" dirty="0" smtClean="0"/>
          </a:p>
          <a:p>
            <a:r>
              <a:rPr lang="en-US" baseline="0" dirty="0" smtClean="0"/>
              <a:t>It’s classified as a document database. You organize your data into logical groupings – documents.</a:t>
            </a:r>
          </a:p>
          <a:p>
            <a:endParaRPr lang="en-US" baseline="0" dirty="0" smtClean="0"/>
          </a:p>
          <a:p>
            <a:r>
              <a:rPr lang="en-US" baseline="0" dirty="0" smtClean="0"/>
              <a:t>It’s open source.</a:t>
            </a:r>
          </a:p>
          <a:p>
            <a:endParaRPr lang="en-US" baseline="0" dirty="0" smtClean="0"/>
          </a:p>
          <a:p>
            <a:pPr algn="l"/>
            <a:r>
              <a:rPr lang="en-US" baseline="0" dirty="0" smtClean="0"/>
              <a:t>It’s written in </a:t>
            </a:r>
            <a:r>
              <a:rPr lang="en-US" baseline="0" dirty="0" err="1" smtClean="0"/>
              <a:t>Erlang</a:t>
            </a:r>
            <a:r>
              <a:rPr lang="en-US" baseline="0" dirty="0" smtClean="0"/>
              <a:t>. This is interesting because of what </a:t>
            </a:r>
            <a:r>
              <a:rPr lang="en-US" baseline="0" dirty="0" err="1" smtClean="0"/>
              <a:t>Erlang</a:t>
            </a:r>
            <a:r>
              <a:rPr lang="en-US" baseline="0" dirty="0" smtClean="0"/>
              <a:t> gives you. </a:t>
            </a:r>
            <a:r>
              <a:rPr lang="en-US" baseline="0" dirty="0" err="1" smtClean="0"/>
              <a:t>Erlang</a:t>
            </a:r>
            <a:r>
              <a:rPr lang="en-US" baseline="0" dirty="0" smtClean="0"/>
              <a:t> was built by Ericson to handle the data coming through phone switches.</a:t>
            </a:r>
          </a:p>
          <a:p>
            <a:pPr algn="l"/>
            <a:r>
              <a:rPr lang="en-US" baseline="0" dirty="0" smtClean="0"/>
              <a:t>It was designed to never go down. Immutability and message passing are fundamental. </a:t>
            </a:r>
            <a:r>
              <a:rPr lang="en-US" baseline="0" dirty="0" err="1" smtClean="0"/>
              <a:t>Erlang</a:t>
            </a:r>
            <a:r>
              <a:rPr lang="en-US" baseline="0" dirty="0" smtClean="0"/>
              <a:t> nodes cluster easily. </a:t>
            </a:r>
          </a:p>
          <a:p>
            <a:pPr algn="l"/>
            <a:r>
              <a:rPr lang="en-US" baseline="0" dirty="0" smtClean="0"/>
              <a:t>It’s a good foundation for something that stores your data.</a:t>
            </a:r>
          </a:p>
          <a:p>
            <a:pPr algn="l"/>
            <a:endParaRPr lang="en-US" baseline="0" dirty="0" smtClean="0"/>
          </a:p>
          <a:p>
            <a:pPr algn="l"/>
            <a:r>
              <a:rPr lang="en-US" baseline="0" dirty="0" smtClean="0"/>
              <a:t>Communication with the server happens via HTTP via a </a:t>
            </a:r>
            <a:r>
              <a:rPr lang="en-US" baseline="0" dirty="0" err="1" smtClean="0"/>
              <a:t>RESTful</a:t>
            </a:r>
            <a:r>
              <a:rPr lang="en-US" baseline="0" dirty="0" smtClean="0"/>
              <a:t> interface.</a:t>
            </a:r>
          </a:p>
          <a:p>
            <a:pPr algn="l"/>
            <a:endParaRPr lang="en-US" baseline="0" dirty="0" smtClean="0"/>
          </a:p>
          <a:p>
            <a:pPr algn="l"/>
            <a:r>
              <a:rPr lang="en-US" baseline="0" dirty="0" smtClean="0"/>
              <a:t>Documents are represented as JSON.</a:t>
            </a:r>
          </a:p>
          <a:p>
            <a:pPr algn="l"/>
            <a:endParaRPr lang="en-US" baseline="0" dirty="0" smtClean="0"/>
          </a:p>
          <a:p>
            <a:pPr algn="l"/>
            <a:r>
              <a:rPr lang="en-US" baseline="0" dirty="0" smtClean="0"/>
              <a:t>We can query our data via map/reduce views.</a:t>
            </a:r>
          </a:p>
          <a:p>
            <a:pPr algn="l"/>
            <a:endParaRPr lang="en-US" baseline="0" dirty="0" smtClean="0"/>
          </a:p>
          <a:p>
            <a:pPr algn="l"/>
            <a:r>
              <a:rPr lang="en-US" baseline="0" dirty="0" smtClean="0"/>
              <a:t>Multi-master replication out of the box.</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3</a:t>
            </a:fld>
            <a:endParaRPr lang="en-US"/>
          </a:p>
        </p:txBody>
      </p:sp>
    </p:spTree>
    <p:extLst>
      <p:ext uri="{BB962C8B-B14F-4D97-AF65-F5344CB8AC3E}">
        <p14:creationId xmlns:p14="http://schemas.microsoft.com/office/powerpoint/2010/main" val="529447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push up the .NET demo, this slide needs to go up</a:t>
            </a:r>
            <a:r>
              <a:rPr lang="en-US" baseline="0" dirty="0" smtClean="0"/>
              <a:t> </a:t>
            </a:r>
            <a:r>
              <a:rPr lang="en-US" baseline="0" smtClean="0"/>
              <a:t>with it.</a:t>
            </a:r>
          </a:p>
        </p:txBody>
      </p:sp>
      <p:sp>
        <p:nvSpPr>
          <p:cNvPr id="4" name="Slide Number Placeholder 3"/>
          <p:cNvSpPr>
            <a:spLocks noGrp="1"/>
          </p:cNvSpPr>
          <p:nvPr>
            <p:ph type="sldNum" sz="quarter" idx="10"/>
          </p:nvPr>
        </p:nvSpPr>
        <p:spPr/>
        <p:txBody>
          <a:bodyPr/>
          <a:lstStyle/>
          <a:p>
            <a:fld id="{7871032B-5DE1-D64C-A2DF-2723B29427E9}" type="slidenum">
              <a:rPr lang="en-US" smtClean="0"/>
              <a:t>30</a:t>
            </a:fld>
            <a:endParaRPr lang="en-US"/>
          </a:p>
        </p:txBody>
      </p:sp>
    </p:spTree>
    <p:extLst>
      <p:ext uri="{BB962C8B-B14F-4D97-AF65-F5344CB8AC3E}">
        <p14:creationId xmlns:p14="http://schemas.microsoft.com/office/powerpoint/2010/main" val="205977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be clear, this is not a talk to trash relational databases. They certainly have their uses and the tooling is great for them. </a:t>
            </a:r>
          </a:p>
          <a:p>
            <a:endParaRPr lang="en-US" baseline="0" dirty="0" smtClean="0"/>
          </a:p>
          <a:p>
            <a:r>
              <a:rPr lang="en-US" baseline="0" dirty="0" smtClean="0"/>
              <a:t>What I want from this talk is to show you that there are alternatives that can help you solve specific problems. </a:t>
            </a:r>
          </a:p>
          <a:p>
            <a:endParaRPr lang="en-US" baseline="0" dirty="0" smtClean="0"/>
          </a:p>
          <a:p>
            <a:r>
              <a:rPr lang="en-US" baseline="0" dirty="0" smtClean="0"/>
              <a:t>What I hope you’ll see is that you’ll see benefit from using data stores in the way they were intended. </a:t>
            </a:r>
          </a:p>
          <a:p>
            <a:endParaRPr lang="en-US" baseline="0" dirty="0" smtClean="0"/>
          </a:p>
          <a:p>
            <a:r>
              <a:rPr lang="en-US" baseline="0" dirty="0" smtClean="0"/>
              <a:t>Too often we turn to the SQL Server instance that’s already installed to:</a:t>
            </a:r>
          </a:p>
          <a:p>
            <a:r>
              <a:rPr lang="en-US" baseline="0" dirty="0" smtClean="0"/>
              <a:t> * Act as a queue (polling for last updated).</a:t>
            </a:r>
          </a:p>
          <a:p>
            <a:r>
              <a:rPr lang="en-US" baseline="0" dirty="0" smtClean="0"/>
              <a:t> * Act as a cache (session state).</a:t>
            </a:r>
          </a:p>
          <a:p>
            <a:r>
              <a:rPr lang="en-US" baseline="0" dirty="0" smtClean="0"/>
              <a:t> * Act as a </a:t>
            </a:r>
            <a:r>
              <a:rPr lang="en-US" baseline="0" dirty="0" err="1" smtClean="0"/>
              <a:t>filesystem</a:t>
            </a:r>
            <a:r>
              <a:rPr lang="en-US" baseline="0" dirty="0" smtClean="0"/>
              <a:t> ().</a:t>
            </a:r>
          </a:p>
          <a:p>
            <a:r>
              <a:rPr lang="en-US" baseline="0" dirty="0" smtClean="0"/>
              <a:t> * Provide integration with other systems.</a:t>
            </a:r>
          </a:p>
          <a:p>
            <a:endParaRPr lang="en-US" baseline="0" dirty="0" smtClean="0"/>
          </a:p>
          <a:p>
            <a:r>
              <a:rPr lang="en-US" baseline="0" dirty="0" smtClean="0"/>
              <a:t>STOP DOING THAT.</a:t>
            </a:r>
          </a:p>
        </p:txBody>
      </p:sp>
      <p:sp>
        <p:nvSpPr>
          <p:cNvPr id="4" name="Slide Number Placeholder 3"/>
          <p:cNvSpPr>
            <a:spLocks noGrp="1"/>
          </p:cNvSpPr>
          <p:nvPr>
            <p:ph type="sldNum" sz="quarter" idx="10"/>
          </p:nvPr>
        </p:nvSpPr>
        <p:spPr/>
        <p:txBody>
          <a:bodyPr/>
          <a:lstStyle/>
          <a:p>
            <a:fld id="{7871032B-5DE1-D64C-A2DF-2723B29427E9}" type="slidenum">
              <a:rPr lang="en-US" smtClean="0"/>
              <a:t>4</a:t>
            </a:fld>
            <a:endParaRPr lang="en-US"/>
          </a:p>
        </p:txBody>
      </p:sp>
    </p:spTree>
    <p:extLst>
      <p:ext uri="{BB962C8B-B14F-4D97-AF65-F5344CB8AC3E}">
        <p14:creationId xmlns:p14="http://schemas.microsoft.com/office/powerpoint/2010/main" val="102154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Relational databases are great, but not for everything. Everything that’s not relational falls into this term “</a:t>
            </a:r>
            <a:r>
              <a:rPr lang="en-US" baseline="0" dirty="0" err="1" smtClean="0"/>
              <a:t>NoSQL</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NoSQL</a:t>
            </a:r>
            <a:r>
              <a:rPr lang="en-US" dirty="0" smtClean="0"/>
              <a:t> is a negative</a:t>
            </a:r>
            <a:r>
              <a:rPr lang="en-US" baseline="0" dirty="0" smtClean="0"/>
              <a:t> term, so for the rest of the talk you’ll hear me say non-relational. </a:t>
            </a:r>
          </a:p>
          <a:p>
            <a:endParaRPr lang="en-US" dirty="0" smtClean="0"/>
          </a:p>
          <a:p>
            <a:r>
              <a:rPr lang="en-US" dirty="0" smtClean="0"/>
              <a:t>Today I’ll be focusing on document databases, but some other </a:t>
            </a:r>
            <a:r>
              <a:rPr lang="en-US" dirty="0" err="1" smtClean="0"/>
              <a:t>NoSQL</a:t>
            </a:r>
            <a:r>
              <a:rPr lang="en-US" dirty="0" smtClean="0"/>
              <a:t> stores</a:t>
            </a:r>
            <a:r>
              <a:rPr lang="en-US" baseline="0" dirty="0" smtClean="0"/>
              <a:t> are:</a:t>
            </a:r>
          </a:p>
          <a:p>
            <a:endParaRPr lang="en-US" baseline="0" dirty="0" smtClean="0"/>
          </a:p>
          <a:p>
            <a:r>
              <a:rPr lang="en-US" baseline="0" dirty="0" smtClean="0"/>
              <a:t> * Graph Databases </a:t>
            </a:r>
          </a:p>
          <a:p>
            <a:r>
              <a:rPr lang="en-US" baseline="0" dirty="0" smtClean="0"/>
              <a:t> </a:t>
            </a:r>
            <a:r>
              <a:rPr lang="en-US" dirty="0" smtClean="0"/>
              <a:t>* Key/Value</a:t>
            </a:r>
            <a:r>
              <a:rPr lang="en-US" baseline="0" dirty="0" smtClean="0"/>
              <a:t> Store (</a:t>
            </a:r>
            <a:r>
              <a:rPr lang="en-US" baseline="0" dirty="0" err="1" smtClean="0"/>
              <a:t>DynamoDB</a:t>
            </a:r>
            <a:r>
              <a:rPr lang="en-US" baseline="0" dirty="0" smtClean="0"/>
              <a:t>, </a:t>
            </a:r>
            <a:r>
              <a:rPr lang="en-US" baseline="0" dirty="0" err="1" smtClean="0"/>
              <a:t>Redis</a:t>
            </a:r>
            <a:r>
              <a:rPr lang="en-US" baseline="0" dirty="0" smtClean="0"/>
              <a:t>, </a:t>
            </a:r>
            <a:r>
              <a:rPr lang="en-US" baseline="0" dirty="0" err="1" smtClean="0"/>
              <a:t>Memcached</a:t>
            </a:r>
            <a:r>
              <a:rPr lang="en-US" baseline="0" dirty="0" smtClean="0"/>
              <a:t>, </a:t>
            </a:r>
            <a:r>
              <a:rPr lang="en-US" baseline="0" dirty="0" err="1" smtClean="0"/>
              <a:t>Riak</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 Column family (Cassandra,</a:t>
            </a:r>
            <a:r>
              <a:rPr lang="en-US" baseline="0" dirty="0" smtClean="0"/>
              <a:t> Big </a:t>
            </a:r>
            <a:r>
              <a:rPr lang="en-US" baseline="0" dirty="0" err="1" smtClean="0"/>
              <a:t>Table,Hbase</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Sometimes the lines can be blurry. For instance, some key value stores act like document stores by being very aware of </a:t>
            </a:r>
            <a:r>
              <a:rPr lang="en-US" baseline="0" dirty="0" err="1" smtClean="0"/>
              <a:t>json</a:t>
            </a:r>
            <a:r>
              <a:rPr lang="en-US" baseline="0" dirty="0" smtClean="0"/>
              <a:t> content.</a:t>
            </a:r>
            <a:endParaRPr lang="en-US"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5</a:t>
            </a:fld>
            <a:endParaRPr lang="en-US"/>
          </a:p>
        </p:txBody>
      </p:sp>
    </p:spTree>
    <p:extLst>
      <p:ext uri="{BB962C8B-B14F-4D97-AF65-F5344CB8AC3E}">
        <p14:creationId xmlns:p14="http://schemas.microsoft.com/office/powerpoint/2010/main" val="119630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is just a collection of key/value</a:t>
            </a:r>
            <a:r>
              <a:rPr lang="en-US" baseline="0" dirty="0" smtClean="0"/>
              <a:t> pairs returned as JSON. </a:t>
            </a:r>
          </a:p>
          <a:p>
            <a:endParaRPr lang="en-US" baseline="0" dirty="0" smtClean="0"/>
          </a:p>
          <a:p>
            <a:r>
              <a:rPr lang="en-US" baseline="0" dirty="0" smtClean="0"/>
              <a:t>The benefit here is that data that belongs together is stored together and retrieved together. </a:t>
            </a:r>
          </a:p>
          <a:p>
            <a:endParaRPr lang="en-US" baseline="0" dirty="0" smtClean="0"/>
          </a:p>
          <a:p>
            <a:r>
              <a:rPr lang="en-US" baseline="0" dirty="0" smtClean="0"/>
              <a:t>Is anyone familiar with BDD? Documents line closely with aggregate roots.</a:t>
            </a:r>
          </a:p>
          <a:p>
            <a:endParaRPr lang="en-US" baseline="0" dirty="0" smtClean="0"/>
          </a:p>
          <a:p>
            <a:r>
              <a:rPr lang="en-US" baseline="0" dirty="0" smtClean="0"/>
              <a:t>Each document has a key which is used to identify it.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6</a:t>
            </a:fld>
            <a:endParaRPr lang="en-US"/>
          </a:p>
        </p:txBody>
      </p:sp>
    </p:spTree>
    <p:extLst>
      <p:ext uri="{BB962C8B-B14F-4D97-AF65-F5344CB8AC3E}">
        <p14:creationId xmlns:p14="http://schemas.microsoft.com/office/powerpoint/2010/main" val="17622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a JSON document looks like for those</a:t>
            </a:r>
            <a:r>
              <a:rPr lang="en-US" baseline="0" dirty="0" smtClean="0"/>
              <a:t> of you who have been living under a rock and haven’t done anything with the web. ;)</a:t>
            </a:r>
          </a:p>
          <a:p>
            <a:endParaRPr lang="en-US" baseline="0" dirty="0" smtClean="0"/>
          </a:p>
          <a:p>
            <a:r>
              <a:rPr lang="en-US" baseline="0" dirty="0" smtClean="0"/>
              <a:t>Values can be strings, numbers, </a:t>
            </a:r>
            <a:r>
              <a:rPr lang="en-US" baseline="0" dirty="0" err="1" smtClean="0"/>
              <a:t>booleans</a:t>
            </a:r>
            <a:r>
              <a:rPr lang="en-US" baseline="0" dirty="0" smtClean="0"/>
              <a:t>, arrays, or objects</a:t>
            </a:r>
          </a:p>
          <a:p>
            <a:endParaRPr lang="en-US" baseline="0" dirty="0" smtClean="0"/>
          </a:p>
          <a:p>
            <a:r>
              <a:rPr lang="en-US" baseline="0" dirty="0" smtClean="0"/>
              <a:t>Walk though them on screen.</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7</a:t>
            </a:fld>
            <a:endParaRPr lang="en-US"/>
          </a:p>
        </p:txBody>
      </p:sp>
    </p:spTree>
    <p:extLst>
      <p:ext uri="{BB962C8B-B14F-4D97-AF65-F5344CB8AC3E}">
        <p14:creationId xmlns:p14="http://schemas.microsoft.com/office/powerpoint/2010/main" val="218556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with an example. Earlier I went to a burger</a:t>
            </a:r>
            <a:r>
              <a:rPr lang="en-US" baseline="0" dirty="0" smtClean="0"/>
              <a:t> joint and ordered a #1 combo. </a:t>
            </a:r>
          </a:p>
          <a:p>
            <a:endParaRPr lang="en-US" baseline="0" dirty="0" smtClean="0"/>
          </a:p>
          <a:p>
            <a:r>
              <a:rPr lang="en-US" baseline="0" dirty="0" smtClean="0"/>
              <a:t>It had a burger with some toppings, fries, and a coke (pop for you northerners and cola for you west coasters and northeasterners).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8</a:t>
            </a:fld>
            <a:endParaRPr lang="en-US"/>
          </a:p>
        </p:txBody>
      </p:sp>
    </p:spTree>
    <p:extLst>
      <p:ext uri="{BB962C8B-B14F-4D97-AF65-F5344CB8AC3E}">
        <p14:creationId xmlns:p14="http://schemas.microsoft.com/office/powerpoint/2010/main" val="270513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we’ll walk though what we need in order to model this in a relational database.</a:t>
            </a:r>
          </a:p>
          <a:p>
            <a:endParaRPr lang="en-US" dirty="0" smtClean="0"/>
          </a:p>
          <a:p>
            <a:r>
              <a:rPr lang="en-US" dirty="0" smtClean="0"/>
              <a:t>We need a container for this order,</a:t>
            </a:r>
            <a:r>
              <a:rPr lang="en-US" baseline="0" dirty="0" smtClean="0"/>
              <a:t> so we’ll create a table named such. It’ll have a few columns like a primary key for the order id and a date when it was ordered.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9</a:t>
            </a:fld>
            <a:endParaRPr lang="en-US"/>
          </a:p>
        </p:txBody>
      </p:sp>
    </p:spTree>
    <p:extLst>
      <p:ext uri="{BB962C8B-B14F-4D97-AF65-F5344CB8AC3E}">
        <p14:creationId xmlns:p14="http://schemas.microsoft.com/office/powerpoint/2010/main" val="46455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5/28/12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5/28/12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5/28/12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5/28/12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5/28/12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5/28/12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5/28/12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5/28/12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5/28/12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5/28/12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5/28/12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5/28/12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diagramColors" Target="../diagrams/colors6.xml"/><Relationship Id="rId12"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diagramData" Target="../diagrams/data6.xml"/><Relationship Id="rId9" Type="http://schemas.openxmlformats.org/officeDocument/2006/relationships/diagramLayout" Target="../diagrams/layout6.xml"/><Relationship Id="rId10"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1" Type="http://schemas.openxmlformats.org/officeDocument/2006/relationships/diagramColors" Target="../diagrams/colors8.xml"/><Relationship Id="rId12"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diagramData" Target="../diagrams/data8.xml"/><Relationship Id="rId9" Type="http://schemas.openxmlformats.org/officeDocument/2006/relationships/diagramLayout" Target="../diagrams/layout8.xml"/><Relationship Id="rId10"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1" Type="http://schemas.openxmlformats.org/officeDocument/2006/relationships/diagramColors" Target="../diagrams/colors10.xml"/><Relationship Id="rId12"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diagramData" Target="../diagrams/data10.xml"/><Relationship Id="rId9" Type="http://schemas.openxmlformats.org/officeDocument/2006/relationships/diagramLayout" Target="../diagrams/layout10.xml"/><Relationship Id="rId10"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14.xml"/><Relationship Id="rId12"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diagramData" Target="../diagrams/data14.xml"/><Relationship Id="rId9" Type="http://schemas.openxmlformats.org/officeDocument/2006/relationships/diagramLayout" Target="../diagrams/layout14.xml"/><Relationship Id="rId10"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11" Type="http://schemas.openxmlformats.org/officeDocument/2006/relationships/diagramColors" Target="../diagrams/colors16.xml"/><Relationship Id="rId12"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diagramData" Target="../diagrams/data16.xml"/><Relationship Id="rId9" Type="http://schemas.openxmlformats.org/officeDocument/2006/relationships/diagramLayout" Target="../diagrams/layout16.xml"/><Relationship Id="rId10"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11" Type="http://schemas.openxmlformats.org/officeDocument/2006/relationships/diagramColors" Target="../diagrams/colors18.xml"/><Relationship Id="rId12"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diagramData" Target="../diagrams/data18.xml"/><Relationship Id="rId9" Type="http://schemas.openxmlformats.org/officeDocument/2006/relationships/diagramLayout" Target="../diagrams/layout18.xml"/><Relationship Id="rId10" Type="http://schemas.openxmlformats.org/officeDocument/2006/relationships/diagramQuickStyle" Target="../diagrams/quickStyle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github.com/arobson/Rela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digitalBush/Couchipedia" TargetMode="External"/><Relationship Id="rId3" Type="http://schemas.openxmlformats.org/officeDocument/2006/relationships/hyperlink" Target="https://github.com/digitalBush/couch-sample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igitalBush/Couchipedia" TargetMode="External"/><Relationship Id="rId4" Type="http://schemas.openxmlformats.org/officeDocument/2006/relationships/hyperlink" Target="https://github.com/digitalBush/couch-samples" TargetMode="External"/><Relationship Id="rId1" Type="http://schemas.openxmlformats.org/officeDocument/2006/relationships/slideLayout" Target="../slideLayouts/slideLayout2.xml"/><Relationship Id="rId2" Type="http://schemas.openxmlformats.org/officeDocument/2006/relationships/hyperlink" Target="http://couchdb.apach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1883304"/>
            <a:ext cx="2794000" cy="2540000"/>
          </a:xfrm>
          <a:prstGeom prst="rect">
            <a:avLst/>
          </a:prstGeom>
          <a:effectLst>
            <a:softEdge rad="12700"/>
          </a:effectLst>
        </p:spPr>
      </p:pic>
      <p:sp>
        <p:nvSpPr>
          <p:cNvPr id="7" name="Title 6"/>
          <p:cNvSpPr>
            <a:spLocks noGrp="1"/>
          </p:cNvSpPr>
          <p:nvPr>
            <p:ph type="title"/>
          </p:nvPr>
        </p:nvSpPr>
        <p:spPr>
          <a:xfrm>
            <a:off x="2230815" y="2542829"/>
            <a:ext cx="6781800" cy="1600200"/>
          </a:xfrm>
        </p:spPr>
        <p:txBody>
          <a:bodyPr>
            <a:normAutofit fontScale="90000"/>
          </a:bodyPr>
          <a:lstStyle/>
          <a:p>
            <a:pPr algn="r"/>
            <a:r>
              <a:rPr lang="en-US" dirty="0" smtClean="0">
                <a:solidFill>
                  <a:schemeClr val="tx1">
                    <a:lumMod val="65000"/>
                    <a:lumOff val="35000"/>
                  </a:schemeClr>
                </a:solidFill>
              </a:rPr>
              <a:t>Getting Started with </a:t>
            </a:r>
            <a:r>
              <a:rPr lang="en-US" dirty="0" err="1" smtClean="0">
                <a:solidFill>
                  <a:schemeClr val="tx1">
                    <a:lumMod val="65000"/>
                    <a:lumOff val="35000"/>
                  </a:schemeClr>
                </a:solidFill>
              </a:rPr>
              <a:t>CouchDB</a:t>
            </a:r>
            <a:r>
              <a:rPr lang="en-US" dirty="0" smtClean="0">
                <a:solidFill>
                  <a:schemeClr val="tx1">
                    <a:lumMod val="65000"/>
                    <a:lumOff val="35000"/>
                  </a:schemeClr>
                </a:solidFill>
              </a:rPr>
              <a:t> and .NET</a:t>
            </a:r>
            <a:endParaRPr lang="en-US" dirty="0">
              <a:solidFill>
                <a:schemeClr val="tx1">
                  <a:lumMod val="65000"/>
                  <a:lumOff val="35000"/>
                </a:schemeClr>
              </a:solidFill>
            </a:endParaRPr>
          </a:p>
        </p:txBody>
      </p:sp>
      <p:pic>
        <p:nvPicPr>
          <p:cNvPr id="5" name="Picture 4"/>
          <p:cNvPicPr>
            <a:picLocks noChangeAspect="1"/>
          </p:cNvPicPr>
          <p:nvPr/>
        </p:nvPicPr>
        <p:blipFill>
          <a:blip r:embed="rId4"/>
          <a:stretch>
            <a:fillRect/>
          </a:stretch>
        </p:blipFill>
        <p:spPr>
          <a:xfrm>
            <a:off x="5969000" y="5194300"/>
            <a:ext cx="3175000" cy="1663700"/>
          </a:xfrm>
          <a:prstGeom prst="rect">
            <a:avLst/>
          </a:prstGeom>
        </p:spPr>
      </p:pic>
    </p:spTree>
    <p:extLst>
      <p:ext uri="{BB962C8B-B14F-4D97-AF65-F5344CB8AC3E}">
        <p14:creationId xmlns:p14="http://schemas.microsoft.com/office/powerpoint/2010/main" val="2725135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42646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70244218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46820" y="1247180"/>
            <a:ext cx="1800493" cy="369332"/>
          </a:xfrm>
          <a:prstGeom prst="rect">
            <a:avLst/>
          </a:prstGeom>
          <a:noFill/>
        </p:spPr>
        <p:txBody>
          <a:bodyPr wrap="none" rtlCol="0">
            <a:spAutoFit/>
          </a:bodyPr>
          <a:lstStyle/>
          <a:p>
            <a:r>
              <a:rPr lang="en-US" dirty="0" err="1">
                <a:effectLst>
                  <a:glow rad="228600">
                    <a:srgbClr val="FFFF00">
                      <a:alpha val="40000"/>
                    </a:srgbClr>
                  </a:glow>
                </a:effectLst>
              </a:rPr>
              <a:t>OrderItems</a:t>
            </a:r>
            <a:r>
              <a:rPr lang="en-US" dirty="0">
                <a:effectLst>
                  <a:glow rad="228600">
                    <a:srgbClr val="FFFF00">
                      <a:alpha val="40000"/>
                    </a:srgbClr>
                  </a:glow>
                </a:effectLst>
              </a:rPr>
              <a:t> Table</a:t>
            </a:r>
          </a:p>
        </p:txBody>
      </p:sp>
      <p:cxnSp>
        <p:nvCxnSpPr>
          <p:cNvPr id="7" name="Straight Arrow Connector 6"/>
          <p:cNvCxnSpPr>
            <a:stCxn id="8"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9536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804121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074957850"/>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369332"/>
          </a:xfrm>
          <a:prstGeom prst="rect">
            <a:avLst/>
          </a:prstGeom>
          <a:noFill/>
        </p:spPr>
        <p:txBody>
          <a:bodyPr wrap="square" rtlCol="0">
            <a:spAutoFit/>
          </a:bodyPr>
          <a:lstStyle/>
          <a:p>
            <a:r>
              <a:rPr lang="en-US" dirty="0">
                <a:effectLst>
                  <a:glow rad="228600">
                    <a:srgbClr val="FFFF00">
                      <a:alpha val="40000"/>
                    </a:srgbClr>
                  </a:glow>
                </a:effectLst>
              </a:rPr>
              <a:t>Don’t forget the foreign key!</a:t>
            </a:r>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731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151145"/>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63892994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a:effectLst>
                  <a:glow rad="228600">
                    <a:srgbClr val="FFFF00">
                      <a:alpha val="40000"/>
                    </a:srgbClr>
                  </a:glow>
                </a:effectLst>
              </a:rPr>
              <a:t>BurgerItem</a:t>
            </a:r>
            <a:r>
              <a:rPr lang="en-US" dirty="0">
                <a:effectLst>
                  <a:glow rad="228600">
                    <a:srgbClr val="FFFF00">
                      <a:alpha val="40000"/>
                    </a:srgbClr>
                  </a:glow>
                </a:effectLst>
              </a:rPr>
              <a:t> Table</a:t>
            </a:r>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9833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3569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816699664"/>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a:effectLst>
                  <a:glow rad="228600">
                    <a:srgbClr val="FFFF00">
                      <a:alpha val="40000"/>
                    </a:srgbClr>
                  </a:glow>
                </a:effectLst>
              </a:rPr>
              <a:t>Another Foreign Key</a:t>
            </a:r>
            <a:br>
              <a:rPr lang="en-US" sz="2000" i="1" dirty="0">
                <a:effectLst>
                  <a:glow rad="228600">
                    <a:srgbClr val="FFFF00">
                      <a:alpha val="40000"/>
                    </a:srgbClr>
                  </a:glow>
                </a:effectLst>
              </a:rPr>
            </a:br>
            <a:r>
              <a:rPr lang="en-US" sz="2000" i="1" dirty="0">
                <a:effectLst>
                  <a:glow rad="228600">
                    <a:srgbClr val="FFFF00">
                      <a:alpha val="40000"/>
                    </a:srgbClr>
                  </a:glow>
                </a:effectLst>
              </a:rPr>
              <a:t>(One to One)</a:t>
            </a:r>
          </a:p>
        </p:txBody>
      </p:sp>
    </p:spTree>
    <p:extLst>
      <p:ext uri="{BB962C8B-B14F-4D97-AF65-F5344CB8AC3E}">
        <p14:creationId xmlns:p14="http://schemas.microsoft.com/office/powerpoint/2010/main" val="37688243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44727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97888299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826859" cy="400110"/>
          </a:xfrm>
          <a:prstGeom prst="rect">
            <a:avLst/>
          </a:prstGeom>
          <a:noFill/>
        </p:spPr>
        <p:txBody>
          <a:bodyPr wrap="none" rtlCol="0">
            <a:spAutoFit/>
          </a:bodyPr>
          <a:lstStyle/>
          <a:p>
            <a:r>
              <a:rPr lang="en-US" sz="2000" i="1" dirty="0">
                <a:effectLst>
                  <a:glow rad="228600">
                    <a:srgbClr val="FFFF00">
                      <a:alpha val="40000"/>
                    </a:srgbClr>
                  </a:glow>
                </a:effectLst>
              </a:rPr>
              <a:t>Toppings Table</a:t>
            </a:r>
          </a:p>
        </p:txBody>
      </p:sp>
      <p:cxnSp>
        <p:nvCxnSpPr>
          <p:cNvPr id="9" name="Straight Arrow Connector 8"/>
          <p:cNvCxnSpPr>
            <a:stCxn id="22" idx="1"/>
          </p:cNvCxnSpPr>
          <p:nvPr/>
        </p:nvCxnSpPr>
        <p:spPr>
          <a:xfrm flipH="1" flipV="1">
            <a:off x="5632387" y="2885400"/>
            <a:ext cx="677724" cy="527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7" y="3412847"/>
            <a:ext cx="677724" cy="38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9" y="3412847"/>
            <a:ext cx="676982" cy="643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9" y="3412847"/>
            <a:ext cx="676982" cy="11591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2188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055069"/>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44231471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608133" cy="369332"/>
          </a:xfrm>
          <a:prstGeom prst="rect">
            <a:avLst/>
          </a:prstGeom>
          <a:noFill/>
        </p:spPr>
        <p:txBody>
          <a:bodyPr wrap="none" rtlCol="0">
            <a:spAutoFit/>
          </a:bodyPr>
          <a:lstStyle/>
          <a:p>
            <a:r>
              <a:rPr lang="en-US" dirty="0" smtClean="0"/>
              <a:t>Toppings Table</a:t>
            </a:r>
            <a:endParaRPr lang="en-US" dirty="0"/>
          </a:p>
        </p:txBody>
      </p:sp>
      <p:cxnSp>
        <p:nvCxnSpPr>
          <p:cNvPr id="9" name="Straight Arrow Connector 8"/>
          <p:cNvCxnSpPr>
            <a:stCxn id="22" idx="1"/>
          </p:cNvCxnSpPr>
          <p:nvPr/>
        </p:nvCxnSpPr>
        <p:spPr>
          <a:xfrm flipH="1" flipV="1">
            <a:off x="5632386" y="2885399"/>
            <a:ext cx="677725" cy="512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6" y="3397458"/>
            <a:ext cx="677725" cy="5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8" y="3397458"/>
            <a:ext cx="676983" cy="65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8" y="3397458"/>
            <a:ext cx="676983" cy="1174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92776" y="1661208"/>
            <a:ext cx="3299363" cy="400110"/>
          </a:xfrm>
          <a:prstGeom prst="rect">
            <a:avLst/>
          </a:prstGeom>
          <a:noFill/>
        </p:spPr>
        <p:txBody>
          <a:bodyPr wrap="square" rtlCol="0">
            <a:spAutoFit/>
          </a:bodyPr>
          <a:lstStyle/>
          <a:p>
            <a:r>
              <a:rPr lang="en-US" sz="2000" i="1" dirty="0">
                <a:effectLst>
                  <a:glow rad="228600">
                    <a:srgbClr val="FFFF00">
                      <a:alpha val="40000"/>
                    </a:srgbClr>
                  </a:glow>
                </a:effectLst>
              </a:rPr>
              <a:t>MOAR Foreign Key!</a:t>
            </a:r>
          </a:p>
        </p:txBody>
      </p:sp>
      <p:sp>
        <p:nvSpPr>
          <p:cNvPr id="7" name="Bent-Up Arrow 6"/>
          <p:cNvSpPr/>
          <p:nvPr/>
        </p:nvSpPr>
        <p:spPr>
          <a:xfrm rot="10800000">
            <a:off x="5115051" y="1854043"/>
            <a:ext cx="677725" cy="384919"/>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437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44480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4105795056"/>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0781" y="427796"/>
            <a:ext cx="5943688" cy="584776"/>
          </a:xfrm>
          <a:prstGeom prst="rect">
            <a:avLst/>
          </a:prstGeom>
          <a:noFill/>
        </p:spPr>
        <p:txBody>
          <a:bodyPr wrap="square" rtlCol="0">
            <a:spAutoFit/>
          </a:bodyPr>
          <a:lstStyle/>
          <a:p>
            <a:pPr algn="ctr"/>
            <a:r>
              <a:rPr lang="en-US" sz="3200" dirty="0" smtClean="0"/>
              <a:t>Store in one document</a:t>
            </a:r>
            <a:endParaRPr lang="en-US" sz="3200" dirty="0"/>
          </a:p>
        </p:txBody>
      </p:sp>
      <p:sp>
        <p:nvSpPr>
          <p:cNvPr id="7" name="Right Brace 6"/>
          <p:cNvSpPr/>
          <p:nvPr/>
        </p:nvSpPr>
        <p:spPr>
          <a:xfrm rot="16200000">
            <a:off x="3273302" y="-1749857"/>
            <a:ext cx="418645" cy="59436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820293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sp>
        <p:nvSpPr>
          <p:cNvPr id="9" name="TextBox 8"/>
          <p:cNvSpPr txBox="1"/>
          <p:nvPr/>
        </p:nvSpPr>
        <p:spPr>
          <a:xfrm>
            <a:off x="762000" y="1228711"/>
            <a:ext cx="7548531" cy="2893100"/>
          </a:xfrm>
          <a:prstGeom prst="rect">
            <a:avLst/>
          </a:prstGeom>
          <a:noFill/>
        </p:spPr>
        <p:txBody>
          <a:bodyPr wrap="square" rtlCol="0">
            <a:spAutoFit/>
          </a:bodyPr>
          <a:lstStyle/>
          <a:p>
            <a:r>
              <a:rPr lang="en-US" sz="1400" dirty="0" smtClean="0">
                <a:latin typeface="Monaco"/>
                <a:cs typeface="Monaco"/>
              </a:rPr>
              <a:t>{</a:t>
            </a:r>
            <a:endParaRPr lang="en-US" sz="1400" dirty="0">
              <a:latin typeface="Monaco"/>
              <a:cs typeface="Monaco"/>
            </a:endParaRPr>
          </a:p>
          <a:p>
            <a:r>
              <a:rPr lang="en-US" sz="1400" dirty="0">
                <a:latin typeface="Monaco"/>
                <a:cs typeface="Monaco"/>
              </a:rPr>
              <a:t> </a:t>
            </a:r>
            <a:r>
              <a:rPr lang="en-US" sz="1400" dirty="0" smtClean="0">
                <a:latin typeface="Monaco"/>
                <a:cs typeface="Monaco"/>
              </a:rPr>
              <a:t>  “_id”: 7,</a:t>
            </a:r>
            <a:br>
              <a:rPr lang="en-US" sz="1400" dirty="0" smtClean="0">
                <a:latin typeface="Monaco"/>
                <a:cs typeface="Monaco"/>
              </a:rPr>
            </a:br>
            <a:r>
              <a:rPr lang="en-US" sz="1400" dirty="0" smtClean="0">
                <a:latin typeface="Monaco"/>
                <a:cs typeface="Monaco"/>
              </a:rPr>
              <a:t>   “Items”: [</a:t>
            </a:r>
          </a:p>
          <a:p>
            <a:r>
              <a:rPr lang="en-US" sz="1400" dirty="0" smtClean="0">
                <a:latin typeface="Monaco"/>
                <a:cs typeface="Monaco"/>
              </a:rPr>
              <a:t>      {</a:t>
            </a:r>
          </a:p>
          <a:p>
            <a:r>
              <a:rPr lang="en-US" sz="1400" dirty="0" smtClean="0">
                <a:latin typeface="Monaco"/>
                <a:cs typeface="Monaco"/>
              </a:rPr>
              <a:t>         “Type”: “Burger”,</a:t>
            </a:r>
          </a:p>
          <a:p>
            <a:r>
              <a:rPr lang="en-US" sz="1400" dirty="0" smtClean="0">
                <a:latin typeface="Monaco"/>
                <a:cs typeface="Monaco"/>
              </a:rPr>
              <a:t>         “</a:t>
            </a:r>
            <a:r>
              <a:rPr lang="en-US" sz="1400" dirty="0" err="1" smtClean="0">
                <a:latin typeface="Monaco"/>
                <a:cs typeface="Monaco"/>
              </a:rPr>
              <a:t>BunType</a:t>
            </a:r>
            <a:r>
              <a:rPr lang="en-US" sz="1400" dirty="0" smtClean="0">
                <a:latin typeface="Monaco"/>
                <a:cs typeface="Monaco"/>
              </a:rPr>
              <a:t>”: “Sesame Seed”,</a:t>
            </a:r>
          </a:p>
          <a:p>
            <a:r>
              <a:rPr lang="en-US" sz="1400" dirty="0" smtClean="0">
                <a:latin typeface="Monaco"/>
                <a:cs typeface="Monaco"/>
              </a:rPr>
              <a:t>         “MeatType”: “1/4 </a:t>
            </a:r>
            <a:r>
              <a:rPr lang="en-US" sz="1400" dirty="0" err="1" smtClean="0">
                <a:latin typeface="Monaco"/>
                <a:cs typeface="Monaco"/>
              </a:rPr>
              <a:t>lb</a:t>
            </a:r>
            <a:r>
              <a:rPr lang="en-US" sz="1400" dirty="0" smtClean="0">
                <a:latin typeface="Monaco"/>
                <a:cs typeface="Monaco"/>
              </a:rPr>
              <a:t>”,</a:t>
            </a:r>
          </a:p>
          <a:p>
            <a:r>
              <a:rPr lang="en-US" sz="1400" dirty="0" smtClean="0">
                <a:latin typeface="Monaco"/>
                <a:cs typeface="Monaco"/>
              </a:rPr>
              <a:t>         “Toppings”: [“</a:t>
            </a:r>
            <a:r>
              <a:rPr lang="en-US" sz="1400" dirty="0" err="1" smtClean="0">
                <a:latin typeface="Monaco"/>
                <a:cs typeface="Monaco"/>
              </a:rPr>
              <a:t>Lettuce”,”Tomato”,”Mustard”,”Onion”,”Pickles</a:t>
            </a:r>
            <a:r>
              <a:rPr lang="en-US" sz="1400" dirty="0" smtClean="0">
                <a:latin typeface="Monaco"/>
                <a:cs typeface="Monaco"/>
              </a:rPr>
              <a:t>”]</a:t>
            </a:r>
          </a:p>
          <a:p>
            <a:r>
              <a:rPr lang="en-US" sz="1400" dirty="0" smtClean="0">
                <a:latin typeface="Monaco"/>
                <a:cs typeface="Monaco"/>
              </a:rPr>
              <a:t>      },</a:t>
            </a:r>
          </a:p>
          <a:p>
            <a:r>
              <a:rPr lang="en-US" sz="1400" dirty="0" smtClean="0">
                <a:latin typeface="Monaco"/>
                <a:cs typeface="Monaco"/>
              </a:rPr>
              <a:t>      {“Type”: “French Fries”},</a:t>
            </a:r>
          </a:p>
          <a:p>
            <a:r>
              <a:rPr lang="en-US" sz="1400" dirty="0" smtClean="0">
                <a:latin typeface="Monaco"/>
                <a:cs typeface="Monaco"/>
              </a:rPr>
              <a:t>      {</a:t>
            </a:r>
            <a:r>
              <a:rPr lang="en-US" sz="1400" dirty="0">
                <a:latin typeface="Monaco"/>
                <a:cs typeface="Monaco"/>
              </a:rPr>
              <a:t>“Type”: </a:t>
            </a:r>
            <a:r>
              <a:rPr lang="en-US" sz="1400" dirty="0" smtClean="0">
                <a:latin typeface="Monaco"/>
                <a:cs typeface="Monaco"/>
              </a:rPr>
              <a:t>“Coke”}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endParaRPr lang="en-US" sz="1400" dirty="0" smtClean="0">
              <a:latin typeface="Monaco"/>
              <a:cs typeface="Monaco"/>
            </a:endParaRPr>
          </a:p>
        </p:txBody>
      </p:sp>
      <p:sp>
        <p:nvSpPr>
          <p:cNvPr id="10" name="TextBox 9"/>
          <p:cNvSpPr txBox="1"/>
          <p:nvPr/>
        </p:nvSpPr>
        <p:spPr>
          <a:xfrm>
            <a:off x="762000" y="624682"/>
            <a:ext cx="3263934" cy="461665"/>
          </a:xfrm>
          <a:prstGeom prst="rect">
            <a:avLst/>
          </a:prstGeom>
          <a:noFill/>
        </p:spPr>
        <p:txBody>
          <a:bodyPr wrap="none" rtlCol="0">
            <a:spAutoFit/>
          </a:bodyPr>
          <a:lstStyle/>
          <a:p>
            <a:r>
              <a:rPr lang="en-US" sz="2400" dirty="0" smtClean="0">
                <a:latin typeface="+mj-lt"/>
              </a:rPr>
              <a:t>Represented as JSON</a:t>
            </a:r>
            <a:endParaRPr lang="en-US" sz="2400" dirty="0">
              <a:latin typeface="+mj-lt"/>
            </a:endParaRPr>
          </a:p>
        </p:txBody>
      </p:sp>
    </p:spTree>
    <p:extLst>
      <p:ext uri="{BB962C8B-B14F-4D97-AF65-F5344CB8AC3E}">
        <p14:creationId xmlns:p14="http://schemas.microsoft.com/office/powerpoint/2010/main" val="42116692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8536" y="2225024"/>
            <a:ext cx="6781800" cy="1600200"/>
          </a:xfrm>
        </p:spPr>
        <p:txBody>
          <a:bodyPr/>
          <a:lstStyle/>
          <a:p>
            <a:r>
              <a:rPr lang="en-US" dirty="0" smtClean="0"/>
              <a:t>Time to Make a Mess</a:t>
            </a:r>
            <a:endParaRPr lang="en-US" dirty="0"/>
          </a:p>
        </p:txBody>
      </p:sp>
    </p:spTree>
    <p:extLst>
      <p:ext uri="{BB962C8B-B14F-4D97-AF65-F5344CB8AC3E}">
        <p14:creationId xmlns:p14="http://schemas.microsoft.com/office/powerpoint/2010/main" val="22575343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Tree>
    <p:extLst>
      <p:ext uri="{BB962C8B-B14F-4D97-AF65-F5344CB8AC3E}">
        <p14:creationId xmlns:p14="http://schemas.microsoft.com/office/powerpoint/2010/main" val="5989928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
        <p:nvSpPr>
          <p:cNvPr id="5" name="Content Placeholder 4"/>
          <p:cNvSpPr>
            <a:spLocks noGrp="1"/>
          </p:cNvSpPr>
          <p:nvPr>
            <p:ph idx="1"/>
          </p:nvPr>
        </p:nvSpPr>
        <p:spPr>
          <a:xfrm>
            <a:off x="762000" y="685801"/>
            <a:ext cx="7543800" cy="613534"/>
          </a:xfrm>
        </p:spPr>
        <p:txBody>
          <a:bodyPr>
            <a:normAutofit lnSpcReduction="10000"/>
          </a:bodyPr>
          <a:lstStyle/>
          <a:p>
            <a:pPr marL="0" indent="0">
              <a:buNone/>
            </a:pPr>
            <a:r>
              <a:rPr lang="en-US" sz="3600" b="1" dirty="0" smtClean="0"/>
              <a:t>Josh </a:t>
            </a:r>
            <a:r>
              <a:rPr lang="en-US" sz="3600" b="1" dirty="0" smtClean="0"/>
              <a:t>Bush</a:t>
            </a:r>
            <a:endParaRPr lang="en-US" dirty="0"/>
          </a:p>
        </p:txBody>
      </p:sp>
      <p:grpSp>
        <p:nvGrpSpPr>
          <p:cNvPr id="8" name="Group 7"/>
          <p:cNvGrpSpPr/>
          <p:nvPr/>
        </p:nvGrpSpPr>
        <p:grpSpPr>
          <a:xfrm>
            <a:off x="306143" y="1980609"/>
            <a:ext cx="2692400" cy="2741738"/>
            <a:chOff x="306143" y="2199594"/>
            <a:chExt cx="2692400" cy="2741738"/>
          </a:xfrm>
        </p:grpSpPr>
        <p:pic>
          <p:nvPicPr>
            <p:cNvPr id="2" name="Picture 1"/>
            <p:cNvPicPr>
              <a:picLocks noChangeAspect="1"/>
            </p:cNvPicPr>
            <p:nvPr/>
          </p:nvPicPr>
          <p:blipFill>
            <a:blip r:embed="rId3"/>
            <a:stretch>
              <a:fillRect/>
            </a:stretch>
          </p:blipFill>
          <p:spPr>
            <a:xfrm>
              <a:off x="306143" y="2199594"/>
              <a:ext cx="2692400" cy="2692400"/>
            </a:xfrm>
            <a:prstGeom prst="rect">
              <a:avLst/>
            </a:prstGeom>
          </p:spPr>
        </p:pic>
        <p:sp>
          <p:nvSpPr>
            <p:cNvPr id="7" name="TextBox 6"/>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10" name="Group 9"/>
          <p:cNvGrpSpPr/>
          <p:nvPr/>
        </p:nvGrpSpPr>
        <p:grpSpPr>
          <a:xfrm>
            <a:off x="3112171" y="1863815"/>
            <a:ext cx="2692400" cy="2877066"/>
            <a:chOff x="3225800" y="2082800"/>
            <a:chExt cx="2692400" cy="2877066"/>
          </a:xfrm>
        </p:grpSpPr>
        <p:pic>
          <p:nvPicPr>
            <p:cNvPr id="3" name="Picture 2"/>
            <p:cNvPicPr>
              <a:picLocks noChangeAspect="1"/>
            </p:cNvPicPr>
            <p:nvPr/>
          </p:nvPicPr>
          <p:blipFill>
            <a:blip r:embed="rId4"/>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2" name="Group 11"/>
          <p:cNvGrpSpPr/>
          <p:nvPr/>
        </p:nvGrpSpPr>
        <p:grpSpPr>
          <a:xfrm>
            <a:off x="5918200" y="1863815"/>
            <a:ext cx="2692400" cy="2874375"/>
            <a:chOff x="5918200" y="2082800"/>
            <a:chExt cx="2692400" cy="2874375"/>
          </a:xfrm>
        </p:grpSpPr>
        <p:pic>
          <p:nvPicPr>
            <p:cNvPr id="6" name="Picture 5"/>
            <p:cNvPicPr>
              <a:picLocks noChangeAspect="1"/>
            </p:cNvPicPr>
            <p:nvPr/>
          </p:nvPicPr>
          <p:blipFill>
            <a:blip r:embed="rId5"/>
            <a:stretch>
              <a:fillRect/>
            </a:stretch>
          </p:blipFill>
          <p:spPr>
            <a:xfrm>
              <a:off x="5918200" y="2082800"/>
              <a:ext cx="2692400" cy="2692400"/>
            </a:xfrm>
            <a:prstGeom prst="rect">
              <a:avLst/>
            </a:prstGeom>
          </p:spPr>
        </p:pic>
        <p:sp>
          <p:nvSpPr>
            <p:cNvPr id="11" name="TextBox 10"/>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6"/>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39364955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smtClean="0"/>
              <a:t>REST stands for </a:t>
            </a:r>
            <a:r>
              <a:rPr lang="en-US" dirty="0" err="1" smtClean="0"/>
              <a:t>REpresentational</a:t>
            </a:r>
            <a:r>
              <a:rPr lang="en-US" dirty="0" smtClean="0"/>
              <a:t> State Transfer</a:t>
            </a:r>
          </a:p>
          <a:p>
            <a:r>
              <a:rPr lang="en-US" dirty="0" smtClean="0"/>
              <a:t>Uses existing HTTP verbs (GET, POST, PUT, DELETE)</a:t>
            </a:r>
          </a:p>
          <a:p>
            <a:r>
              <a:rPr lang="en-US" dirty="0" smtClean="0"/>
              <a:t>URL contains identifiers.</a:t>
            </a:r>
            <a:endParaRPr lang="en-US" dirty="0"/>
          </a:p>
        </p:txBody>
      </p:sp>
    </p:spTree>
    <p:extLst>
      <p:ext uri="{BB962C8B-B14F-4D97-AF65-F5344CB8AC3E}">
        <p14:creationId xmlns:p14="http://schemas.microsoft.com/office/powerpoint/2010/main" val="14128686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b="1" dirty="0" smtClean="0"/>
              <a:t>Create</a:t>
            </a:r>
          </a:p>
          <a:p>
            <a:pPr lvl="1"/>
            <a:r>
              <a:rPr lang="en-US" i="1" dirty="0" smtClean="0"/>
              <a:t>POST </a:t>
            </a:r>
            <a:r>
              <a:rPr lang="en-US" dirty="0" smtClean="0"/>
              <a:t>http://{host}/{database}</a:t>
            </a:r>
          </a:p>
          <a:p>
            <a:pPr lvl="1"/>
            <a:r>
              <a:rPr lang="en-US" dirty="0" smtClean="0"/>
              <a:t>PUT http://{host}/{database}/{id}</a:t>
            </a:r>
          </a:p>
          <a:p>
            <a:r>
              <a:rPr lang="en-US" b="1" dirty="0" smtClean="0"/>
              <a:t>Read</a:t>
            </a:r>
          </a:p>
          <a:p>
            <a:pPr lvl="1"/>
            <a:r>
              <a:rPr lang="en-US" i="1" dirty="0" smtClean="0"/>
              <a:t>GET </a:t>
            </a:r>
            <a:r>
              <a:rPr lang="en-US" dirty="0" smtClean="0"/>
              <a:t>http://{host}/{database}/{id}</a:t>
            </a:r>
          </a:p>
          <a:p>
            <a:r>
              <a:rPr lang="en-US" b="1" dirty="0" smtClean="0"/>
              <a:t>Update</a:t>
            </a:r>
          </a:p>
          <a:p>
            <a:pPr lvl="1"/>
            <a:r>
              <a:rPr lang="en-US" i="1" dirty="0" smtClean="0"/>
              <a:t>PUT</a:t>
            </a:r>
            <a:r>
              <a:rPr lang="en-US" dirty="0" smtClean="0"/>
              <a:t> http://{host}/{database}/{id}</a:t>
            </a:r>
          </a:p>
          <a:p>
            <a:r>
              <a:rPr lang="en-US" b="1" dirty="0" smtClean="0"/>
              <a:t>Delete</a:t>
            </a:r>
          </a:p>
          <a:p>
            <a:pPr lvl="1"/>
            <a:r>
              <a:rPr lang="en-US" i="1" dirty="0" smtClean="0"/>
              <a:t>DELETE</a:t>
            </a:r>
            <a:r>
              <a:rPr lang="en-US" dirty="0" smtClean="0"/>
              <a:t> http://{host}/{database}/{id}?rev={rev}</a:t>
            </a:r>
            <a:endParaRPr lang="en-US" dirty="0"/>
          </a:p>
        </p:txBody>
      </p:sp>
    </p:spTree>
    <p:extLst>
      <p:ext uri="{BB962C8B-B14F-4D97-AF65-F5344CB8AC3E}">
        <p14:creationId xmlns:p14="http://schemas.microsoft.com/office/powerpoint/2010/main" val="21744864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
        <p:nvSpPr>
          <p:cNvPr id="4" name="TextBox 3"/>
          <p:cNvSpPr txBox="1"/>
          <p:nvPr/>
        </p:nvSpPr>
        <p:spPr>
          <a:xfrm rot="21079489">
            <a:off x="1294651" y="4248834"/>
            <a:ext cx="6739859" cy="646331"/>
          </a:xfrm>
          <a:prstGeom prst="rect">
            <a:avLst/>
          </a:prstGeom>
          <a:noFill/>
        </p:spPr>
        <p:txBody>
          <a:bodyPr wrap="none" rtlCol="0">
            <a:spAutoFit/>
          </a:bodyPr>
          <a:lstStyle/>
          <a:p>
            <a:r>
              <a:rPr lang="en-US" sz="3600" dirty="0" smtClean="0">
                <a:solidFill>
                  <a:srgbClr val="FF0000"/>
                </a:solidFill>
                <a:latin typeface="Handwriting - Dakota"/>
                <a:cs typeface="Handwriting - Dakota"/>
              </a:rPr>
              <a:t>and a little bit of </a:t>
            </a:r>
            <a:r>
              <a:rPr lang="en-US" sz="3600" dirty="0" err="1" smtClean="0">
                <a:solidFill>
                  <a:srgbClr val="FF0000"/>
                </a:solidFill>
                <a:latin typeface="Handwriting - Dakota"/>
                <a:cs typeface="Handwriting - Dakota"/>
              </a:rPr>
              <a:t>javascript</a:t>
            </a:r>
            <a:r>
              <a:rPr lang="en-US" sz="3600" dirty="0" smtClean="0">
                <a:solidFill>
                  <a:srgbClr val="FF0000"/>
                </a:solidFill>
                <a:latin typeface="Handwriting - Dakota"/>
                <a:cs typeface="Handwriting - Dakota"/>
              </a:rPr>
              <a:t>…</a:t>
            </a:r>
            <a:endParaRPr lang="en-US" sz="3600" dirty="0">
              <a:solidFill>
                <a:srgbClr val="FF0000"/>
              </a:solidFill>
              <a:latin typeface="Handwriting - Dakota"/>
              <a:cs typeface="Handwriting - Dakota"/>
            </a:endParaRPr>
          </a:p>
        </p:txBody>
      </p:sp>
    </p:spTree>
    <p:extLst>
      <p:ext uri="{BB962C8B-B14F-4D97-AF65-F5344CB8AC3E}">
        <p14:creationId xmlns:p14="http://schemas.microsoft.com/office/powerpoint/2010/main" val="7224776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Map/Reduce</a:t>
            </a:r>
            <a:endParaRPr lang="en-US" dirty="0"/>
          </a:p>
        </p:txBody>
      </p:sp>
      <p:sp>
        <p:nvSpPr>
          <p:cNvPr id="5" name="Content Placeholder 4"/>
          <p:cNvSpPr>
            <a:spLocks noGrp="1"/>
          </p:cNvSpPr>
          <p:nvPr>
            <p:ph idx="1"/>
          </p:nvPr>
        </p:nvSpPr>
        <p:spPr/>
        <p:txBody>
          <a:bodyPr/>
          <a:lstStyle/>
          <a:p>
            <a:r>
              <a:rPr lang="en-US" dirty="0" smtClean="0"/>
              <a:t>Used to create views on the data.</a:t>
            </a:r>
          </a:p>
          <a:p>
            <a:r>
              <a:rPr lang="en-US" dirty="0" smtClean="0"/>
              <a:t>Roughly equivalent to a materialized view(</a:t>
            </a:r>
            <a:r>
              <a:rPr lang="en-US" dirty="0" smtClean="0"/>
              <a:t>snapshot) with indexing (sort of).</a:t>
            </a:r>
            <a:endParaRPr lang="en-US" dirty="0" smtClean="0"/>
          </a:p>
          <a:p>
            <a:r>
              <a:rPr lang="en-US" dirty="0" smtClean="0"/>
              <a:t>Useful for querying/some reporting.</a:t>
            </a:r>
          </a:p>
          <a:p>
            <a:pPr marL="0" indent="0">
              <a:buNone/>
            </a:pPr>
            <a:endParaRPr lang="en-US" dirty="0"/>
          </a:p>
        </p:txBody>
      </p:sp>
    </p:spTree>
    <p:extLst>
      <p:ext uri="{BB962C8B-B14F-4D97-AF65-F5344CB8AC3E}">
        <p14:creationId xmlns:p14="http://schemas.microsoft.com/office/powerpoint/2010/main" val="24036554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Takes data in and transforms it into something else.</a:t>
            </a:r>
          </a:p>
          <a:p>
            <a:r>
              <a:rPr lang="en-US" dirty="0" smtClean="0"/>
              <a:t>Output </a:t>
            </a:r>
            <a:r>
              <a:rPr lang="en-US" dirty="0" smtClean="0"/>
              <a:t>is </a:t>
            </a:r>
            <a:r>
              <a:rPr lang="en-US" dirty="0" smtClean="0"/>
              <a:t>key/value </a:t>
            </a:r>
            <a:r>
              <a:rPr lang="en-US" dirty="0" smtClean="0"/>
              <a:t>pairs.</a:t>
            </a:r>
            <a:endParaRPr lang="en-US" dirty="0" smtClean="0"/>
          </a:p>
          <a:p>
            <a:r>
              <a:rPr lang="en-US" dirty="0" smtClean="0"/>
              <a:t>Keys can be complex </a:t>
            </a:r>
            <a:r>
              <a:rPr lang="en-US" dirty="0" smtClean="0"/>
              <a:t>types.</a:t>
            </a:r>
            <a:endParaRPr lang="en-US" dirty="0" smtClean="0"/>
          </a:p>
          <a:p>
            <a:r>
              <a:rPr lang="en-US" dirty="0" smtClean="0"/>
              <a:t>Like a </a:t>
            </a:r>
            <a:r>
              <a:rPr lang="en-US" dirty="0" smtClean="0"/>
              <a:t>s</a:t>
            </a:r>
            <a:r>
              <a:rPr lang="en-US" dirty="0" smtClean="0"/>
              <a:t>elect </a:t>
            </a:r>
            <a:r>
              <a:rPr lang="en-US" dirty="0" smtClean="0"/>
              <a:t>in </a:t>
            </a:r>
            <a:r>
              <a:rPr lang="en-US" dirty="0" smtClean="0"/>
              <a:t>LINQ.</a:t>
            </a:r>
            <a:endParaRPr lang="en-US" dirty="0"/>
          </a:p>
        </p:txBody>
      </p:sp>
    </p:spTree>
    <p:extLst>
      <p:ext uri="{BB962C8B-B14F-4D97-AF65-F5344CB8AC3E}">
        <p14:creationId xmlns:p14="http://schemas.microsoft.com/office/powerpoint/2010/main" val="20007052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smtClean="0"/>
              <a:t>Takes in a set of intermediate values and combines them into a single value.</a:t>
            </a:r>
          </a:p>
          <a:p>
            <a:r>
              <a:rPr lang="en-US" dirty="0" smtClean="0"/>
              <a:t>Reduce needs to be able to accept results from the map function AND the reduce function itself.</a:t>
            </a:r>
          </a:p>
          <a:p>
            <a:r>
              <a:rPr lang="en-US" dirty="0" smtClean="0"/>
              <a:t>Like an .Aggregate() in LINQ</a:t>
            </a:r>
          </a:p>
          <a:p>
            <a:endParaRPr lang="en-US" dirty="0"/>
          </a:p>
        </p:txBody>
      </p:sp>
    </p:spTree>
    <p:extLst>
      <p:ext uri="{BB962C8B-B14F-4D97-AF65-F5344CB8AC3E}">
        <p14:creationId xmlns:p14="http://schemas.microsoft.com/office/powerpoint/2010/main" val="40965726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LINQ</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latin typeface="Monaco"/>
                <a:cs typeface="Monaco"/>
              </a:rPr>
              <a:t>var</a:t>
            </a:r>
            <a:r>
              <a:rPr lang="en-US" sz="2000" dirty="0">
                <a:latin typeface="Monaco"/>
                <a:cs typeface="Monaco"/>
              </a:rPr>
              <a:t> test=new [] {"1","2","</a:t>
            </a:r>
            <a:r>
              <a:rPr lang="en-US" sz="2000" dirty="0" smtClean="0">
                <a:latin typeface="Monaco"/>
                <a:cs typeface="Monaco"/>
              </a:rPr>
              <a:t>3”};</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mapped = </a:t>
            </a:r>
            <a:r>
              <a:rPr lang="en-US" sz="2000" dirty="0" err="1">
                <a:latin typeface="Monaco"/>
                <a:cs typeface="Monaco"/>
              </a:rPr>
              <a:t>test.Select</a:t>
            </a:r>
            <a:r>
              <a:rPr lang="en-US" sz="2000" dirty="0">
                <a:latin typeface="Monaco"/>
                <a:cs typeface="Monaco"/>
              </a:rPr>
              <a:t>(Int32.Parse</a:t>
            </a:r>
            <a:r>
              <a:rPr lang="en-US" sz="2000" dirty="0" smtClean="0">
                <a:latin typeface="Monaco"/>
                <a:cs typeface="Monaco"/>
              </a:rPr>
              <a:t>);</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reduced = </a:t>
            </a:r>
            <a:r>
              <a:rPr lang="en-US" sz="2000" dirty="0" err="1">
                <a:latin typeface="Monaco"/>
                <a:cs typeface="Monaco"/>
              </a:rPr>
              <a:t>mapped.Aggregate</a:t>
            </a:r>
            <a:r>
              <a:rPr lang="en-US" sz="2000" dirty="0">
                <a:latin typeface="Monaco"/>
                <a:cs typeface="Monaco"/>
              </a:rPr>
              <a:t>((</a:t>
            </a:r>
            <a:r>
              <a:rPr lang="en-US" sz="2000" dirty="0" err="1">
                <a:latin typeface="Monaco"/>
                <a:cs typeface="Monaco"/>
              </a:rPr>
              <a:t>sum,i</a:t>
            </a:r>
            <a:r>
              <a:rPr lang="en-US" sz="2000" dirty="0">
                <a:latin typeface="Monaco"/>
                <a:cs typeface="Monaco"/>
              </a:rPr>
              <a:t>)=&gt;sum+=</a:t>
            </a:r>
            <a:r>
              <a:rPr lang="en-US" sz="2000" dirty="0" err="1">
                <a:latin typeface="Monaco"/>
                <a:cs typeface="Monaco"/>
              </a:rPr>
              <a:t>i</a:t>
            </a:r>
            <a:r>
              <a:rPr lang="en-US" sz="2000" dirty="0" smtClean="0">
                <a:latin typeface="Monaco"/>
                <a:cs typeface="Monaco"/>
              </a:rPr>
              <a:t>);</a:t>
            </a:r>
            <a:endParaRPr lang="en-US" sz="2000" dirty="0">
              <a:latin typeface="Monaco"/>
              <a:cs typeface="Monaco"/>
            </a:endParaRPr>
          </a:p>
        </p:txBody>
      </p:sp>
    </p:spTree>
    <p:extLst>
      <p:ext uri="{BB962C8B-B14F-4D97-AF65-F5344CB8AC3E}">
        <p14:creationId xmlns:p14="http://schemas.microsoft.com/office/powerpoint/2010/main" val="18418207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Map/Reduce in </a:t>
            </a:r>
            <a:r>
              <a:rPr lang="en-US" sz="4000" dirty="0" err="1" smtClean="0"/>
              <a:t>CouchDB</a:t>
            </a:r>
            <a:endParaRPr lang="en-US" sz="4000" dirty="0"/>
          </a:p>
        </p:txBody>
      </p:sp>
      <p:sp>
        <p:nvSpPr>
          <p:cNvPr id="3" name="Content Placeholder 2"/>
          <p:cNvSpPr>
            <a:spLocks noGrp="1"/>
          </p:cNvSpPr>
          <p:nvPr>
            <p:ph idx="1"/>
          </p:nvPr>
        </p:nvSpPr>
        <p:spPr/>
        <p:txBody>
          <a:bodyPr/>
          <a:lstStyle/>
          <a:p>
            <a:pPr marL="0" indent="0">
              <a:buNone/>
            </a:pPr>
            <a:r>
              <a:rPr lang="en-US" dirty="0">
                <a:latin typeface="Monaco"/>
                <a:cs typeface="Monaco"/>
              </a:rPr>
              <a:t>"map": "function(doc){</a:t>
            </a:r>
          </a:p>
          <a:p>
            <a:pPr marL="0" indent="0">
              <a:buNone/>
            </a:pPr>
            <a:r>
              <a:rPr lang="en-US" dirty="0">
                <a:latin typeface="Monaco"/>
                <a:cs typeface="Monaco"/>
              </a:rPr>
              <a:t>	</a:t>
            </a:r>
            <a:r>
              <a:rPr lang="en-US" dirty="0" smtClean="0">
                <a:latin typeface="Monaco"/>
                <a:cs typeface="Monaco"/>
              </a:rPr>
              <a:t>emit(</a:t>
            </a:r>
            <a:r>
              <a:rPr lang="en-US" dirty="0" err="1" smtClean="0">
                <a:latin typeface="Monaco"/>
                <a:cs typeface="Monaco"/>
              </a:rPr>
              <a:t>doc._id</a:t>
            </a:r>
            <a:r>
              <a:rPr lang="en-US" dirty="0" smtClean="0">
                <a:latin typeface="Monaco"/>
                <a:cs typeface="Monaco"/>
              </a:rPr>
              <a:t>, </a:t>
            </a:r>
            <a:r>
              <a:rPr lang="en-US" dirty="0" err="1" smtClean="0">
                <a:latin typeface="Monaco"/>
                <a:cs typeface="Monaco"/>
              </a:rPr>
              <a:t>parseInt</a:t>
            </a:r>
            <a:r>
              <a:rPr lang="en-US" dirty="0" smtClean="0">
                <a:latin typeface="Monaco"/>
                <a:cs typeface="Monaco"/>
              </a:rPr>
              <a:t>(</a:t>
            </a:r>
            <a:r>
              <a:rPr lang="en-US" dirty="0" err="1" smtClean="0">
                <a:latin typeface="Monaco"/>
                <a:cs typeface="Monaco"/>
              </a:rPr>
              <a:t>doc.value</a:t>
            </a:r>
            <a:r>
              <a:rPr lang="en-US" dirty="0" smtClean="0">
                <a:latin typeface="Monaco"/>
                <a:cs typeface="Monaco"/>
              </a:rPr>
              <a:t>));</a:t>
            </a:r>
            <a:endParaRPr lang="en-US" dirty="0">
              <a:latin typeface="Monaco"/>
              <a:cs typeface="Monaco"/>
            </a:endParaRPr>
          </a:p>
          <a:p>
            <a:pPr marL="0" indent="0">
              <a:buNone/>
            </a:pPr>
            <a:r>
              <a:rPr lang="en-US" dirty="0">
                <a:latin typeface="Monaco"/>
                <a:cs typeface="Monaco"/>
              </a:rPr>
              <a:t> </a:t>
            </a:r>
            <a:r>
              <a:rPr lang="en-US" dirty="0" smtClean="0">
                <a:latin typeface="Monaco"/>
                <a:cs typeface="Monaco"/>
              </a:rPr>
              <a:t>}</a:t>
            </a:r>
            <a:r>
              <a:rPr lang="en-US" dirty="0">
                <a:latin typeface="Monaco"/>
                <a:cs typeface="Monaco"/>
              </a:rPr>
              <a:t>",</a:t>
            </a:r>
          </a:p>
          <a:p>
            <a:pPr marL="0" indent="0">
              <a:buNone/>
            </a:pPr>
            <a:r>
              <a:rPr lang="en-US" dirty="0">
                <a:latin typeface="Monaco"/>
                <a:cs typeface="Monaco"/>
              </a:rPr>
              <a:t> </a:t>
            </a:r>
            <a:r>
              <a:rPr lang="en-US" dirty="0" smtClean="0">
                <a:latin typeface="Monaco"/>
                <a:cs typeface="Monaco"/>
              </a:rPr>
              <a:t>"</a:t>
            </a:r>
            <a:r>
              <a:rPr lang="en-US" dirty="0">
                <a:latin typeface="Monaco"/>
                <a:cs typeface="Monaco"/>
              </a:rPr>
              <a:t>reduce": "function(</a:t>
            </a:r>
            <a:r>
              <a:rPr lang="en-US" dirty="0" err="1">
                <a:latin typeface="Monaco"/>
                <a:cs typeface="Monaco"/>
              </a:rPr>
              <a:t>keys,values</a:t>
            </a:r>
            <a:r>
              <a:rPr lang="en-US" dirty="0">
                <a:latin typeface="Monaco"/>
                <a:cs typeface="Monaco"/>
              </a:rPr>
              <a:t>) {</a:t>
            </a:r>
          </a:p>
          <a:p>
            <a:pPr marL="0" indent="0">
              <a:buNone/>
            </a:pPr>
            <a:r>
              <a:rPr lang="fi-FI" dirty="0">
                <a:latin typeface="Monaco"/>
                <a:cs typeface="Monaco"/>
              </a:rPr>
              <a:t> 	</a:t>
            </a:r>
            <a:r>
              <a:rPr lang="fi-FI" dirty="0" err="1" smtClean="0">
                <a:latin typeface="Monaco"/>
                <a:cs typeface="Monaco"/>
              </a:rPr>
              <a:t>return</a:t>
            </a:r>
            <a:r>
              <a:rPr lang="fi-FI" dirty="0" smtClean="0">
                <a:latin typeface="Monaco"/>
                <a:cs typeface="Monaco"/>
              </a:rPr>
              <a:t> </a:t>
            </a:r>
            <a:r>
              <a:rPr lang="fi-FI" dirty="0" err="1">
                <a:latin typeface="Monaco"/>
                <a:cs typeface="Monaco"/>
              </a:rPr>
              <a:t>sum(values</a:t>
            </a:r>
            <a:r>
              <a:rPr lang="fi-FI" dirty="0">
                <a:latin typeface="Monaco"/>
                <a:cs typeface="Monaco"/>
              </a:rPr>
              <a:t>);</a:t>
            </a:r>
          </a:p>
          <a:p>
            <a:pPr marL="0" indent="0">
              <a:buNone/>
            </a:pPr>
            <a:r>
              <a:rPr lang="fi-FI" dirty="0">
                <a:latin typeface="Monaco"/>
                <a:cs typeface="Monaco"/>
              </a:rPr>
              <a:t> </a:t>
            </a:r>
            <a:r>
              <a:rPr lang="fi-FI" dirty="0" smtClean="0">
                <a:latin typeface="Monaco"/>
                <a:cs typeface="Monaco"/>
              </a:rPr>
              <a:t>}</a:t>
            </a:r>
            <a:r>
              <a:rPr lang="fi-FI" dirty="0">
                <a:latin typeface="Monaco"/>
                <a:cs typeface="Monaco"/>
              </a:rPr>
              <a:t>"</a:t>
            </a:r>
            <a:endParaRPr lang="en-US" dirty="0">
              <a:latin typeface="Monaco"/>
              <a:cs typeface="Monaco"/>
            </a:endParaRPr>
          </a:p>
        </p:txBody>
      </p:sp>
    </p:spTree>
    <p:extLst>
      <p:ext uri="{BB962C8B-B14F-4D97-AF65-F5344CB8AC3E}">
        <p14:creationId xmlns:p14="http://schemas.microsoft.com/office/powerpoint/2010/main" val="31910018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a:xfrm>
            <a:off x="762000" y="685799"/>
            <a:ext cx="7543800" cy="4615603"/>
          </a:xfrm>
        </p:spPr>
        <p:txBody>
          <a:bodyPr>
            <a:normAutofit lnSpcReduction="10000"/>
          </a:bodyPr>
          <a:lstStyle/>
          <a:p>
            <a:r>
              <a:rPr lang="en-US" b="1" dirty="0" smtClean="0"/>
              <a:t>Read</a:t>
            </a:r>
            <a:endParaRPr lang="en-US" b="1" dirty="0"/>
          </a:p>
          <a:p>
            <a:pPr lvl="1"/>
            <a:r>
              <a:rPr lang="en-US" i="1" dirty="0"/>
              <a:t>GET </a:t>
            </a:r>
            <a:r>
              <a:rPr lang="en-US" dirty="0"/>
              <a:t>http://{host}/{database}</a:t>
            </a:r>
            <a:r>
              <a:rPr lang="en-US" dirty="0" smtClean="0"/>
              <a:t>/_design/{doc}/_view/{name}</a:t>
            </a:r>
            <a:endParaRPr lang="en-US" dirty="0"/>
          </a:p>
          <a:p>
            <a:r>
              <a:rPr lang="en-US" b="1" dirty="0" smtClean="0"/>
              <a:t>Map Only</a:t>
            </a:r>
            <a:endParaRPr lang="en-US" b="1" dirty="0"/>
          </a:p>
          <a:p>
            <a:pPr lvl="1"/>
            <a:r>
              <a:rPr lang="en-US" i="1" dirty="0" smtClean="0"/>
              <a:t>?reduce=false</a:t>
            </a:r>
            <a:endParaRPr lang="en-US" dirty="0"/>
          </a:p>
          <a:p>
            <a:r>
              <a:rPr lang="en-US" b="1" dirty="0" smtClean="0"/>
              <a:t>Key</a:t>
            </a:r>
            <a:endParaRPr lang="en-US" b="1" dirty="0"/>
          </a:p>
          <a:p>
            <a:pPr lvl="1"/>
            <a:r>
              <a:rPr lang="en-US" i="1" dirty="0" smtClean="0"/>
              <a:t>Specific - ?key={key}</a:t>
            </a:r>
          </a:p>
          <a:p>
            <a:pPr lvl="1"/>
            <a:r>
              <a:rPr lang="en-US" i="1" dirty="0" smtClean="0"/>
              <a:t>Range - ?</a:t>
            </a:r>
            <a:r>
              <a:rPr lang="en-US" i="1" dirty="0" err="1" smtClean="0"/>
              <a:t>startkey</a:t>
            </a:r>
            <a:r>
              <a:rPr lang="en-US" i="1" dirty="0" smtClean="0"/>
              <a:t>={lower bound}&amp;</a:t>
            </a:r>
            <a:r>
              <a:rPr lang="en-US" i="1" dirty="0" err="1" smtClean="0"/>
              <a:t>endkey</a:t>
            </a:r>
            <a:r>
              <a:rPr lang="en-US" i="1" dirty="0" smtClean="0"/>
              <a:t>={upper bound}</a:t>
            </a:r>
            <a:endParaRPr lang="en-US" dirty="0"/>
          </a:p>
          <a:p>
            <a:r>
              <a:rPr lang="en-US" b="1" dirty="0" smtClean="0"/>
              <a:t>Grouping</a:t>
            </a:r>
          </a:p>
          <a:p>
            <a:pPr lvl="1"/>
            <a:r>
              <a:rPr lang="en-US" dirty="0" smtClean="0"/>
              <a:t>?</a:t>
            </a:r>
            <a:r>
              <a:rPr lang="en-US" dirty="0" err="1" smtClean="0"/>
              <a:t>group_level</a:t>
            </a:r>
            <a:r>
              <a:rPr lang="en-US" dirty="0" smtClean="0"/>
              <a:t>={n}</a:t>
            </a:r>
          </a:p>
          <a:p>
            <a:r>
              <a:rPr lang="en-US" b="1" dirty="0" smtClean="0"/>
              <a:t>Include Documents</a:t>
            </a:r>
          </a:p>
          <a:p>
            <a:pPr lvl="1"/>
            <a:r>
              <a:rPr lang="en-US" dirty="0" smtClean="0"/>
              <a:t>?</a:t>
            </a:r>
            <a:r>
              <a:rPr lang="en-US" dirty="0" err="1" smtClean="0"/>
              <a:t>include_docs</a:t>
            </a:r>
            <a:r>
              <a:rPr lang="en-US" dirty="0" smtClean="0"/>
              <a:t>=true</a:t>
            </a:r>
          </a:p>
        </p:txBody>
      </p:sp>
    </p:spTree>
    <p:extLst>
      <p:ext uri="{BB962C8B-B14F-4D97-AF65-F5344CB8AC3E}">
        <p14:creationId xmlns:p14="http://schemas.microsoft.com/office/powerpoint/2010/main" val="2658891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smtClean="0"/>
              <a:t>(Finally, time to see some code)</a:t>
            </a:r>
            <a:endParaRPr lang="en-US" sz="3600" dirty="0"/>
          </a:p>
        </p:txBody>
      </p:sp>
    </p:spTree>
    <p:extLst>
      <p:ext uri="{BB962C8B-B14F-4D97-AF65-F5344CB8AC3E}">
        <p14:creationId xmlns:p14="http://schemas.microsoft.com/office/powerpoint/2010/main" val="19045749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CouchDB</a:t>
            </a:r>
            <a:endParaRPr lang="en-US" dirty="0"/>
          </a:p>
        </p:txBody>
      </p:sp>
      <p:sp>
        <p:nvSpPr>
          <p:cNvPr id="3" name="Content Placeholder 2"/>
          <p:cNvSpPr>
            <a:spLocks noGrp="1"/>
          </p:cNvSpPr>
          <p:nvPr>
            <p:ph idx="1"/>
          </p:nvPr>
        </p:nvSpPr>
        <p:spPr/>
        <p:txBody>
          <a:bodyPr/>
          <a:lstStyle/>
          <a:p>
            <a:r>
              <a:rPr lang="en-US" dirty="0" smtClean="0"/>
              <a:t>Document Database</a:t>
            </a:r>
          </a:p>
          <a:p>
            <a:r>
              <a:rPr lang="en-US" dirty="0" smtClean="0"/>
              <a:t>Open Source</a:t>
            </a:r>
          </a:p>
          <a:p>
            <a:r>
              <a:rPr lang="en-US" dirty="0" smtClean="0"/>
              <a:t>Written in </a:t>
            </a:r>
            <a:r>
              <a:rPr lang="en-US" dirty="0" err="1" smtClean="0"/>
              <a:t>Erlang</a:t>
            </a:r>
            <a:endParaRPr lang="en-US" dirty="0" smtClean="0"/>
          </a:p>
          <a:p>
            <a:r>
              <a:rPr lang="en-US" dirty="0" err="1" smtClean="0"/>
              <a:t>RESTful</a:t>
            </a:r>
            <a:r>
              <a:rPr lang="en-US" dirty="0" smtClean="0"/>
              <a:t> HTTP API</a:t>
            </a:r>
          </a:p>
          <a:p>
            <a:r>
              <a:rPr lang="en-US" dirty="0" smtClean="0"/>
              <a:t>JSON</a:t>
            </a:r>
          </a:p>
          <a:p>
            <a:r>
              <a:rPr lang="en-US" dirty="0" smtClean="0"/>
              <a:t>Query via Map/Reduce</a:t>
            </a:r>
          </a:p>
          <a:p>
            <a:r>
              <a:rPr lang="en-US" dirty="0" smtClean="0"/>
              <a:t>Bi-directional replication</a:t>
            </a:r>
          </a:p>
        </p:txBody>
      </p:sp>
    </p:spTree>
    <p:extLst>
      <p:ext uri="{BB962C8B-B14F-4D97-AF65-F5344CB8AC3E}">
        <p14:creationId xmlns:p14="http://schemas.microsoft.com/office/powerpoint/2010/main" val="11466418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Fun?</a:t>
            </a:r>
            <a:endParaRPr lang="en-US" dirty="0"/>
          </a:p>
        </p:txBody>
      </p:sp>
      <p:sp>
        <p:nvSpPr>
          <p:cNvPr id="3" name="Content Placeholder 2"/>
          <p:cNvSpPr>
            <a:spLocks noGrp="1"/>
          </p:cNvSpPr>
          <p:nvPr>
            <p:ph idx="1"/>
          </p:nvPr>
        </p:nvSpPr>
        <p:spPr/>
        <p:txBody>
          <a:bodyPr/>
          <a:lstStyle/>
          <a:p>
            <a:pPr marL="0" indent="0">
              <a:buNone/>
            </a:pPr>
            <a:r>
              <a:rPr lang="en-US" dirty="0" smtClean="0"/>
              <a:t>My demos show it the “hard” way.</a:t>
            </a:r>
          </a:p>
          <a:p>
            <a:pPr marL="0" indent="0">
              <a:buNone/>
            </a:pPr>
            <a:endParaRPr lang="en-US" dirty="0"/>
          </a:p>
          <a:p>
            <a:pPr marL="0" indent="0">
              <a:buNone/>
            </a:pPr>
            <a:r>
              <a:rPr lang="en-US" dirty="0" smtClean="0"/>
              <a:t>It’s even easier if you use Alex Robson’s </a:t>
            </a:r>
            <a:r>
              <a:rPr lang="en-US" dirty="0" err="1" smtClean="0"/>
              <a:t>.Net</a:t>
            </a:r>
            <a:r>
              <a:rPr lang="en-US" dirty="0" smtClean="0"/>
              <a:t> API “Relax”</a:t>
            </a:r>
          </a:p>
          <a:p>
            <a:pPr marL="0" indent="0">
              <a:buNone/>
            </a:pPr>
            <a:r>
              <a:rPr lang="en-US" dirty="0">
                <a:hlinkClick r:id="rId3"/>
              </a:rPr>
              <a:t>https://github.com/arobson/</a:t>
            </a:r>
            <a:r>
              <a:rPr lang="en-US" dirty="0" smtClean="0">
                <a:hlinkClick r:id="rId3"/>
              </a:rPr>
              <a:t>Relax</a:t>
            </a: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44014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Demo?</a:t>
            </a:r>
            <a:endParaRPr lang="en-US" dirty="0"/>
          </a:p>
        </p:txBody>
      </p:sp>
      <p:sp>
        <p:nvSpPr>
          <p:cNvPr id="3" name="Content Placeholder 2"/>
          <p:cNvSpPr>
            <a:spLocks noGrp="1"/>
          </p:cNvSpPr>
          <p:nvPr>
            <p:ph idx="1"/>
          </p:nvPr>
        </p:nvSpPr>
        <p:spPr/>
        <p:txBody>
          <a:bodyPr/>
          <a:lstStyle/>
          <a:p>
            <a:pPr marL="0" indent="0">
              <a:buNone/>
            </a:pPr>
            <a:r>
              <a:rPr lang="en-US" dirty="0" smtClean="0"/>
              <a:t>Wikipedia/</a:t>
            </a:r>
            <a:r>
              <a:rPr lang="en-US" dirty="0" err="1" smtClean="0"/>
              <a:t>CouchDB</a:t>
            </a:r>
            <a:r>
              <a:rPr lang="en-US" dirty="0" smtClean="0"/>
              <a:t> demo if we have time.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81011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 From Talk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a:t>
            </a:r>
            <a:r>
              <a:rPr lang="en-US" dirty="0">
                <a:hlinkClick r:id="rId2"/>
              </a:rPr>
              <a:t>://github.com/digitalBush/</a:t>
            </a:r>
            <a:r>
              <a:rPr lang="en-US" dirty="0" smtClean="0">
                <a:hlinkClick r:id="rId2"/>
              </a:rPr>
              <a:t>Couchipedia</a:t>
            </a:r>
            <a:endParaRPr lang="en-US" dirty="0" smtClean="0"/>
          </a:p>
          <a:p>
            <a:pPr marL="0" indent="0">
              <a:buNone/>
            </a:pPr>
            <a:r>
              <a:rPr lang="en-US" dirty="0">
                <a:hlinkClick r:id="rId3"/>
              </a:rPr>
              <a:t>https://github.com/digitalBush/couch-</a:t>
            </a:r>
            <a:r>
              <a:rPr lang="en-US" dirty="0" smtClean="0">
                <a:hlinkClick r:id="rId3"/>
              </a:rPr>
              <a:t>samples</a:t>
            </a: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04208647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pPr marL="0" indent="0">
              <a:buNone/>
            </a:pPr>
            <a:r>
              <a:rPr lang="en-US" dirty="0" smtClean="0"/>
              <a:t>Demos From Talk</a:t>
            </a:r>
            <a:endParaRPr lang="en-US" dirty="0" smtClean="0">
              <a:hlinkClick r:id="rId2"/>
            </a:endParaRPr>
          </a:p>
          <a:p>
            <a:r>
              <a:rPr lang="en-US" dirty="0" smtClean="0">
                <a:hlinkClick r:id="rId3"/>
              </a:rPr>
              <a:t>https</a:t>
            </a:r>
            <a:r>
              <a:rPr lang="en-US" dirty="0">
                <a:hlinkClick r:id="rId3"/>
              </a:rPr>
              <a:t>://github.com/digitalBush/Couchipedia</a:t>
            </a:r>
            <a:endParaRPr lang="en-US" dirty="0"/>
          </a:p>
          <a:p>
            <a:r>
              <a:rPr lang="en-US" dirty="0">
                <a:hlinkClick r:id="rId4"/>
              </a:rPr>
              <a:t>https://github.com/digitalBush/couch-samples</a:t>
            </a:r>
            <a:endParaRPr lang="en-US" dirty="0"/>
          </a:p>
          <a:p>
            <a:pPr marL="0" indent="0">
              <a:buNone/>
            </a:pPr>
            <a:endParaRPr lang="en-US" dirty="0" smtClean="0">
              <a:hlinkClick r:id="rId2"/>
            </a:endParaRPr>
          </a:p>
          <a:p>
            <a:pPr marL="0" indent="0">
              <a:buNone/>
            </a:pPr>
            <a:endParaRPr lang="en-US" dirty="0" smtClean="0">
              <a:hlinkClick r:id="rId2"/>
            </a:endParaRPr>
          </a:p>
          <a:p>
            <a:r>
              <a:rPr lang="en-US" dirty="0" smtClean="0">
                <a:hlinkClick r:id="rId2"/>
              </a:rPr>
              <a:t>http</a:t>
            </a:r>
            <a:r>
              <a:rPr lang="en-US" dirty="0">
                <a:hlinkClick r:id="rId2"/>
              </a:rPr>
              <a:t>://couchdb.apache.org</a:t>
            </a:r>
            <a:r>
              <a:rPr lang="en-US" dirty="0" smtClean="0">
                <a:hlinkClick r:id="rId2"/>
              </a:rPr>
              <a:t>/</a:t>
            </a:r>
            <a:endParaRPr lang="en-US" dirty="0" smtClean="0"/>
          </a:p>
          <a:p>
            <a:pPr marL="0" indent="0">
              <a:buNone/>
            </a:pPr>
            <a:endParaRPr lang="en-US" dirty="0" smtClean="0"/>
          </a:p>
        </p:txBody>
      </p:sp>
    </p:spTree>
    <p:extLst>
      <p:ext uri="{BB962C8B-B14F-4D97-AF65-F5344CB8AC3E}">
        <p14:creationId xmlns:p14="http://schemas.microsoft.com/office/powerpoint/2010/main" val="7367430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Right Tool, Right Job.</a:t>
            </a:r>
            <a:endParaRPr lang="en-US" dirty="0"/>
          </a:p>
        </p:txBody>
      </p:sp>
      <p:sp>
        <p:nvSpPr>
          <p:cNvPr id="3" name="Content Placeholder 2"/>
          <p:cNvSpPr>
            <a:spLocks noGrp="1"/>
          </p:cNvSpPr>
          <p:nvPr>
            <p:ph idx="1"/>
          </p:nvPr>
        </p:nvSpPr>
        <p:spPr/>
        <p:txBody>
          <a:bodyPr/>
          <a:lstStyle/>
          <a:p>
            <a:r>
              <a:rPr lang="en-US" dirty="0" smtClean="0"/>
              <a:t>This is not a SQL hate fest.</a:t>
            </a:r>
          </a:p>
          <a:p>
            <a:endParaRPr lang="en-US" dirty="0"/>
          </a:p>
          <a:p>
            <a:r>
              <a:rPr lang="en-US" dirty="0" err="1" smtClean="0"/>
              <a:t>CouchDB</a:t>
            </a:r>
            <a:r>
              <a:rPr lang="en-US" dirty="0" smtClean="0"/>
              <a:t> is not a silver bullet.</a:t>
            </a:r>
          </a:p>
          <a:p>
            <a:endParaRPr lang="en-US" dirty="0"/>
          </a:p>
          <a:p>
            <a:r>
              <a:rPr lang="en-US" dirty="0" smtClean="0"/>
              <a:t>Use the tool that works best for the problem you are trying to solve.</a:t>
            </a:r>
            <a:endParaRPr lang="en-US" dirty="0"/>
          </a:p>
        </p:txBody>
      </p:sp>
    </p:spTree>
    <p:extLst>
      <p:ext uri="{BB962C8B-B14F-4D97-AF65-F5344CB8AC3E}">
        <p14:creationId xmlns:p14="http://schemas.microsoft.com/office/powerpoint/2010/main" val="33694764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NoSQL</a:t>
            </a:r>
            <a:endParaRPr lang="en-US" dirty="0"/>
          </a:p>
        </p:txBody>
      </p:sp>
      <p:sp>
        <p:nvSpPr>
          <p:cNvPr id="4" name="Content Placeholder 3"/>
          <p:cNvSpPr>
            <a:spLocks noGrp="1"/>
          </p:cNvSpPr>
          <p:nvPr>
            <p:ph idx="1"/>
          </p:nvPr>
        </p:nvSpPr>
        <p:spPr/>
        <p:txBody>
          <a:bodyPr/>
          <a:lstStyle/>
          <a:p>
            <a:pPr marL="0" indent="0">
              <a:buNone/>
            </a:pPr>
            <a:r>
              <a:rPr lang="en-US" dirty="0" smtClean="0"/>
              <a:t>Describes a broad range of database technologies which are non-relational.</a:t>
            </a:r>
          </a:p>
          <a:p>
            <a:pPr marL="0" indent="0">
              <a:buNone/>
            </a:pPr>
            <a:endParaRPr lang="en-US" dirty="0" smtClean="0"/>
          </a:p>
          <a:p>
            <a:pPr marL="0" indent="0">
              <a:buNone/>
            </a:pPr>
            <a:r>
              <a:rPr lang="en-US" dirty="0" smtClean="0"/>
              <a:t>Focused towards solving specific problems which are not suited for relational storage.</a:t>
            </a:r>
            <a:endParaRPr lang="en-US" dirty="0"/>
          </a:p>
          <a:p>
            <a:pPr marL="0" indent="0">
              <a:buNone/>
            </a:pPr>
            <a:endParaRPr lang="en-US" dirty="0"/>
          </a:p>
        </p:txBody>
      </p:sp>
    </p:spTree>
    <p:extLst>
      <p:ext uri="{BB962C8B-B14F-4D97-AF65-F5344CB8AC3E}">
        <p14:creationId xmlns:p14="http://schemas.microsoft.com/office/powerpoint/2010/main" val="33385368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Just a collection of key value pairs.</a:t>
            </a:r>
          </a:p>
          <a:p>
            <a:r>
              <a:rPr lang="en-US" dirty="0" smtClean="0"/>
              <a:t>Represented as JSON.</a:t>
            </a:r>
          </a:p>
          <a:p>
            <a:r>
              <a:rPr lang="en-US" dirty="0" smtClean="0"/>
              <a:t>No need to store things separately which naturally go together.</a:t>
            </a:r>
          </a:p>
          <a:p>
            <a:r>
              <a:rPr lang="en-US" dirty="0" smtClean="0"/>
              <a:t>Can also have attachments.</a:t>
            </a:r>
          </a:p>
          <a:p>
            <a:r>
              <a:rPr lang="en-US" dirty="0" smtClean="0"/>
              <a:t>Retrieved via key.</a:t>
            </a:r>
          </a:p>
          <a:p>
            <a:endParaRPr lang="en-US" dirty="0" smtClean="0"/>
          </a:p>
          <a:p>
            <a:endParaRPr lang="en-US" dirty="0"/>
          </a:p>
        </p:txBody>
      </p:sp>
    </p:spTree>
    <p:extLst>
      <p:ext uri="{BB962C8B-B14F-4D97-AF65-F5344CB8AC3E}">
        <p14:creationId xmlns:p14="http://schemas.microsoft.com/office/powerpoint/2010/main" val="38704081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JSON Document</a:t>
            </a:r>
            <a:endParaRPr lang="en-US" sz="4000" dirty="0"/>
          </a:p>
        </p:txBody>
      </p:sp>
      <p:sp>
        <p:nvSpPr>
          <p:cNvPr id="3" name="Content Placeholder 2"/>
          <p:cNvSpPr>
            <a:spLocks noGrp="1"/>
          </p:cNvSpPr>
          <p:nvPr>
            <p:ph idx="1"/>
          </p:nvPr>
        </p:nvSpPr>
        <p:spPr/>
        <p:txBody>
          <a:bodyPr/>
          <a:lstStyle/>
          <a:p>
            <a:pPr marL="0" indent="0">
              <a:buNone/>
            </a:pP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Name”:”Document</a:t>
            </a: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Description”:”Collection</a:t>
            </a:r>
            <a:r>
              <a:rPr lang="en-US" sz="1400" dirty="0" smtClean="0">
                <a:latin typeface="Monaco"/>
                <a:cs typeface="Monaco"/>
              </a:rPr>
              <a:t> of key/value pairs”,</a:t>
            </a:r>
          </a:p>
          <a:p>
            <a:pPr marL="320040" lvl="1" indent="0">
              <a:buNone/>
            </a:pPr>
            <a:r>
              <a:rPr lang="en-US" sz="1400" dirty="0" smtClean="0">
                <a:latin typeface="Monaco"/>
                <a:cs typeface="Monaco"/>
              </a:rPr>
              <a:t>“</a:t>
            </a:r>
            <a:r>
              <a:rPr lang="en-US" sz="1400" dirty="0" err="1" smtClean="0">
                <a:latin typeface="Monaco"/>
                <a:cs typeface="Monaco"/>
              </a:rPr>
              <a:t>IsAwesome</a:t>
            </a:r>
            <a:r>
              <a:rPr lang="en-US" sz="1400" dirty="0" smtClean="0">
                <a:latin typeface="Monaco"/>
                <a:cs typeface="Monaco"/>
              </a:rPr>
              <a:t>”:true,</a:t>
            </a:r>
          </a:p>
          <a:p>
            <a:pPr marL="320040" lvl="1" indent="0">
              <a:buNone/>
            </a:pPr>
            <a:r>
              <a:rPr lang="en-US" sz="1400" dirty="0" smtClean="0">
                <a:latin typeface="Monaco"/>
                <a:cs typeface="Monaco"/>
              </a:rPr>
              <a:t>“Value-Types”:[“</a:t>
            </a:r>
            <a:r>
              <a:rPr lang="en-US" sz="1400" dirty="0" err="1" smtClean="0">
                <a:latin typeface="Monaco"/>
                <a:cs typeface="Monaco"/>
              </a:rPr>
              <a:t>Number”,”String”,”</a:t>
            </a:r>
            <a:r>
              <a:rPr lang="en-US" sz="1400" dirty="0" err="1">
                <a:latin typeface="Monaco"/>
                <a:cs typeface="Monaco"/>
              </a:rPr>
              <a:t>B</a:t>
            </a:r>
            <a:r>
              <a:rPr lang="en-US" sz="1400" dirty="0" err="1" smtClean="0">
                <a:latin typeface="Monaco"/>
                <a:cs typeface="Monaco"/>
              </a:rPr>
              <a:t>oolean”,”Array”,”Object</a:t>
            </a:r>
            <a:r>
              <a:rPr lang="en-US" sz="1400" dirty="0" smtClean="0">
                <a:latin typeface="Monaco"/>
                <a:cs typeface="Monaco"/>
              </a:rPr>
              <a:t>”]</a:t>
            </a:r>
            <a:r>
              <a:rPr lang="en-US" sz="1400" dirty="0" smtClean="0">
                <a:latin typeface="Monaco"/>
                <a:cs typeface="Monaco"/>
              </a:rPr>
              <a:t>,</a:t>
            </a:r>
          </a:p>
          <a:p>
            <a:pPr marL="320040" lvl="1" indent="0">
              <a:buNone/>
            </a:pPr>
            <a:r>
              <a:rPr lang="en-US" sz="1400" dirty="0" smtClean="0">
                <a:latin typeface="Monaco"/>
                <a:cs typeface="Monaco"/>
              </a:rPr>
              <a:t>“Volume”: 11,</a:t>
            </a:r>
            <a:endParaRPr lang="en-US" sz="1400" dirty="0" smtClean="0">
              <a:latin typeface="Monaco"/>
              <a:cs typeface="Monaco"/>
            </a:endParaRPr>
          </a:p>
          <a:p>
            <a:pPr marL="320040" lvl="1" indent="0">
              <a:buNone/>
            </a:pPr>
            <a:r>
              <a:rPr lang="en-US" sz="1400" dirty="0" smtClean="0">
                <a:latin typeface="Monaco"/>
                <a:cs typeface="Monaco"/>
              </a:rPr>
              <a:t>“Has-The-Following-Default-Properties”:{</a:t>
            </a:r>
          </a:p>
          <a:p>
            <a:pPr marL="320040" lvl="1" indent="0">
              <a:buNone/>
            </a:pPr>
            <a:r>
              <a:rPr lang="en-US" sz="1400" dirty="0">
                <a:latin typeface="Monaco"/>
                <a:cs typeface="Monaco"/>
              </a:rPr>
              <a:t> </a:t>
            </a:r>
            <a:r>
              <a:rPr lang="en-US" sz="1400" dirty="0" smtClean="0">
                <a:latin typeface="Monaco"/>
                <a:cs typeface="Monaco"/>
              </a:rPr>
              <a:t>  “_id”: “uniquely identifies the document”,</a:t>
            </a:r>
          </a:p>
          <a:p>
            <a:pPr marL="320040" lvl="1" indent="0">
              <a:buNone/>
            </a:pPr>
            <a:r>
              <a:rPr lang="en-US" sz="1400" dirty="0" smtClean="0">
                <a:latin typeface="Monaco"/>
                <a:cs typeface="Monaco"/>
              </a:rPr>
              <a:t>   “_rev”: “version of the document”</a:t>
            </a:r>
          </a:p>
          <a:p>
            <a:pPr marL="320040" lvl="1" indent="0">
              <a:buNone/>
            </a:pPr>
            <a:r>
              <a:rPr lang="en-US" sz="1400" dirty="0">
                <a:latin typeface="Monaco"/>
                <a:cs typeface="Monaco"/>
              </a:rPr>
              <a:t>}</a:t>
            </a:r>
            <a:endParaRPr lang="en-US" sz="1400" dirty="0" smtClean="0">
              <a:latin typeface="Monaco"/>
              <a:cs typeface="Monaco"/>
            </a:endParaRPr>
          </a:p>
          <a:p>
            <a:pPr marL="0" indent="0">
              <a:buNone/>
            </a:pPr>
            <a:r>
              <a:rPr lang="en-US" sz="1400" dirty="0" smtClean="0">
                <a:latin typeface="Monaco"/>
                <a:cs typeface="Monaco"/>
              </a:rPr>
              <a:t>}</a:t>
            </a:r>
          </a:p>
          <a:p>
            <a:pPr marL="0" indent="0">
              <a:buNone/>
            </a:pPr>
            <a:endParaRPr lang="en-US" dirty="0" smtClean="0"/>
          </a:p>
        </p:txBody>
      </p:sp>
    </p:spTree>
    <p:extLst>
      <p:ext uri="{BB962C8B-B14F-4D97-AF65-F5344CB8AC3E}">
        <p14:creationId xmlns:p14="http://schemas.microsoft.com/office/powerpoint/2010/main" val="3477652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5463513"/>
              </p:ext>
            </p:extLst>
          </p:nvPr>
        </p:nvGraphicFramePr>
        <p:xfrm>
          <a:off x="762001" y="685800"/>
          <a:ext cx="270302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811060608"/>
              </p:ext>
            </p:extLst>
          </p:nvPr>
        </p:nvGraphicFramePr>
        <p:xfrm>
          <a:off x="2849267" y="1797367"/>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3092291" y="1946609"/>
            <a:ext cx="621219" cy="2485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5793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77900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665928503"/>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a:effectLst>
                  <a:glow rad="228600">
                    <a:srgbClr val="FFFF00">
                      <a:alpha val="40000"/>
                    </a:srgbClr>
                  </a:glow>
                </a:effectLst>
              </a:rPr>
              <a:t>Order Table</a:t>
            </a:r>
          </a:p>
        </p:txBody>
      </p:sp>
      <p:cxnSp>
        <p:nvCxnSpPr>
          <p:cNvPr id="13" name="Straight Arrow Connector 12"/>
          <p:cNvCxnSpPr>
            <a:stCxn id="11" idx="1"/>
          </p:cNvCxnSpPr>
          <p:nvPr/>
        </p:nvCxnSpPr>
        <p:spPr>
          <a:xfrm flipH="1">
            <a:off x="1905072" y="1013010"/>
            <a:ext cx="541748" cy="4182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3884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35193</TotalTime>
  <Words>2929</Words>
  <Application>Microsoft Macintosh PowerPoint</Application>
  <PresentationFormat>On-screen Show (4:3)</PresentationFormat>
  <Paragraphs>464</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Getting Started with CouchDB and .NET</vt:lpstr>
      <vt:lpstr>Who is this Guy?</vt:lpstr>
      <vt:lpstr>CouchDB</vt:lpstr>
      <vt:lpstr>Right Tool, Right Job.</vt:lpstr>
      <vt:lpstr>NoSQL</vt:lpstr>
      <vt:lpstr>Documents</vt:lpstr>
      <vt:lpstr>JSON Document</vt:lpstr>
      <vt:lpstr>Example</vt:lpstr>
      <vt:lpstr>Relational Database</vt:lpstr>
      <vt:lpstr>Relational Database</vt:lpstr>
      <vt:lpstr>Relational Database</vt:lpstr>
      <vt:lpstr>Relational Database</vt:lpstr>
      <vt:lpstr>Relational Database</vt:lpstr>
      <vt:lpstr>Relational Database</vt:lpstr>
      <vt:lpstr>Relational Database</vt:lpstr>
      <vt:lpstr>Document Database</vt:lpstr>
      <vt:lpstr>Document Database</vt:lpstr>
      <vt:lpstr>Time to Make a Mess</vt:lpstr>
      <vt:lpstr>Document API</vt:lpstr>
      <vt:lpstr>REST</vt:lpstr>
      <vt:lpstr>API</vt:lpstr>
      <vt:lpstr>View API</vt:lpstr>
      <vt:lpstr>Map/Reduce</vt:lpstr>
      <vt:lpstr>Map</vt:lpstr>
      <vt:lpstr>Reduce</vt:lpstr>
      <vt:lpstr>Map/Reduce in LINQ</vt:lpstr>
      <vt:lpstr>Map/Reduce in CouchDB</vt:lpstr>
      <vt:lpstr>View API</vt:lpstr>
      <vt:lpstr>PowerPoint Presentation</vt:lpstr>
      <vt:lpstr>That Was Fun?</vt:lpstr>
      <vt:lpstr>More Demo?</vt:lpstr>
      <vt:lpstr>Demos From Talk</vt:lpstr>
      <vt:lpstr>More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CouchDB and .NET</dc:title>
  <dc:creator>Josh Bush</dc:creator>
  <cp:lastModifiedBy>Josh Bush</cp:lastModifiedBy>
  <cp:revision>121</cp:revision>
  <dcterms:created xsi:type="dcterms:W3CDTF">2011-05-16T01:16:12Z</dcterms:created>
  <dcterms:modified xsi:type="dcterms:W3CDTF">2012-06-10T20:39:16Z</dcterms:modified>
</cp:coreProperties>
</file>