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7315200" cy="3657600"/>
  <p:notesSz cx="6858000" cy="9144000"/>
  <p:defaultTextStyle>
    <a:defPPr>
      <a:defRPr lang="en-US"/>
    </a:defPPr>
    <a:lvl1pPr marL="0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390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0781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171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1562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1952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2342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2733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3123" algn="l" defTabSz="7607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710" autoAdjust="0"/>
  </p:normalViewPr>
  <p:slideViewPr>
    <p:cSldViewPr snapToGrid="0" snapToObjects="1">
      <p:cViewPr varScale="1">
        <p:scale>
          <a:sx n="173" d="100"/>
          <a:sy n="173" d="100"/>
        </p:scale>
        <p:origin x="-216" y="-104"/>
      </p:cViewPr>
      <p:guideLst>
        <p:guide orient="horz" pos="1152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-34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F437F-6101-7E43-910F-4E4752C3089C}" type="doc">
      <dgm:prSet loTypeId="urn:microsoft.com/office/officeart/2009/layout/ReverseList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0CCE28-942D-8047-8DE9-DB04A07507D1}">
      <dgm:prSet phldrT="[Text]"/>
      <dgm:spPr/>
      <dgm:t>
        <a:bodyPr anchor="ctr"/>
        <a:lstStyle/>
        <a:p>
          <a:r>
            <a:rPr lang="en-US" dirty="0" smtClean="0"/>
            <a:t>Model</a:t>
          </a:r>
          <a:endParaRPr lang="en-US" dirty="0"/>
        </a:p>
      </dgm:t>
    </dgm:pt>
    <dgm:pt modelId="{3160549C-1A0F-2E4A-848E-08E8904CCC65}" type="parTrans" cxnId="{6C27FC6C-04C9-A84B-95E6-2D6E7500AE8C}">
      <dgm:prSet/>
      <dgm:spPr/>
      <dgm:t>
        <a:bodyPr/>
        <a:lstStyle/>
        <a:p>
          <a:endParaRPr lang="en-US"/>
        </a:p>
      </dgm:t>
    </dgm:pt>
    <dgm:pt modelId="{DB891259-8B47-E645-970A-7509593E4A1D}" type="sibTrans" cxnId="{6C27FC6C-04C9-A84B-95E6-2D6E7500AE8C}">
      <dgm:prSet/>
      <dgm:spPr/>
      <dgm:t>
        <a:bodyPr/>
        <a:lstStyle/>
        <a:p>
          <a:endParaRPr lang="en-US"/>
        </a:p>
      </dgm:t>
    </dgm:pt>
    <dgm:pt modelId="{0ECF3A77-7520-B941-9396-A4D9BD48A939}">
      <dgm:prSet phldrT="[Text]"/>
      <dgm:spPr/>
      <dgm:t>
        <a:bodyPr anchor="ctr"/>
        <a:lstStyle/>
        <a:p>
          <a:r>
            <a:rPr lang="en-US" dirty="0" smtClean="0"/>
            <a:t>DOM</a:t>
          </a:r>
          <a:endParaRPr lang="en-US" dirty="0"/>
        </a:p>
      </dgm:t>
    </dgm:pt>
    <dgm:pt modelId="{7D673DC5-FC6C-814F-9A93-01671476ACB4}" type="parTrans" cxnId="{93C0919C-B6CB-8C46-875C-E4B88642994C}">
      <dgm:prSet/>
      <dgm:spPr/>
      <dgm:t>
        <a:bodyPr/>
        <a:lstStyle/>
        <a:p>
          <a:endParaRPr lang="en-US"/>
        </a:p>
      </dgm:t>
    </dgm:pt>
    <dgm:pt modelId="{3738D6B3-5E05-534D-BE17-57D3D1230D66}" type="sibTrans" cxnId="{93C0919C-B6CB-8C46-875C-E4B88642994C}">
      <dgm:prSet/>
      <dgm:spPr/>
      <dgm:t>
        <a:bodyPr/>
        <a:lstStyle/>
        <a:p>
          <a:endParaRPr lang="en-US"/>
        </a:p>
      </dgm:t>
    </dgm:pt>
    <dgm:pt modelId="{FB405D9C-2A09-9249-912A-47AF1C2DDB5B}" type="pres">
      <dgm:prSet presAssocID="{123F437F-6101-7E43-910F-4E4752C3089C}" presName="Name0" presStyleCnt="0">
        <dgm:presLayoutVars>
          <dgm:chMax val="2"/>
          <dgm:chPref val="2"/>
          <dgm:animLvl val="lvl"/>
        </dgm:presLayoutVars>
      </dgm:prSet>
      <dgm:spPr/>
    </dgm:pt>
    <dgm:pt modelId="{BDA31C44-6394-C246-B24C-A29BA786BB4F}" type="pres">
      <dgm:prSet presAssocID="{123F437F-6101-7E43-910F-4E4752C3089C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8A5FD-41BE-3B45-9BC7-681F68A14614}" type="pres">
      <dgm:prSet presAssocID="{123F437F-6101-7E43-910F-4E4752C3089C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90127431-00DD-6549-9E6B-78C808D0F968}" type="pres">
      <dgm:prSet presAssocID="{123F437F-6101-7E43-910F-4E4752C3089C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8CFB1-3B7C-7949-BB07-7936E0C69E84}" type="pres">
      <dgm:prSet presAssocID="{123F437F-6101-7E43-910F-4E4752C3089C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C8D935-9392-A84B-B054-D50292B4E8AD}" type="pres">
      <dgm:prSet presAssocID="{123F437F-6101-7E43-910F-4E4752C3089C}" presName="TopArrow" presStyleLbl="node1" presStyleIdx="0" presStyleCnt="2"/>
      <dgm:spPr/>
    </dgm:pt>
    <dgm:pt modelId="{21EFAF9B-9E25-1D42-B33E-AB7878AF6694}" type="pres">
      <dgm:prSet presAssocID="{123F437F-6101-7E43-910F-4E4752C3089C}" presName="BottomArrow" presStyleLbl="node1" presStyleIdx="1" presStyleCnt="2"/>
      <dgm:spPr/>
    </dgm:pt>
  </dgm:ptLst>
  <dgm:cxnLst>
    <dgm:cxn modelId="{E99D343E-E381-914C-9160-FFE506698B4C}" type="presOf" srcId="{030CCE28-942D-8047-8DE9-DB04A07507D1}" destId="{2308A5FD-41BE-3B45-9BC7-681F68A14614}" srcOrd="1" destOrd="0" presId="urn:microsoft.com/office/officeart/2009/layout/ReverseList"/>
    <dgm:cxn modelId="{93C0919C-B6CB-8C46-875C-E4B88642994C}" srcId="{123F437F-6101-7E43-910F-4E4752C3089C}" destId="{0ECF3A77-7520-B941-9396-A4D9BD48A939}" srcOrd="1" destOrd="0" parTransId="{7D673DC5-FC6C-814F-9A93-01671476ACB4}" sibTransId="{3738D6B3-5E05-534D-BE17-57D3D1230D66}"/>
    <dgm:cxn modelId="{A08C98DA-4415-DA49-8EE8-BB0FF282D204}" type="presOf" srcId="{0ECF3A77-7520-B941-9396-A4D9BD48A939}" destId="{9B88CFB1-3B7C-7949-BB07-7936E0C69E84}" srcOrd="1" destOrd="0" presId="urn:microsoft.com/office/officeart/2009/layout/ReverseList"/>
    <dgm:cxn modelId="{6C27FC6C-04C9-A84B-95E6-2D6E7500AE8C}" srcId="{123F437F-6101-7E43-910F-4E4752C3089C}" destId="{030CCE28-942D-8047-8DE9-DB04A07507D1}" srcOrd="0" destOrd="0" parTransId="{3160549C-1A0F-2E4A-848E-08E8904CCC65}" sibTransId="{DB891259-8B47-E645-970A-7509593E4A1D}"/>
    <dgm:cxn modelId="{8A31022E-FFFC-D742-882E-EC4BEE70D311}" type="presOf" srcId="{123F437F-6101-7E43-910F-4E4752C3089C}" destId="{FB405D9C-2A09-9249-912A-47AF1C2DDB5B}" srcOrd="0" destOrd="0" presId="urn:microsoft.com/office/officeart/2009/layout/ReverseList"/>
    <dgm:cxn modelId="{854389EB-4224-0C45-86AD-72A65FA38621}" type="presOf" srcId="{0ECF3A77-7520-B941-9396-A4D9BD48A939}" destId="{90127431-00DD-6549-9E6B-78C808D0F968}" srcOrd="0" destOrd="0" presId="urn:microsoft.com/office/officeart/2009/layout/ReverseList"/>
    <dgm:cxn modelId="{D826A7E9-67F5-7148-850B-BAD70984DA58}" type="presOf" srcId="{030CCE28-942D-8047-8DE9-DB04A07507D1}" destId="{BDA31C44-6394-C246-B24C-A29BA786BB4F}" srcOrd="0" destOrd="0" presId="urn:microsoft.com/office/officeart/2009/layout/ReverseList"/>
    <dgm:cxn modelId="{33FE7EC3-33F9-2F4D-B500-5552F67619C7}" type="presParOf" srcId="{FB405D9C-2A09-9249-912A-47AF1C2DDB5B}" destId="{BDA31C44-6394-C246-B24C-A29BA786BB4F}" srcOrd="0" destOrd="0" presId="urn:microsoft.com/office/officeart/2009/layout/ReverseList"/>
    <dgm:cxn modelId="{4F68045C-D1B4-CE49-BDCB-5D43278D251C}" type="presParOf" srcId="{FB405D9C-2A09-9249-912A-47AF1C2DDB5B}" destId="{2308A5FD-41BE-3B45-9BC7-681F68A14614}" srcOrd="1" destOrd="0" presId="urn:microsoft.com/office/officeart/2009/layout/ReverseList"/>
    <dgm:cxn modelId="{5953E67E-FA13-4F43-9E91-108914E9B536}" type="presParOf" srcId="{FB405D9C-2A09-9249-912A-47AF1C2DDB5B}" destId="{90127431-00DD-6549-9E6B-78C808D0F968}" srcOrd="2" destOrd="0" presId="urn:microsoft.com/office/officeart/2009/layout/ReverseList"/>
    <dgm:cxn modelId="{EEECAEAF-5E5D-8444-9CC2-95BE067A06F2}" type="presParOf" srcId="{FB405D9C-2A09-9249-912A-47AF1C2DDB5B}" destId="{9B88CFB1-3B7C-7949-BB07-7936E0C69E84}" srcOrd="3" destOrd="0" presId="urn:microsoft.com/office/officeart/2009/layout/ReverseList"/>
    <dgm:cxn modelId="{F209AFF6-7F8C-3746-B24F-985C70442E90}" type="presParOf" srcId="{FB405D9C-2A09-9249-912A-47AF1C2DDB5B}" destId="{B7C8D935-9392-A84B-B054-D50292B4E8AD}" srcOrd="4" destOrd="0" presId="urn:microsoft.com/office/officeart/2009/layout/ReverseList"/>
    <dgm:cxn modelId="{B814B19E-5B2E-9E49-8768-B14DC90E0766}" type="presParOf" srcId="{FB405D9C-2A09-9249-912A-47AF1C2DDB5B}" destId="{21EFAF9B-9E25-1D42-B33E-AB7878AF6694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E0747-C6EF-2C4C-9C1C-65789888F195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67AE12-7843-904F-9F06-431198239633}">
      <dgm:prSet phldrT="[Text]"/>
      <dgm:spPr/>
      <dgm:t>
        <a:bodyPr/>
        <a:lstStyle/>
        <a:p>
          <a:r>
            <a:rPr lang="en-US" dirty="0" smtClean="0"/>
            <a:t>Observable</a:t>
          </a:r>
          <a:endParaRPr lang="en-US" dirty="0"/>
        </a:p>
      </dgm:t>
    </dgm:pt>
    <dgm:pt modelId="{35320407-B09C-BB40-9A98-983324AF41E6}" type="parTrans" cxnId="{13141B51-3200-AD44-89BD-5F2D9208C3DD}">
      <dgm:prSet/>
      <dgm:spPr/>
      <dgm:t>
        <a:bodyPr/>
        <a:lstStyle/>
        <a:p>
          <a:endParaRPr lang="en-US"/>
        </a:p>
      </dgm:t>
    </dgm:pt>
    <dgm:pt modelId="{C597DEFA-0ABB-494A-8119-4C42B48DBCC4}" type="sibTrans" cxnId="{13141B51-3200-AD44-89BD-5F2D9208C3DD}">
      <dgm:prSet/>
      <dgm:spPr/>
      <dgm:t>
        <a:bodyPr/>
        <a:lstStyle/>
        <a:p>
          <a:endParaRPr lang="en-US"/>
        </a:p>
      </dgm:t>
    </dgm:pt>
    <dgm:pt modelId="{37E0E069-0F4C-4944-A244-E31A9E0446F8}">
      <dgm:prSet phldrT="[Text]"/>
      <dgm:spPr/>
      <dgm:t>
        <a:bodyPr/>
        <a:lstStyle/>
        <a:p>
          <a:r>
            <a:rPr lang="en-US" dirty="0" smtClean="0"/>
            <a:t>DOM Element</a:t>
          </a:r>
          <a:endParaRPr lang="en-US" dirty="0"/>
        </a:p>
      </dgm:t>
    </dgm:pt>
    <dgm:pt modelId="{8BB5696F-5316-1A4E-9B35-F176D1F3D799}" type="parTrans" cxnId="{4B26F3D1-0A34-C844-A978-4FC0C1305C86}">
      <dgm:prSet/>
      <dgm:spPr/>
      <dgm:t>
        <a:bodyPr/>
        <a:lstStyle/>
        <a:p>
          <a:endParaRPr lang="en-US"/>
        </a:p>
      </dgm:t>
    </dgm:pt>
    <dgm:pt modelId="{19243DBB-D16F-D14F-9F63-6653653B135F}" type="sibTrans" cxnId="{4B26F3D1-0A34-C844-A978-4FC0C1305C86}">
      <dgm:prSet/>
      <dgm:spPr/>
      <dgm:t>
        <a:bodyPr/>
        <a:lstStyle/>
        <a:p>
          <a:endParaRPr lang="en-US"/>
        </a:p>
      </dgm:t>
    </dgm:pt>
    <dgm:pt modelId="{BD4ADB2E-2AD0-3C46-A02C-2DCFEDF82C1C}">
      <dgm:prSet phldrT="[Text]"/>
      <dgm:spPr/>
      <dgm:t>
        <a:bodyPr/>
        <a:lstStyle/>
        <a:p>
          <a:r>
            <a:rPr lang="en-US" dirty="0" smtClean="0"/>
            <a:t>Computed Observable</a:t>
          </a:r>
          <a:endParaRPr lang="en-US" dirty="0"/>
        </a:p>
      </dgm:t>
    </dgm:pt>
    <dgm:pt modelId="{079CC03A-787D-7C4B-981B-81F8DBB23900}" type="parTrans" cxnId="{71CE17A5-F20E-AF4E-A528-77EBEFA6618B}">
      <dgm:prSet/>
      <dgm:spPr/>
      <dgm:t>
        <a:bodyPr/>
        <a:lstStyle/>
        <a:p>
          <a:endParaRPr lang="en-US"/>
        </a:p>
      </dgm:t>
    </dgm:pt>
    <dgm:pt modelId="{DBA43455-4897-4C41-A8A7-9CD63758D180}" type="sibTrans" cxnId="{71CE17A5-F20E-AF4E-A528-77EBEFA6618B}">
      <dgm:prSet/>
      <dgm:spPr/>
      <dgm:t>
        <a:bodyPr/>
        <a:lstStyle/>
        <a:p>
          <a:endParaRPr lang="en-US"/>
        </a:p>
      </dgm:t>
    </dgm:pt>
    <dgm:pt modelId="{80DA4EBA-54F9-B944-A047-4BD7F3C337E8}">
      <dgm:prSet phldrT="[Text]"/>
      <dgm:spPr/>
      <dgm:t>
        <a:bodyPr/>
        <a:lstStyle/>
        <a:p>
          <a:r>
            <a:rPr lang="en-US" dirty="0" smtClean="0"/>
            <a:t>Manual Subscription</a:t>
          </a:r>
          <a:endParaRPr lang="en-US" dirty="0"/>
        </a:p>
      </dgm:t>
    </dgm:pt>
    <dgm:pt modelId="{0E597EA1-A112-E545-86FD-159AA20703F5}" type="parTrans" cxnId="{718EDC6C-74D9-724C-9981-E7FAF98D2450}">
      <dgm:prSet/>
      <dgm:spPr/>
      <dgm:t>
        <a:bodyPr/>
        <a:lstStyle/>
        <a:p>
          <a:endParaRPr lang="en-US"/>
        </a:p>
      </dgm:t>
    </dgm:pt>
    <dgm:pt modelId="{D8BD987D-B09E-5F4A-815D-05034FD878C9}" type="sibTrans" cxnId="{718EDC6C-74D9-724C-9981-E7FAF98D2450}">
      <dgm:prSet/>
      <dgm:spPr/>
      <dgm:t>
        <a:bodyPr/>
        <a:lstStyle/>
        <a:p>
          <a:endParaRPr lang="en-US"/>
        </a:p>
      </dgm:t>
    </dgm:pt>
    <dgm:pt modelId="{D6B8DEA2-032E-BB44-B73F-C4154A4254E8}" type="pres">
      <dgm:prSet presAssocID="{54EE0747-C6EF-2C4C-9C1C-65789888F1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CBC211-3E10-9443-AB66-7D9F3A443739}" type="pres">
      <dgm:prSet presAssocID="{6E67AE12-7843-904F-9F06-431198239633}" presName="centerShape" presStyleLbl="node0" presStyleIdx="0" presStyleCnt="1"/>
      <dgm:spPr/>
    </dgm:pt>
    <dgm:pt modelId="{91B20D58-1DC3-804C-9A27-9137ABA9622A}" type="pres">
      <dgm:prSet presAssocID="{8BB5696F-5316-1A4E-9B35-F176D1F3D799}" presName="parTrans" presStyleLbl="bgSibTrans2D1" presStyleIdx="0" presStyleCnt="3"/>
      <dgm:spPr/>
    </dgm:pt>
    <dgm:pt modelId="{7CEAF013-7BAD-C843-ADB9-1A4D378C1A1D}" type="pres">
      <dgm:prSet presAssocID="{37E0E069-0F4C-4944-A244-E31A9E0446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1B71B-DAAD-D546-AC6B-DF6C62D21504}" type="pres">
      <dgm:prSet presAssocID="{079CC03A-787D-7C4B-981B-81F8DBB23900}" presName="parTrans" presStyleLbl="bgSibTrans2D1" presStyleIdx="1" presStyleCnt="3"/>
      <dgm:spPr/>
    </dgm:pt>
    <dgm:pt modelId="{747CAAE1-2CEB-3642-A3AA-CFE34EFC4AE6}" type="pres">
      <dgm:prSet presAssocID="{BD4ADB2E-2AD0-3C46-A02C-2DCFEDF82C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4A608-17A4-D047-BF80-95FB343995E1}" type="pres">
      <dgm:prSet presAssocID="{0E597EA1-A112-E545-86FD-159AA20703F5}" presName="parTrans" presStyleLbl="bgSibTrans2D1" presStyleIdx="2" presStyleCnt="3"/>
      <dgm:spPr/>
    </dgm:pt>
    <dgm:pt modelId="{8217F9EA-8EA5-1F48-97DD-F2BBE72EA4E0}" type="pres">
      <dgm:prSet presAssocID="{80DA4EBA-54F9-B944-A047-4BD7F3C337E8}" presName="node" presStyleLbl="node1" presStyleIdx="2" presStyleCnt="3">
        <dgm:presLayoutVars>
          <dgm:bulletEnabled val="1"/>
        </dgm:presLayoutVars>
      </dgm:prSet>
      <dgm:spPr/>
    </dgm:pt>
  </dgm:ptLst>
  <dgm:cxnLst>
    <dgm:cxn modelId="{A1519A06-3698-9747-931E-26368ED307DE}" type="presOf" srcId="{6E67AE12-7843-904F-9F06-431198239633}" destId="{F7CBC211-3E10-9443-AB66-7D9F3A443739}" srcOrd="0" destOrd="0" presId="urn:microsoft.com/office/officeart/2005/8/layout/radial4"/>
    <dgm:cxn modelId="{BADC2050-524D-D648-A400-D6B596B188E4}" type="presOf" srcId="{54EE0747-C6EF-2C4C-9C1C-65789888F195}" destId="{D6B8DEA2-032E-BB44-B73F-C4154A4254E8}" srcOrd="0" destOrd="0" presId="urn:microsoft.com/office/officeart/2005/8/layout/radial4"/>
    <dgm:cxn modelId="{E4E9D6EF-8C4C-7A4F-90D5-BDA5CEFAFF4D}" type="presOf" srcId="{BD4ADB2E-2AD0-3C46-A02C-2DCFEDF82C1C}" destId="{747CAAE1-2CEB-3642-A3AA-CFE34EFC4AE6}" srcOrd="0" destOrd="0" presId="urn:microsoft.com/office/officeart/2005/8/layout/radial4"/>
    <dgm:cxn modelId="{13141B51-3200-AD44-89BD-5F2D9208C3DD}" srcId="{54EE0747-C6EF-2C4C-9C1C-65789888F195}" destId="{6E67AE12-7843-904F-9F06-431198239633}" srcOrd="0" destOrd="0" parTransId="{35320407-B09C-BB40-9A98-983324AF41E6}" sibTransId="{C597DEFA-0ABB-494A-8119-4C42B48DBCC4}"/>
    <dgm:cxn modelId="{0889547B-BF3D-7140-A986-BE71FB1E53AF}" type="presOf" srcId="{0E597EA1-A112-E545-86FD-159AA20703F5}" destId="{4C84A608-17A4-D047-BF80-95FB343995E1}" srcOrd="0" destOrd="0" presId="urn:microsoft.com/office/officeart/2005/8/layout/radial4"/>
    <dgm:cxn modelId="{2CAF0FD6-77C0-944B-9667-CE441AC449E7}" type="presOf" srcId="{80DA4EBA-54F9-B944-A047-4BD7F3C337E8}" destId="{8217F9EA-8EA5-1F48-97DD-F2BBE72EA4E0}" srcOrd="0" destOrd="0" presId="urn:microsoft.com/office/officeart/2005/8/layout/radial4"/>
    <dgm:cxn modelId="{606D3F6F-E53F-704F-8235-353716777376}" type="presOf" srcId="{079CC03A-787D-7C4B-981B-81F8DBB23900}" destId="{7E11B71B-DAAD-D546-AC6B-DF6C62D21504}" srcOrd="0" destOrd="0" presId="urn:microsoft.com/office/officeart/2005/8/layout/radial4"/>
    <dgm:cxn modelId="{71CE17A5-F20E-AF4E-A528-77EBEFA6618B}" srcId="{6E67AE12-7843-904F-9F06-431198239633}" destId="{BD4ADB2E-2AD0-3C46-A02C-2DCFEDF82C1C}" srcOrd="1" destOrd="0" parTransId="{079CC03A-787D-7C4B-981B-81F8DBB23900}" sibTransId="{DBA43455-4897-4C41-A8A7-9CD63758D180}"/>
    <dgm:cxn modelId="{718EDC6C-74D9-724C-9981-E7FAF98D2450}" srcId="{6E67AE12-7843-904F-9F06-431198239633}" destId="{80DA4EBA-54F9-B944-A047-4BD7F3C337E8}" srcOrd="2" destOrd="0" parTransId="{0E597EA1-A112-E545-86FD-159AA20703F5}" sibTransId="{D8BD987D-B09E-5F4A-815D-05034FD878C9}"/>
    <dgm:cxn modelId="{4B26F3D1-0A34-C844-A978-4FC0C1305C86}" srcId="{6E67AE12-7843-904F-9F06-431198239633}" destId="{37E0E069-0F4C-4944-A244-E31A9E0446F8}" srcOrd="0" destOrd="0" parTransId="{8BB5696F-5316-1A4E-9B35-F176D1F3D799}" sibTransId="{19243DBB-D16F-D14F-9F63-6653653B135F}"/>
    <dgm:cxn modelId="{C9DD86FB-10B6-664B-8E8C-C0A3DC5597EA}" type="presOf" srcId="{8BB5696F-5316-1A4E-9B35-F176D1F3D799}" destId="{91B20D58-1DC3-804C-9A27-9137ABA9622A}" srcOrd="0" destOrd="0" presId="urn:microsoft.com/office/officeart/2005/8/layout/radial4"/>
    <dgm:cxn modelId="{1C3D914A-063D-4A4E-BC21-01964B5146E4}" type="presOf" srcId="{37E0E069-0F4C-4944-A244-E31A9E0446F8}" destId="{7CEAF013-7BAD-C843-ADB9-1A4D378C1A1D}" srcOrd="0" destOrd="0" presId="urn:microsoft.com/office/officeart/2005/8/layout/radial4"/>
    <dgm:cxn modelId="{52ABEDC2-8555-784E-ADAF-4BBAFAA6AD26}" type="presParOf" srcId="{D6B8DEA2-032E-BB44-B73F-C4154A4254E8}" destId="{F7CBC211-3E10-9443-AB66-7D9F3A443739}" srcOrd="0" destOrd="0" presId="urn:microsoft.com/office/officeart/2005/8/layout/radial4"/>
    <dgm:cxn modelId="{B9940EAF-82BD-5146-ABF3-5723530E8115}" type="presParOf" srcId="{D6B8DEA2-032E-BB44-B73F-C4154A4254E8}" destId="{91B20D58-1DC3-804C-9A27-9137ABA9622A}" srcOrd="1" destOrd="0" presId="urn:microsoft.com/office/officeart/2005/8/layout/radial4"/>
    <dgm:cxn modelId="{E246FF35-663E-E049-B830-E568FD9EFBDE}" type="presParOf" srcId="{D6B8DEA2-032E-BB44-B73F-C4154A4254E8}" destId="{7CEAF013-7BAD-C843-ADB9-1A4D378C1A1D}" srcOrd="2" destOrd="0" presId="urn:microsoft.com/office/officeart/2005/8/layout/radial4"/>
    <dgm:cxn modelId="{223F9813-9017-CD45-9902-14F9D0E40D35}" type="presParOf" srcId="{D6B8DEA2-032E-BB44-B73F-C4154A4254E8}" destId="{7E11B71B-DAAD-D546-AC6B-DF6C62D21504}" srcOrd="3" destOrd="0" presId="urn:microsoft.com/office/officeart/2005/8/layout/radial4"/>
    <dgm:cxn modelId="{FF36AF19-62A9-204C-99D2-BC849C970B47}" type="presParOf" srcId="{D6B8DEA2-032E-BB44-B73F-C4154A4254E8}" destId="{747CAAE1-2CEB-3642-A3AA-CFE34EFC4AE6}" srcOrd="4" destOrd="0" presId="urn:microsoft.com/office/officeart/2005/8/layout/radial4"/>
    <dgm:cxn modelId="{E214AB24-78D7-0548-B882-28D485798E86}" type="presParOf" srcId="{D6B8DEA2-032E-BB44-B73F-C4154A4254E8}" destId="{4C84A608-17A4-D047-BF80-95FB343995E1}" srcOrd="5" destOrd="0" presId="urn:microsoft.com/office/officeart/2005/8/layout/radial4"/>
    <dgm:cxn modelId="{E97AD43B-7A22-314C-8DF2-08F8877CEAF7}" type="presParOf" srcId="{D6B8DEA2-032E-BB44-B73F-C4154A4254E8}" destId="{8217F9EA-8EA5-1F48-97DD-F2BBE72EA4E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27E28-3725-7043-A3F2-B11F4B32D69C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63DF1D-C6E1-0842-97C3-E39E5E512DD2}">
      <dgm:prSet phldrT="[Text]"/>
      <dgm:spPr/>
      <dgm:t>
        <a:bodyPr/>
        <a:lstStyle/>
        <a:p>
          <a:r>
            <a:rPr lang="en-US" dirty="0" smtClean="0"/>
            <a:t>DOM Element</a:t>
          </a:r>
          <a:endParaRPr lang="en-US" dirty="0"/>
        </a:p>
      </dgm:t>
    </dgm:pt>
    <dgm:pt modelId="{73EEF3F2-5F55-9C43-8857-73A4C1CA0F46}" type="parTrans" cxnId="{66DABBA7-1123-8844-A85B-32B6A57B1E60}">
      <dgm:prSet/>
      <dgm:spPr/>
      <dgm:t>
        <a:bodyPr/>
        <a:lstStyle/>
        <a:p>
          <a:endParaRPr lang="en-US"/>
        </a:p>
      </dgm:t>
    </dgm:pt>
    <dgm:pt modelId="{7BB1C8F8-9228-104F-A031-23B6E693BD2B}" type="sibTrans" cxnId="{66DABBA7-1123-8844-A85B-32B6A57B1E60}">
      <dgm:prSet/>
      <dgm:spPr/>
      <dgm:t>
        <a:bodyPr/>
        <a:lstStyle/>
        <a:p>
          <a:endParaRPr lang="en-US"/>
        </a:p>
      </dgm:t>
    </dgm:pt>
    <dgm:pt modelId="{A19B4096-E63D-7343-A940-DEAC768EF713}">
      <dgm:prSet phldrT="[Text]"/>
      <dgm:spPr/>
      <dgm:t>
        <a:bodyPr/>
        <a:lstStyle/>
        <a:p>
          <a:r>
            <a:rPr lang="en-US" dirty="0" smtClean="0"/>
            <a:t>Observable</a:t>
          </a:r>
          <a:br>
            <a:rPr lang="en-US" dirty="0" smtClean="0"/>
          </a:br>
          <a:r>
            <a:rPr lang="en-US" dirty="0" smtClean="0"/>
            <a:t>[                       ]</a:t>
          </a:r>
          <a:endParaRPr lang="en-US" dirty="0"/>
        </a:p>
      </dgm:t>
    </dgm:pt>
    <dgm:pt modelId="{1A68F8FE-2001-2741-8DF3-4EA868B20AA4}" type="sibTrans" cxnId="{F2AE288F-15FF-EB47-9D82-C37850CA0524}">
      <dgm:prSet/>
      <dgm:spPr/>
      <dgm:t>
        <a:bodyPr/>
        <a:lstStyle/>
        <a:p>
          <a:endParaRPr lang="en-US"/>
        </a:p>
      </dgm:t>
    </dgm:pt>
    <dgm:pt modelId="{C3267C42-DA36-254E-A264-B7F480E6677D}" type="parTrans" cxnId="{F2AE288F-15FF-EB47-9D82-C37850CA0524}">
      <dgm:prSet/>
      <dgm:spPr/>
      <dgm:t>
        <a:bodyPr/>
        <a:lstStyle/>
        <a:p>
          <a:endParaRPr lang="en-US"/>
        </a:p>
      </dgm:t>
    </dgm:pt>
    <dgm:pt modelId="{00DA8714-F035-8746-919E-C98A320F1924}">
      <dgm:prSet phldrT="[Text]"/>
      <dgm:spPr/>
      <dgm:t>
        <a:bodyPr/>
        <a:lstStyle/>
        <a:p>
          <a:r>
            <a:rPr lang="en-US" dirty="0" smtClean="0"/>
            <a:t>Computed Observable</a:t>
          </a:r>
          <a:endParaRPr lang="en-US" dirty="0"/>
        </a:p>
      </dgm:t>
    </dgm:pt>
    <dgm:pt modelId="{1758B50F-71C4-B245-A6D6-D138D7E169D7}" type="parTrans" cxnId="{9659C0A4-6E22-144A-957C-26DE21646C9A}">
      <dgm:prSet/>
      <dgm:spPr/>
      <dgm:t>
        <a:bodyPr/>
        <a:lstStyle/>
        <a:p>
          <a:endParaRPr lang="en-US"/>
        </a:p>
      </dgm:t>
    </dgm:pt>
    <dgm:pt modelId="{D0B49E16-A1A6-0247-997A-81BAB7B56DAF}" type="sibTrans" cxnId="{9659C0A4-6E22-144A-957C-26DE21646C9A}">
      <dgm:prSet/>
      <dgm:spPr/>
      <dgm:t>
        <a:bodyPr/>
        <a:lstStyle/>
        <a:p>
          <a:endParaRPr lang="en-US"/>
        </a:p>
      </dgm:t>
    </dgm:pt>
    <dgm:pt modelId="{F673E085-108D-BE42-B165-928C5640DD59}">
      <dgm:prSet phldrT="[Text]"/>
      <dgm:spPr/>
      <dgm:t>
        <a:bodyPr/>
        <a:lstStyle/>
        <a:p>
          <a:r>
            <a:rPr lang="en-US" dirty="0" smtClean="0"/>
            <a:t>Manual Subscription</a:t>
          </a:r>
          <a:endParaRPr lang="en-US" dirty="0"/>
        </a:p>
      </dgm:t>
    </dgm:pt>
    <dgm:pt modelId="{174C7953-9FDC-6C47-91F1-7E3FD2F01706}" type="parTrans" cxnId="{918C04F8-A455-1E4A-A236-3B7003998080}">
      <dgm:prSet/>
      <dgm:spPr/>
      <dgm:t>
        <a:bodyPr/>
        <a:lstStyle/>
        <a:p>
          <a:endParaRPr lang="en-US"/>
        </a:p>
      </dgm:t>
    </dgm:pt>
    <dgm:pt modelId="{F90E0DF6-613E-B747-96F9-376E232DF3CE}" type="sibTrans" cxnId="{918C04F8-A455-1E4A-A236-3B7003998080}">
      <dgm:prSet/>
      <dgm:spPr/>
      <dgm:t>
        <a:bodyPr/>
        <a:lstStyle/>
        <a:p>
          <a:endParaRPr lang="en-US"/>
        </a:p>
      </dgm:t>
    </dgm:pt>
    <dgm:pt modelId="{C72E5C31-25F7-4D47-8316-F0A7CDD4A75C}" type="pres">
      <dgm:prSet presAssocID="{E7E27E28-3725-7043-A3F2-B11F4B32D69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05A45-D097-384E-A85A-DA3691B82FC0}" type="pres">
      <dgm:prSet presAssocID="{A19B4096-E63D-7343-A940-DEAC768EF713}" presName="centerShape" presStyleLbl="node0" presStyleIdx="0" presStyleCnt="1" custScaleX="228505" custScaleY="7732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499F910-1072-6944-92F7-BC59798D0213}" type="pres">
      <dgm:prSet presAssocID="{73EEF3F2-5F55-9C43-8857-73A4C1CA0F46}" presName="parTrans" presStyleLbl="bgSibTrans2D1" presStyleIdx="0" presStyleCnt="3"/>
      <dgm:spPr/>
    </dgm:pt>
    <dgm:pt modelId="{3C8CDABA-031E-F946-9A59-2EE972846D73}" type="pres">
      <dgm:prSet presAssocID="{E263DF1D-C6E1-0842-97C3-E39E5E512D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086DC-BF36-704C-98C8-DF8E6DE19C0C}" type="pres">
      <dgm:prSet presAssocID="{1758B50F-71C4-B245-A6D6-D138D7E169D7}" presName="parTrans" presStyleLbl="bgSibTrans2D1" presStyleIdx="1" presStyleCnt="3"/>
      <dgm:spPr/>
    </dgm:pt>
    <dgm:pt modelId="{98284E3D-DBC0-9241-9E23-C37635564DB6}" type="pres">
      <dgm:prSet presAssocID="{00DA8714-F035-8746-919E-C98A320F1924}" presName="node" presStyleLbl="node1" presStyleIdx="1" presStyleCnt="3">
        <dgm:presLayoutVars>
          <dgm:bulletEnabled val="1"/>
        </dgm:presLayoutVars>
      </dgm:prSet>
      <dgm:spPr/>
    </dgm:pt>
    <dgm:pt modelId="{95A9FFDE-D7FA-A842-88BA-34252A2782C6}" type="pres">
      <dgm:prSet presAssocID="{174C7953-9FDC-6C47-91F1-7E3FD2F01706}" presName="parTrans" presStyleLbl="bgSibTrans2D1" presStyleIdx="2" presStyleCnt="3"/>
      <dgm:spPr/>
    </dgm:pt>
    <dgm:pt modelId="{906DE6E8-DDD7-1445-964D-D2D12292CF0F}" type="pres">
      <dgm:prSet presAssocID="{F673E085-108D-BE42-B165-928C5640DD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72702AC-0920-BA40-B296-89A5740EF970}" type="presOf" srcId="{73EEF3F2-5F55-9C43-8857-73A4C1CA0F46}" destId="{4499F910-1072-6944-92F7-BC59798D0213}" srcOrd="0" destOrd="0" presId="urn:microsoft.com/office/officeart/2005/8/layout/radial4"/>
    <dgm:cxn modelId="{9659C0A4-6E22-144A-957C-26DE21646C9A}" srcId="{A19B4096-E63D-7343-A940-DEAC768EF713}" destId="{00DA8714-F035-8746-919E-C98A320F1924}" srcOrd="1" destOrd="0" parTransId="{1758B50F-71C4-B245-A6D6-D138D7E169D7}" sibTransId="{D0B49E16-A1A6-0247-997A-81BAB7B56DAF}"/>
    <dgm:cxn modelId="{05414A7A-335D-D141-85C7-B06A51CE026D}" type="presOf" srcId="{E263DF1D-C6E1-0842-97C3-E39E5E512DD2}" destId="{3C8CDABA-031E-F946-9A59-2EE972846D73}" srcOrd="0" destOrd="0" presId="urn:microsoft.com/office/officeart/2005/8/layout/radial4"/>
    <dgm:cxn modelId="{918C04F8-A455-1E4A-A236-3B7003998080}" srcId="{A19B4096-E63D-7343-A940-DEAC768EF713}" destId="{F673E085-108D-BE42-B165-928C5640DD59}" srcOrd="2" destOrd="0" parTransId="{174C7953-9FDC-6C47-91F1-7E3FD2F01706}" sibTransId="{F90E0DF6-613E-B747-96F9-376E232DF3CE}"/>
    <dgm:cxn modelId="{4D41DE96-259C-A640-B729-A237639216D8}" type="presOf" srcId="{1758B50F-71C4-B245-A6D6-D138D7E169D7}" destId="{95C086DC-BF36-704C-98C8-DF8E6DE19C0C}" srcOrd="0" destOrd="0" presId="urn:microsoft.com/office/officeart/2005/8/layout/radial4"/>
    <dgm:cxn modelId="{FFA2F750-16DC-4C4A-8AEF-79C6BD3A320C}" type="presOf" srcId="{00DA8714-F035-8746-919E-C98A320F1924}" destId="{98284E3D-DBC0-9241-9E23-C37635564DB6}" srcOrd="0" destOrd="0" presId="urn:microsoft.com/office/officeart/2005/8/layout/radial4"/>
    <dgm:cxn modelId="{778336C4-4278-DC4C-87BC-FEA7573B6670}" type="presOf" srcId="{E7E27E28-3725-7043-A3F2-B11F4B32D69C}" destId="{C72E5C31-25F7-4D47-8316-F0A7CDD4A75C}" srcOrd="0" destOrd="0" presId="urn:microsoft.com/office/officeart/2005/8/layout/radial4"/>
    <dgm:cxn modelId="{4C5C7D2F-04C6-D042-800F-C828A408F9AF}" type="presOf" srcId="{F673E085-108D-BE42-B165-928C5640DD59}" destId="{906DE6E8-DDD7-1445-964D-D2D12292CF0F}" srcOrd="0" destOrd="0" presId="urn:microsoft.com/office/officeart/2005/8/layout/radial4"/>
    <dgm:cxn modelId="{F2AE288F-15FF-EB47-9D82-C37850CA0524}" srcId="{E7E27E28-3725-7043-A3F2-B11F4B32D69C}" destId="{A19B4096-E63D-7343-A940-DEAC768EF713}" srcOrd="0" destOrd="0" parTransId="{C3267C42-DA36-254E-A264-B7F480E6677D}" sibTransId="{1A68F8FE-2001-2741-8DF3-4EA868B20AA4}"/>
    <dgm:cxn modelId="{66DABBA7-1123-8844-A85B-32B6A57B1E60}" srcId="{A19B4096-E63D-7343-A940-DEAC768EF713}" destId="{E263DF1D-C6E1-0842-97C3-E39E5E512DD2}" srcOrd="0" destOrd="0" parTransId="{73EEF3F2-5F55-9C43-8857-73A4C1CA0F46}" sibTransId="{7BB1C8F8-9228-104F-A031-23B6E693BD2B}"/>
    <dgm:cxn modelId="{5A6F7F18-423E-2E4F-9F57-8FF4A0EB08F0}" type="presOf" srcId="{174C7953-9FDC-6C47-91F1-7E3FD2F01706}" destId="{95A9FFDE-D7FA-A842-88BA-34252A2782C6}" srcOrd="0" destOrd="0" presId="urn:microsoft.com/office/officeart/2005/8/layout/radial4"/>
    <dgm:cxn modelId="{02CB32DB-2AE5-5643-9B3E-189863EDA301}" type="presOf" srcId="{A19B4096-E63D-7343-A940-DEAC768EF713}" destId="{7B305A45-D097-384E-A85A-DA3691B82FC0}" srcOrd="0" destOrd="0" presId="urn:microsoft.com/office/officeart/2005/8/layout/radial4"/>
    <dgm:cxn modelId="{D2712039-62F0-1146-9015-512AC0868601}" type="presParOf" srcId="{C72E5C31-25F7-4D47-8316-F0A7CDD4A75C}" destId="{7B305A45-D097-384E-A85A-DA3691B82FC0}" srcOrd="0" destOrd="0" presId="urn:microsoft.com/office/officeart/2005/8/layout/radial4"/>
    <dgm:cxn modelId="{0BB7FCEC-61D7-924B-AA13-54FF3C1489D7}" type="presParOf" srcId="{C72E5C31-25F7-4D47-8316-F0A7CDD4A75C}" destId="{4499F910-1072-6944-92F7-BC59798D0213}" srcOrd="1" destOrd="0" presId="urn:microsoft.com/office/officeart/2005/8/layout/radial4"/>
    <dgm:cxn modelId="{C815D8CB-4345-724C-8E3F-9ACA7FD71A9D}" type="presParOf" srcId="{C72E5C31-25F7-4D47-8316-F0A7CDD4A75C}" destId="{3C8CDABA-031E-F946-9A59-2EE972846D73}" srcOrd="2" destOrd="0" presId="urn:microsoft.com/office/officeart/2005/8/layout/radial4"/>
    <dgm:cxn modelId="{353C3577-A3EE-CE4C-B8A5-9138FFDAE80C}" type="presParOf" srcId="{C72E5C31-25F7-4D47-8316-F0A7CDD4A75C}" destId="{95C086DC-BF36-704C-98C8-DF8E6DE19C0C}" srcOrd="3" destOrd="0" presId="urn:microsoft.com/office/officeart/2005/8/layout/radial4"/>
    <dgm:cxn modelId="{B5DC377D-B0A2-4540-AA21-79CA9827904F}" type="presParOf" srcId="{C72E5C31-25F7-4D47-8316-F0A7CDD4A75C}" destId="{98284E3D-DBC0-9241-9E23-C37635564DB6}" srcOrd="4" destOrd="0" presId="urn:microsoft.com/office/officeart/2005/8/layout/radial4"/>
    <dgm:cxn modelId="{7E118760-EE96-7044-A61C-FBA863593C51}" type="presParOf" srcId="{C72E5C31-25F7-4D47-8316-F0A7CDD4A75C}" destId="{95A9FFDE-D7FA-A842-88BA-34252A2782C6}" srcOrd="5" destOrd="0" presId="urn:microsoft.com/office/officeart/2005/8/layout/radial4"/>
    <dgm:cxn modelId="{2FA84A2E-758B-E140-B545-D611DADAD19A}" type="presParOf" srcId="{C72E5C31-25F7-4D47-8316-F0A7CDD4A75C}" destId="{906DE6E8-DDD7-1445-964D-D2D12292CF0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93F2CC-83BF-5446-8AC7-572BFD7CDC67}" type="doc">
      <dgm:prSet loTypeId="urn:microsoft.com/office/officeart/2005/8/layout/hProcess7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8CC2A25-605A-7345-8D10-9442E147F9FD}">
      <dgm:prSet phldrT="[Text]"/>
      <dgm:spPr/>
      <dgm:t>
        <a:bodyPr/>
        <a:lstStyle/>
        <a:p>
          <a:r>
            <a:rPr lang="en-US" dirty="0" smtClean="0"/>
            <a:t>Item1</a:t>
          </a:r>
          <a:endParaRPr lang="en-US" dirty="0"/>
        </a:p>
      </dgm:t>
    </dgm:pt>
    <dgm:pt modelId="{84E291A3-7D2E-C249-82CC-A5407F64C286}" type="parTrans" cxnId="{B33A6FF3-0774-0E4F-8B41-73C477F4D1E7}">
      <dgm:prSet/>
      <dgm:spPr/>
      <dgm:t>
        <a:bodyPr/>
        <a:lstStyle/>
        <a:p>
          <a:endParaRPr lang="en-US"/>
        </a:p>
      </dgm:t>
    </dgm:pt>
    <dgm:pt modelId="{5378E673-E3A0-0248-9BC0-5607B40C27CA}" type="sibTrans" cxnId="{B33A6FF3-0774-0E4F-8B41-73C477F4D1E7}">
      <dgm:prSet/>
      <dgm:spPr/>
      <dgm:t>
        <a:bodyPr/>
        <a:lstStyle/>
        <a:p>
          <a:endParaRPr lang="en-US"/>
        </a:p>
      </dgm:t>
    </dgm:pt>
    <dgm:pt modelId="{F183E72C-6DDB-6049-816C-6F6F7B5CA42C}">
      <dgm:prSet phldrT="[Text]"/>
      <dgm:spPr/>
      <dgm:t>
        <a:bodyPr/>
        <a:lstStyle/>
        <a:p>
          <a:r>
            <a:rPr lang="en-US" dirty="0" smtClean="0"/>
            <a:t>Item2</a:t>
          </a:r>
          <a:endParaRPr lang="en-US" dirty="0"/>
        </a:p>
      </dgm:t>
    </dgm:pt>
    <dgm:pt modelId="{9B3A7162-20B9-4D49-A158-AB22D446857E}" type="parTrans" cxnId="{9CFA59E0-E3D3-2F44-8593-24C3B9BDEDA5}">
      <dgm:prSet/>
      <dgm:spPr/>
      <dgm:t>
        <a:bodyPr/>
        <a:lstStyle/>
        <a:p>
          <a:endParaRPr lang="en-US"/>
        </a:p>
      </dgm:t>
    </dgm:pt>
    <dgm:pt modelId="{06622F79-EA8C-5C4D-85E1-68AD72DE0A28}" type="sibTrans" cxnId="{9CFA59E0-E3D3-2F44-8593-24C3B9BDEDA5}">
      <dgm:prSet/>
      <dgm:spPr/>
      <dgm:t>
        <a:bodyPr/>
        <a:lstStyle/>
        <a:p>
          <a:endParaRPr lang="en-US"/>
        </a:p>
      </dgm:t>
    </dgm:pt>
    <dgm:pt modelId="{3AB213BD-158B-BE41-BE8B-191824350AAD}">
      <dgm:prSet phldrT="[Text]"/>
      <dgm:spPr/>
      <dgm:t>
        <a:bodyPr/>
        <a:lstStyle/>
        <a:p>
          <a:r>
            <a:rPr lang="en-US" dirty="0" smtClean="0"/>
            <a:t>Item3</a:t>
          </a:r>
          <a:endParaRPr lang="en-US" dirty="0"/>
        </a:p>
      </dgm:t>
    </dgm:pt>
    <dgm:pt modelId="{19D91FDA-1526-6349-9119-6D4D84F081C8}" type="parTrans" cxnId="{FCF228C9-871D-064D-98EE-782144E24BF4}">
      <dgm:prSet/>
      <dgm:spPr/>
      <dgm:t>
        <a:bodyPr/>
        <a:lstStyle/>
        <a:p>
          <a:endParaRPr lang="en-US"/>
        </a:p>
      </dgm:t>
    </dgm:pt>
    <dgm:pt modelId="{F8E98A6E-4900-CC4D-9514-FB4088355ECF}" type="sibTrans" cxnId="{FCF228C9-871D-064D-98EE-782144E24BF4}">
      <dgm:prSet/>
      <dgm:spPr/>
      <dgm:t>
        <a:bodyPr/>
        <a:lstStyle/>
        <a:p>
          <a:endParaRPr lang="en-US"/>
        </a:p>
      </dgm:t>
    </dgm:pt>
    <dgm:pt modelId="{CD6A22D2-1562-C54D-AA76-D46E4927101A}">
      <dgm:prSet phldrT="[Text]"/>
      <dgm:spPr/>
      <dgm:t>
        <a:bodyPr/>
        <a:lstStyle/>
        <a:p>
          <a:r>
            <a:rPr lang="en-US" dirty="0" smtClean="0"/>
            <a:t>Item4</a:t>
          </a:r>
          <a:endParaRPr lang="en-US" dirty="0"/>
        </a:p>
      </dgm:t>
    </dgm:pt>
    <dgm:pt modelId="{70ACB4B5-A35E-1B49-BA35-DE25F7EF245E}" type="parTrans" cxnId="{B632798F-7103-F740-B887-4A50A7A60BA1}">
      <dgm:prSet/>
      <dgm:spPr/>
      <dgm:t>
        <a:bodyPr/>
        <a:lstStyle/>
        <a:p>
          <a:endParaRPr lang="en-US"/>
        </a:p>
      </dgm:t>
    </dgm:pt>
    <dgm:pt modelId="{43EE58DB-0073-0643-9671-E12A83D0675F}" type="sibTrans" cxnId="{B632798F-7103-F740-B887-4A50A7A60BA1}">
      <dgm:prSet/>
      <dgm:spPr/>
      <dgm:t>
        <a:bodyPr/>
        <a:lstStyle/>
        <a:p>
          <a:endParaRPr lang="en-US"/>
        </a:p>
      </dgm:t>
    </dgm:pt>
    <dgm:pt modelId="{588B4C47-68FA-A645-802F-A02EFB0AC323}">
      <dgm:prSet phldrT="[Text]"/>
      <dgm:spPr/>
      <dgm:t>
        <a:bodyPr/>
        <a:lstStyle/>
        <a:p>
          <a:r>
            <a:rPr lang="en-US" dirty="0" smtClean="0"/>
            <a:t>Item 5</a:t>
          </a:r>
          <a:endParaRPr lang="en-US" dirty="0"/>
        </a:p>
      </dgm:t>
    </dgm:pt>
    <dgm:pt modelId="{41C6E065-9056-614A-A4F4-9FFE43D21CB4}" type="parTrans" cxnId="{4CE388E7-790F-F94B-BD7C-826640CE113D}">
      <dgm:prSet/>
      <dgm:spPr/>
      <dgm:t>
        <a:bodyPr/>
        <a:lstStyle/>
        <a:p>
          <a:endParaRPr lang="en-US"/>
        </a:p>
      </dgm:t>
    </dgm:pt>
    <dgm:pt modelId="{DC1C147D-0933-1248-82CE-F929A57B319E}" type="sibTrans" cxnId="{4CE388E7-790F-F94B-BD7C-826640CE113D}">
      <dgm:prSet/>
      <dgm:spPr/>
      <dgm:t>
        <a:bodyPr/>
        <a:lstStyle/>
        <a:p>
          <a:endParaRPr lang="en-US"/>
        </a:p>
      </dgm:t>
    </dgm:pt>
    <dgm:pt modelId="{400F4146-10FB-BD4C-86E3-648118A64218}" type="pres">
      <dgm:prSet presAssocID="{4A93F2CC-83BF-5446-8AC7-572BFD7CDC67}" presName="Name0" presStyleCnt="0">
        <dgm:presLayoutVars>
          <dgm:dir/>
          <dgm:animLvl val="lvl"/>
          <dgm:resizeHandles val="exact"/>
        </dgm:presLayoutVars>
      </dgm:prSet>
      <dgm:spPr/>
    </dgm:pt>
    <dgm:pt modelId="{ECF13C22-FEC6-CF4E-B9E7-5D39E28DD83B}" type="pres">
      <dgm:prSet presAssocID="{E8CC2A25-605A-7345-8D10-9442E147F9FD}" presName="compositeNode" presStyleCnt="0">
        <dgm:presLayoutVars>
          <dgm:bulletEnabled val="1"/>
        </dgm:presLayoutVars>
      </dgm:prSet>
      <dgm:spPr/>
    </dgm:pt>
    <dgm:pt modelId="{F86FECD5-B4E8-1949-BDDC-3D636BE0BF58}" type="pres">
      <dgm:prSet presAssocID="{E8CC2A25-605A-7345-8D10-9442E147F9FD}" presName="bgRect" presStyleLbl="node1" presStyleIdx="0" presStyleCnt="5"/>
      <dgm:spPr/>
    </dgm:pt>
    <dgm:pt modelId="{C84C2D58-F0C4-1D4A-87BF-FC8B58D7ED74}" type="pres">
      <dgm:prSet presAssocID="{E8CC2A25-605A-7345-8D10-9442E147F9FD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A0E6A172-494D-A249-84D1-2E1AE2BA6CED}" type="pres">
      <dgm:prSet presAssocID="{5378E673-E3A0-0248-9BC0-5607B40C27CA}" presName="hSp" presStyleCnt="0"/>
      <dgm:spPr/>
    </dgm:pt>
    <dgm:pt modelId="{7F920BDC-5100-3340-97BE-A4ED527253E3}" type="pres">
      <dgm:prSet presAssocID="{5378E673-E3A0-0248-9BC0-5607B40C27CA}" presName="vProcSp" presStyleCnt="0"/>
      <dgm:spPr/>
    </dgm:pt>
    <dgm:pt modelId="{0883BF8F-58C3-AF40-8ACA-E31235712C98}" type="pres">
      <dgm:prSet presAssocID="{5378E673-E3A0-0248-9BC0-5607B40C27CA}" presName="vSp1" presStyleCnt="0"/>
      <dgm:spPr/>
    </dgm:pt>
    <dgm:pt modelId="{21B35AA7-8868-C24A-83A1-839F69F3F49F}" type="pres">
      <dgm:prSet presAssocID="{5378E673-E3A0-0248-9BC0-5607B40C27CA}" presName="simulatedConn" presStyleLbl="solidFgAcc1" presStyleIdx="0" presStyleCnt="4"/>
      <dgm:spPr/>
    </dgm:pt>
    <dgm:pt modelId="{694DA7AF-A370-E148-9B96-5C76E8AC310D}" type="pres">
      <dgm:prSet presAssocID="{5378E673-E3A0-0248-9BC0-5607B40C27CA}" presName="vSp2" presStyleCnt="0"/>
      <dgm:spPr/>
    </dgm:pt>
    <dgm:pt modelId="{5159C9AE-410D-B946-B1EA-54E550DA2CAE}" type="pres">
      <dgm:prSet presAssocID="{5378E673-E3A0-0248-9BC0-5607B40C27CA}" presName="sibTrans" presStyleCnt="0"/>
      <dgm:spPr/>
    </dgm:pt>
    <dgm:pt modelId="{9784225F-7613-A448-BF4E-0D665CA11D2E}" type="pres">
      <dgm:prSet presAssocID="{F183E72C-6DDB-6049-816C-6F6F7B5CA42C}" presName="compositeNode" presStyleCnt="0">
        <dgm:presLayoutVars>
          <dgm:bulletEnabled val="1"/>
        </dgm:presLayoutVars>
      </dgm:prSet>
      <dgm:spPr/>
    </dgm:pt>
    <dgm:pt modelId="{D9FA04CE-AC5C-554A-935E-F6168285B6AF}" type="pres">
      <dgm:prSet presAssocID="{F183E72C-6DDB-6049-816C-6F6F7B5CA42C}" presName="bgRect" presStyleLbl="node1" presStyleIdx="1" presStyleCnt="5"/>
      <dgm:spPr/>
      <dgm:t>
        <a:bodyPr/>
        <a:lstStyle/>
        <a:p>
          <a:endParaRPr lang="en-US"/>
        </a:p>
      </dgm:t>
    </dgm:pt>
    <dgm:pt modelId="{C2EE066C-CFF2-FE4B-84DC-F2B9065B6C88}" type="pres">
      <dgm:prSet presAssocID="{F183E72C-6DDB-6049-816C-6F6F7B5CA42C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DB9A0-B908-D241-B1E7-76C9820742D4}" type="pres">
      <dgm:prSet presAssocID="{06622F79-EA8C-5C4D-85E1-68AD72DE0A28}" presName="hSp" presStyleCnt="0"/>
      <dgm:spPr/>
    </dgm:pt>
    <dgm:pt modelId="{6AB4F784-21F5-804B-8EAE-5ED0FD4018A7}" type="pres">
      <dgm:prSet presAssocID="{06622F79-EA8C-5C4D-85E1-68AD72DE0A28}" presName="vProcSp" presStyleCnt="0"/>
      <dgm:spPr/>
    </dgm:pt>
    <dgm:pt modelId="{C90DC7D0-F4B8-034B-AAE4-09E22A63C055}" type="pres">
      <dgm:prSet presAssocID="{06622F79-EA8C-5C4D-85E1-68AD72DE0A28}" presName="vSp1" presStyleCnt="0"/>
      <dgm:spPr/>
    </dgm:pt>
    <dgm:pt modelId="{51373AF6-EC84-1649-9F90-6ED070BB3F69}" type="pres">
      <dgm:prSet presAssocID="{06622F79-EA8C-5C4D-85E1-68AD72DE0A28}" presName="simulatedConn" presStyleLbl="solidFgAcc1" presStyleIdx="1" presStyleCnt="4"/>
      <dgm:spPr/>
    </dgm:pt>
    <dgm:pt modelId="{369EE55A-2D67-7248-9E94-3BEDD3790B46}" type="pres">
      <dgm:prSet presAssocID="{06622F79-EA8C-5C4D-85E1-68AD72DE0A28}" presName="vSp2" presStyleCnt="0"/>
      <dgm:spPr/>
    </dgm:pt>
    <dgm:pt modelId="{889512F0-AF5E-B244-B9BB-088E27902ACF}" type="pres">
      <dgm:prSet presAssocID="{06622F79-EA8C-5C4D-85E1-68AD72DE0A28}" presName="sibTrans" presStyleCnt="0"/>
      <dgm:spPr/>
    </dgm:pt>
    <dgm:pt modelId="{5A01C051-ACCF-CA41-94D7-040EF73B5C91}" type="pres">
      <dgm:prSet presAssocID="{3AB213BD-158B-BE41-BE8B-191824350AAD}" presName="compositeNode" presStyleCnt="0">
        <dgm:presLayoutVars>
          <dgm:bulletEnabled val="1"/>
        </dgm:presLayoutVars>
      </dgm:prSet>
      <dgm:spPr/>
    </dgm:pt>
    <dgm:pt modelId="{0C926856-E123-EB46-BA79-F59A80AA7378}" type="pres">
      <dgm:prSet presAssocID="{3AB213BD-158B-BE41-BE8B-191824350AAD}" presName="bgRect" presStyleLbl="node1" presStyleIdx="2" presStyleCnt="5"/>
      <dgm:spPr/>
    </dgm:pt>
    <dgm:pt modelId="{8E7F4146-B1FC-ED47-9BDF-D4775C47B6AF}" type="pres">
      <dgm:prSet presAssocID="{3AB213BD-158B-BE41-BE8B-191824350AA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3C2FD57C-0DE7-FE41-B195-63A55DEC8888}" type="pres">
      <dgm:prSet presAssocID="{F8E98A6E-4900-CC4D-9514-FB4088355ECF}" presName="hSp" presStyleCnt="0"/>
      <dgm:spPr/>
    </dgm:pt>
    <dgm:pt modelId="{D5FBF02C-D496-E243-8B5C-5B788D3DFD8D}" type="pres">
      <dgm:prSet presAssocID="{F8E98A6E-4900-CC4D-9514-FB4088355ECF}" presName="vProcSp" presStyleCnt="0"/>
      <dgm:spPr/>
    </dgm:pt>
    <dgm:pt modelId="{35FE61BF-D36F-0642-AA4B-48F0F799E75E}" type="pres">
      <dgm:prSet presAssocID="{F8E98A6E-4900-CC4D-9514-FB4088355ECF}" presName="vSp1" presStyleCnt="0"/>
      <dgm:spPr/>
    </dgm:pt>
    <dgm:pt modelId="{0EC59394-54B4-1D4B-B138-E53B690129FF}" type="pres">
      <dgm:prSet presAssocID="{F8E98A6E-4900-CC4D-9514-FB4088355ECF}" presName="simulatedConn" presStyleLbl="solidFgAcc1" presStyleIdx="2" presStyleCnt="4"/>
      <dgm:spPr/>
    </dgm:pt>
    <dgm:pt modelId="{2070EBB0-1A7C-6F48-920A-77A3291F5E45}" type="pres">
      <dgm:prSet presAssocID="{F8E98A6E-4900-CC4D-9514-FB4088355ECF}" presName="vSp2" presStyleCnt="0"/>
      <dgm:spPr/>
    </dgm:pt>
    <dgm:pt modelId="{B5362388-992B-9244-946E-A785D62F1A9C}" type="pres">
      <dgm:prSet presAssocID="{F8E98A6E-4900-CC4D-9514-FB4088355ECF}" presName="sibTrans" presStyleCnt="0"/>
      <dgm:spPr/>
    </dgm:pt>
    <dgm:pt modelId="{BF11C17B-B6DF-D740-B8FA-BEC00757B09D}" type="pres">
      <dgm:prSet presAssocID="{CD6A22D2-1562-C54D-AA76-D46E4927101A}" presName="compositeNode" presStyleCnt="0">
        <dgm:presLayoutVars>
          <dgm:bulletEnabled val="1"/>
        </dgm:presLayoutVars>
      </dgm:prSet>
      <dgm:spPr/>
    </dgm:pt>
    <dgm:pt modelId="{BF3831F4-F601-8A4A-8A84-A7B7C157198A}" type="pres">
      <dgm:prSet presAssocID="{CD6A22D2-1562-C54D-AA76-D46E4927101A}" presName="bgRect" presStyleLbl="node1" presStyleIdx="3" presStyleCnt="5"/>
      <dgm:spPr/>
    </dgm:pt>
    <dgm:pt modelId="{12D436FB-4710-484E-BF94-68BF2885910D}" type="pres">
      <dgm:prSet presAssocID="{CD6A22D2-1562-C54D-AA76-D46E4927101A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F64F41D0-6D30-6B44-BBED-B99EE536B76E}" type="pres">
      <dgm:prSet presAssocID="{43EE58DB-0073-0643-9671-E12A83D0675F}" presName="hSp" presStyleCnt="0"/>
      <dgm:spPr/>
    </dgm:pt>
    <dgm:pt modelId="{325E58D5-15E8-C642-88C8-96B2178A209F}" type="pres">
      <dgm:prSet presAssocID="{43EE58DB-0073-0643-9671-E12A83D0675F}" presName="vProcSp" presStyleCnt="0"/>
      <dgm:spPr/>
    </dgm:pt>
    <dgm:pt modelId="{1DCE24B9-FA03-934B-B265-DFFAFA639E7C}" type="pres">
      <dgm:prSet presAssocID="{43EE58DB-0073-0643-9671-E12A83D0675F}" presName="vSp1" presStyleCnt="0"/>
      <dgm:spPr/>
    </dgm:pt>
    <dgm:pt modelId="{20294CCA-6918-4749-9A37-A7B7A61661A4}" type="pres">
      <dgm:prSet presAssocID="{43EE58DB-0073-0643-9671-E12A83D0675F}" presName="simulatedConn" presStyleLbl="solidFgAcc1" presStyleIdx="3" presStyleCnt="4"/>
      <dgm:spPr/>
    </dgm:pt>
    <dgm:pt modelId="{0316883B-A108-0340-96EC-B6335C4DCBE9}" type="pres">
      <dgm:prSet presAssocID="{43EE58DB-0073-0643-9671-E12A83D0675F}" presName="vSp2" presStyleCnt="0"/>
      <dgm:spPr/>
    </dgm:pt>
    <dgm:pt modelId="{26445351-547E-054A-8EF4-884DEEC3684D}" type="pres">
      <dgm:prSet presAssocID="{43EE58DB-0073-0643-9671-E12A83D0675F}" presName="sibTrans" presStyleCnt="0"/>
      <dgm:spPr/>
    </dgm:pt>
    <dgm:pt modelId="{06BA4067-41FF-1047-82E2-910EE3A8332C}" type="pres">
      <dgm:prSet presAssocID="{588B4C47-68FA-A645-802F-A02EFB0AC323}" presName="compositeNode" presStyleCnt="0">
        <dgm:presLayoutVars>
          <dgm:bulletEnabled val="1"/>
        </dgm:presLayoutVars>
      </dgm:prSet>
      <dgm:spPr/>
    </dgm:pt>
    <dgm:pt modelId="{E6462AA4-C9B2-D040-8039-2CAA056BF5D9}" type="pres">
      <dgm:prSet presAssocID="{588B4C47-68FA-A645-802F-A02EFB0AC323}" presName="bgRect" presStyleLbl="node1" presStyleIdx="4" presStyleCnt="5"/>
      <dgm:spPr/>
    </dgm:pt>
    <dgm:pt modelId="{1D6E1D04-A9B9-DC45-A89A-3AB99B6F46CE}" type="pres">
      <dgm:prSet presAssocID="{588B4C47-68FA-A645-802F-A02EFB0AC323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1B43F7-F18C-EF45-B755-313A9E5404F9}" type="presOf" srcId="{E8CC2A25-605A-7345-8D10-9442E147F9FD}" destId="{F86FECD5-B4E8-1949-BDDC-3D636BE0BF58}" srcOrd="0" destOrd="0" presId="urn:microsoft.com/office/officeart/2005/8/layout/hProcess7"/>
    <dgm:cxn modelId="{B75617D5-0373-F244-9FA8-4333F9A1BAE9}" type="presOf" srcId="{F183E72C-6DDB-6049-816C-6F6F7B5CA42C}" destId="{C2EE066C-CFF2-FE4B-84DC-F2B9065B6C88}" srcOrd="1" destOrd="0" presId="urn:microsoft.com/office/officeart/2005/8/layout/hProcess7"/>
    <dgm:cxn modelId="{0835C4E2-E9F7-7748-8904-C2E9243B2F33}" type="presOf" srcId="{CD6A22D2-1562-C54D-AA76-D46E4927101A}" destId="{12D436FB-4710-484E-BF94-68BF2885910D}" srcOrd="1" destOrd="0" presId="urn:microsoft.com/office/officeart/2005/8/layout/hProcess7"/>
    <dgm:cxn modelId="{4CE388E7-790F-F94B-BD7C-826640CE113D}" srcId="{4A93F2CC-83BF-5446-8AC7-572BFD7CDC67}" destId="{588B4C47-68FA-A645-802F-A02EFB0AC323}" srcOrd="4" destOrd="0" parTransId="{41C6E065-9056-614A-A4F4-9FFE43D21CB4}" sibTransId="{DC1C147D-0933-1248-82CE-F929A57B319E}"/>
    <dgm:cxn modelId="{5BD5A4D1-2044-8E45-98C9-3BDB8111D594}" type="presOf" srcId="{588B4C47-68FA-A645-802F-A02EFB0AC323}" destId="{E6462AA4-C9B2-D040-8039-2CAA056BF5D9}" srcOrd="0" destOrd="0" presId="urn:microsoft.com/office/officeart/2005/8/layout/hProcess7"/>
    <dgm:cxn modelId="{108B6F4B-914A-9240-9704-809E869BCBE7}" type="presOf" srcId="{F183E72C-6DDB-6049-816C-6F6F7B5CA42C}" destId="{D9FA04CE-AC5C-554A-935E-F6168285B6AF}" srcOrd="0" destOrd="0" presId="urn:microsoft.com/office/officeart/2005/8/layout/hProcess7"/>
    <dgm:cxn modelId="{7320003E-C7D2-524B-8666-ECE7DDF89802}" type="presOf" srcId="{588B4C47-68FA-A645-802F-A02EFB0AC323}" destId="{1D6E1D04-A9B9-DC45-A89A-3AB99B6F46CE}" srcOrd="1" destOrd="0" presId="urn:microsoft.com/office/officeart/2005/8/layout/hProcess7"/>
    <dgm:cxn modelId="{997D5536-971B-2D4B-A419-D99DB067090A}" type="presOf" srcId="{3AB213BD-158B-BE41-BE8B-191824350AAD}" destId="{8E7F4146-B1FC-ED47-9BDF-D4775C47B6AF}" srcOrd="1" destOrd="0" presId="urn:microsoft.com/office/officeart/2005/8/layout/hProcess7"/>
    <dgm:cxn modelId="{B33A6FF3-0774-0E4F-8B41-73C477F4D1E7}" srcId="{4A93F2CC-83BF-5446-8AC7-572BFD7CDC67}" destId="{E8CC2A25-605A-7345-8D10-9442E147F9FD}" srcOrd="0" destOrd="0" parTransId="{84E291A3-7D2E-C249-82CC-A5407F64C286}" sibTransId="{5378E673-E3A0-0248-9BC0-5607B40C27CA}"/>
    <dgm:cxn modelId="{9A8DAD5E-EE66-3E42-BC93-B3A8CA4128E8}" type="presOf" srcId="{3AB213BD-158B-BE41-BE8B-191824350AAD}" destId="{0C926856-E123-EB46-BA79-F59A80AA7378}" srcOrd="0" destOrd="0" presId="urn:microsoft.com/office/officeart/2005/8/layout/hProcess7"/>
    <dgm:cxn modelId="{9CFA59E0-E3D3-2F44-8593-24C3B9BDEDA5}" srcId="{4A93F2CC-83BF-5446-8AC7-572BFD7CDC67}" destId="{F183E72C-6DDB-6049-816C-6F6F7B5CA42C}" srcOrd="1" destOrd="0" parTransId="{9B3A7162-20B9-4D49-A158-AB22D446857E}" sibTransId="{06622F79-EA8C-5C4D-85E1-68AD72DE0A28}"/>
    <dgm:cxn modelId="{EF579FBF-E215-2643-B7BC-FF69606DA064}" type="presOf" srcId="{E8CC2A25-605A-7345-8D10-9442E147F9FD}" destId="{C84C2D58-F0C4-1D4A-87BF-FC8B58D7ED74}" srcOrd="1" destOrd="0" presId="urn:microsoft.com/office/officeart/2005/8/layout/hProcess7"/>
    <dgm:cxn modelId="{BD26677B-F04C-A844-8177-96AED1E11AB2}" type="presOf" srcId="{4A93F2CC-83BF-5446-8AC7-572BFD7CDC67}" destId="{400F4146-10FB-BD4C-86E3-648118A64218}" srcOrd="0" destOrd="0" presId="urn:microsoft.com/office/officeart/2005/8/layout/hProcess7"/>
    <dgm:cxn modelId="{FCF228C9-871D-064D-98EE-782144E24BF4}" srcId="{4A93F2CC-83BF-5446-8AC7-572BFD7CDC67}" destId="{3AB213BD-158B-BE41-BE8B-191824350AAD}" srcOrd="2" destOrd="0" parTransId="{19D91FDA-1526-6349-9119-6D4D84F081C8}" sibTransId="{F8E98A6E-4900-CC4D-9514-FB4088355ECF}"/>
    <dgm:cxn modelId="{B632798F-7103-F740-B887-4A50A7A60BA1}" srcId="{4A93F2CC-83BF-5446-8AC7-572BFD7CDC67}" destId="{CD6A22D2-1562-C54D-AA76-D46E4927101A}" srcOrd="3" destOrd="0" parTransId="{70ACB4B5-A35E-1B49-BA35-DE25F7EF245E}" sibTransId="{43EE58DB-0073-0643-9671-E12A83D0675F}"/>
    <dgm:cxn modelId="{B6A80462-8D45-824C-AE9B-67CA2A30FF32}" type="presOf" srcId="{CD6A22D2-1562-C54D-AA76-D46E4927101A}" destId="{BF3831F4-F601-8A4A-8A84-A7B7C157198A}" srcOrd="0" destOrd="0" presId="urn:microsoft.com/office/officeart/2005/8/layout/hProcess7"/>
    <dgm:cxn modelId="{9BE2C1D0-D1FC-0948-96C2-74F095F5224C}" type="presParOf" srcId="{400F4146-10FB-BD4C-86E3-648118A64218}" destId="{ECF13C22-FEC6-CF4E-B9E7-5D39E28DD83B}" srcOrd="0" destOrd="0" presId="urn:microsoft.com/office/officeart/2005/8/layout/hProcess7"/>
    <dgm:cxn modelId="{876CB53C-2B7C-9C42-8FF2-0207BEC35F0B}" type="presParOf" srcId="{ECF13C22-FEC6-CF4E-B9E7-5D39E28DD83B}" destId="{F86FECD5-B4E8-1949-BDDC-3D636BE0BF58}" srcOrd="0" destOrd="0" presId="urn:microsoft.com/office/officeart/2005/8/layout/hProcess7"/>
    <dgm:cxn modelId="{6E3E896E-F91D-7E42-853F-E02B6A02CC8F}" type="presParOf" srcId="{ECF13C22-FEC6-CF4E-B9E7-5D39E28DD83B}" destId="{C84C2D58-F0C4-1D4A-87BF-FC8B58D7ED74}" srcOrd="1" destOrd="0" presId="urn:microsoft.com/office/officeart/2005/8/layout/hProcess7"/>
    <dgm:cxn modelId="{102EA8B6-F40A-4046-806F-1A221C956896}" type="presParOf" srcId="{400F4146-10FB-BD4C-86E3-648118A64218}" destId="{A0E6A172-494D-A249-84D1-2E1AE2BA6CED}" srcOrd="1" destOrd="0" presId="urn:microsoft.com/office/officeart/2005/8/layout/hProcess7"/>
    <dgm:cxn modelId="{4DCA5D4A-C6D6-ED40-8A96-6E7790C4ECBB}" type="presParOf" srcId="{400F4146-10FB-BD4C-86E3-648118A64218}" destId="{7F920BDC-5100-3340-97BE-A4ED527253E3}" srcOrd="2" destOrd="0" presId="urn:microsoft.com/office/officeart/2005/8/layout/hProcess7"/>
    <dgm:cxn modelId="{487899DF-0DB7-9C40-BE5B-087E239BE22E}" type="presParOf" srcId="{7F920BDC-5100-3340-97BE-A4ED527253E3}" destId="{0883BF8F-58C3-AF40-8ACA-E31235712C98}" srcOrd="0" destOrd="0" presId="urn:microsoft.com/office/officeart/2005/8/layout/hProcess7"/>
    <dgm:cxn modelId="{8BA645DD-4756-C541-9561-2E9AD3C560A6}" type="presParOf" srcId="{7F920BDC-5100-3340-97BE-A4ED527253E3}" destId="{21B35AA7-8868-C24A-83A1-839F69F3F49F}" srcOrd="1" destOrd="0" presId="urn:microsoft.com/office/officeart/2005/8/layout/hProcess7"/>
    <dgm:cxn modelId="{7391101B-B0D1-AB49-9597-7131DA6660E7}" type="presParOf" srcId="{7F920BDC-5100-3340-97BE-A4ED527253E3}" destId="{694DA7AF-A370-E148-9B96-5C76E8AC310D}" srcOrd="2" destOrd="0" presId="urn:microsoft.com/office/officeart/2005/8/layout/hProcess7"/>
    <dgm:cxn modelId="{9A71003B-7078-8140-A00A-D95D9BEC69CB}" type="presParOf" srcId="{400F4146-10FB-BD4C-86E3-648118A64218}" destId="{5159C9AE-410D-B946-B1EA-54E550DA2CAE}" srcOrd="3" destOrd="0" presId="urn:microsoft.com/office/officeart/2005/8/layout/hProcess7"/>
    <dgm:cxn modelId="{54A064CF-25CA-B348-B5EF-5A2E2BA7D9D1}" type="presParOf" srcId="{400F4146-10FB-BD4C-86E3-648118A64218}" destId="{9784225F-7613-A448-BF4E-0D665CA11D2E}" srcOrd="4" destOrd="0" presId="urn:microsoft.com/office/officeart/2005/8/layout/hProcess7"/>
    <dgm:cxn modelId="{BBB2AC77-06BE-4344-A861-1304AAB441E0}" type="presParOf" srcId="{9784225F-7613-A448-BF4E-0D665CA11D2E}" destId="{D9FA04CE-AC5C-554A-935E-F6168285B6AF}" srcOrd="0" destOrd="0" presId="urn:microsoft.com/office/officeart/2005/8/layout/hProcess7"/>
    <dgm:cxn modelId="{484E2713-2E19-EF4B-AB29-F52D731EAFD7}" type="presParOf" srcId="{9784225F-7613-A448-BF4E-0D665CA11D2E}" destId="{C2EE066C-CFF2-FE4B-84DC-F2B9065B6C88}" srcOrd="1" destOrd="0" presId="urn:microsoft.com/office/officeart/2005/8/layout/hProcess7"/>
    <dgm:cxn modelId="{7BFFA18F-5DDC-3B4C-BD09-300C05723572}" type="presParOf" srcId="{400F4146-10FB-BD4C-86E3-648118A64218}" destId="{BE9DB9A0-B908-D241-B1E7-76C9820742D4}" srcOrd="5" destOrd="0" presId="urn:microsoft.com/office/officeart/2005/8/layout/hProcess7"/>
    <dgm:cxn modelId="{8E5970B0-D531-644C-B978-C233772DCDCE}" type="presParOf" srcId="{400F4146-10FB-BD4C-86E3-648118A64218}" destId="{6AB4F784-21F5-804B-8EAE-5ED0FD4018A7}" srcOrd="6" destOrd="0" presId="urn:microsoft.com/office/officeart/2005/8/layout/hProcess7"/>
    <dgm:cxn modelId="{9CBB6DDC-835C-424D-8F09-8D0DEF003BD5}" type="presParOf" srcId="{6AB4F784-21F5-804B-8EAE-5ED0FD4018A7}" destId="{C90DC7D0-F4B8-034B-AAE4-09E22A63C055}" srcOrd="0" destOrd="0" presId="urn:microsoft.com/office/officeart/2005/8/layout/hProcess7"/>
    <dgm:cxn modelId="{FC7F300D-C5C8-7F4B-8157-9F58F1817F12}" type="presParOf" srcId="{6AB4F784-21F5-804B-8EAE-5ED0FD4018A7}" destId="{51373AF6-EC84-1649-9F90-6ED070BB3F69}" srcOrd="1" destOrd="0" presId="urn:microsoft.com/office/officeart/2005/8/layout/hProcess7"/>
    <dgm:cxn modelId="{F031C9B7-793D-1C4E-8851-22FBAC43F67D}" type="presParOf" srcId="{6AB4F784-21F5-804B-8EAE-5ED0FD4018A7}" destId="{369EE55A-2D67-7248-9E94-3BEDD3790B46}" srcOrd="2" destOrd="0" presId="urn:microsoft.com/office/officeart/2005/8/layout/hProcess7"/>
    <dgm:cxn modelId="{26BF2932-B23C-8C4B-86DC-199BC5EBB908}" type="presParOf" srcId="{400F4146-10FB-BD4C-86E3-648118A64218}" destId="{889512F0-AF5E-B244-B9BB-088E27902ACF}" srcOrd="7" destOrd="0" presId="urn:microsoft.com/office/officeart/2005/8/layout/hProcess7"/>
    <dgm:cxn modelId="{C3E8639E-64D1-7340-A853-8B6081A11862}" type="presParOf" srcId="{400F4146-10FB-BD4C-86E3-648118A64218}" destId="{5A01C051-ACCF-CA41-94D7-040EF73B5C91}" srcOrd="8" destOrd="0" presId="urn:microsoft.com/office/officeart/2005/8/layout/hProcess7"/>
    <dgm:cxn modelId="{15450AF2-FCAC-6446-A6E7-D328349A061D}" type="presParOf" srcId="{5A01C051-ACCF-CA41-94D7-040EF73B5C91}" destId="{0C926856-E123-EB46-BA79-F59A80AA7378}" srcOrd="0" destOrd="0" presId="urn:microsoft.com/office/officeart/2005/8/layout/hProcess7"/>
    <dgm:cxn modelId="{0A2940E4-2DA2-824E-85A4-75545113F6A7}" type="presParOf" srcId="{5A01C051-ACCF-CA41-94D7-040EF73B5C91}" destId="{8E7F4146-B1FC-ED47-9BDF-D4775C47B6AF}" srcOrd="1" destOrd="0" presId="urn:microsoft.com/office/officeart/2005/8/layout/hProcess7"/>
    <dgm:cxn modelId="{395F02C9-3495-2142-8ECC-D555FB2175D8}" type="presParOf" srcId="{400F4146-10FB-BD4C-86E3-648118A64218}" destId="{3C2FD57C-0DE7-FE41-B195-63A55DEC8888}" srcOrd="9" destOrd="0" presId="urn:microsoft.com/office/officeart/2005/8/layout/hProcess7"/>
    <dgm:cxn modelId="{2D73ACF8-F395-854C-A331-F31B67C51665}" type="presParOf" srcId="{400F4146-10FB-BD4C-86E3-648118A64218}" destId="{D5FBF02C-D496-E243-8B5C-5B788D3DFD8D}" srcOrd="10" destOrd="0" presId="urn:microsoft.com/office/officeart/2005/8/layout/hProcess7"/>
    <dgm:cxn modelId="{F5A998D6-79A5-ED48-AE57-017D1708DFC0}" type="presParOf" srcId="{D5FBF02C-D496-E243-8B5C-5B788D3DFD8D}" destId="{35FE61BF-D36F-0642-AA4B-48F0F799E75E}" srcOrd="0" destOrd="0" presId="urn:microsoft.com/office/officeart/2005/8/layout/hProcess7"/>
    <dgm:cxn modelId="{A988BC8C-864F-314D-8215-F555D23001D7}" type="presParOf" srcId="{D5FBF02C-D496-E243-8B5C-5B788D3DFD8D}" destId="{0EC59394-54B4-1D4B-B138-E53B690129FF}" srcOrd="1" destOrd="0" presId="urn:microsoft.com/office/officeart/2005/8/layout/hProcess7"/>
    <dgm:cxn modelId="{3A14FA8F-30DC-6C4B-B39D-14AE2C711245}" type="presParOf" srcId="{D5FBF02C-D496-E243-8B5C-5B788D3DFD8D}" destId="{2070EBB0-1A7C-6F48-920A-77A3291F5E45}" srcOrd="2" destOrd="0" presId="urn:microsoft.com/office/officeart/2005/8/layout/hProcess7"/>
    <dgm:cxn modelId="{358A6F9A-7920-3646-8949-411BD337329F}" type="presParOf" srcId="{400F4146-10FB-BD4C-86E3-648118A64218}" destId="{B5362388-992B-9244-946E-A785D62F1A9C}" srcOrd="11" destOrd="0" presId="urn:microsoft.com/office/officeart/2005/8/layout/hProcess7"/>
    <dgm:cxn modelId="{57859ECF-ED9D-CC45-93E9-2DB15EB58282}" type="presParOf" srcId="{400F4146-10FB-BD4C-86E3-648118A64218}" destId="{BF11C17B-B6DF-D740-B8FA-BEC00757B09D}" srcOrd="12" destOrd="0" presId="urn:microsoft.com/office/officeart/2005/8/layout/hProcess7"/>
    <dgm:cxn modelId="{35B24EBE-A3F5-BE48-9341-3679B573F91B}" type="presParOf" srcId="{BF11C17B-B6DF-D740-B8FA-BEC00757B09D}" destId="{BF3831F4-F601-8A4A-8A84-A7B7C157198A}" srcOrd="0" destOrd="0" presId="urn:microsoft.com/office/officeart/2005/8/layout/hProcess7"/>
    <dgm:cxn modelId="{B665EC5B-65BC-7344-979A-5C1E433FB3D7}" type="presParOf" srcId="{BF11C17B-B6DF-D740-B8FA-BEC00757B09D}" destId="{12D436FB-4710-484E-BF94-68BF2885910D}" srcOrd="1" destOrd="0" presId="urn:microsoft.com/office/officeart/2005/8/layout/hProcess7"/>
    <dgm:cxn modelId="{9A7BB93F-64FA-4B43-A181-5AC070E5CC7F}" type="presParOf" srcId="{400F4146-10FB-BD4C-86E3-648118A64218}" destId="{F64F41D0-6D30-6B44-BBED-B99EE536B76E}" srcOrd="13" destOrd="0" presId="urn:microsoft.com/office/officeart/2005/8/layout/hProcess7"/>
    <dgm:cxn modelId="{384C184C-0DF3-FD46-9A4C-BA9E78E5AAF1}" type="presParOf" srcId="{400F4146-10FB-BD4C-86E3-648118A64218}" destId="{325E58D5-15E8-C642-88C8-96B2178A209F}" srcOrd="14" destOrd="0" presId="urn:microsoft.com/office/officeart/2005/8/layout/hProcess7"/>
    <dgm:cxn modelId="{3541BEEA-212C-4C49-AC1F-8AF296A4011A}" type="presParOf" srcId="{325E58D5-15E8-C642-88C8-96B2178A209F}" destId="{1DCE24B9-FA03-934B-B265-DFFAFA639E7C}" srcOrd="0" destOrd="0" presId="urn:microsoft.com/office/officeart/2005/8/layout/hProcess7"/>
    <dgm:cxn modelId="{AFB3B47F-79B8-FA4C-A06C-940CF3401DD5}" type="presParOf" srcId="{325E58D5-15E8-C642-88C8-96B2178A209F}" destId="{20294CCA-6918-4749-9A37-A7B7A61661A4}" srcOrd="1" destOrd="0" presId="urn:microsoft.com/office/officeart/2005/8/layout/hProcess7"/>
    <dgm:cxn modelId="{31A06840-056E-9C49-8087-26DEBDDA8AF7}" type="presParOf" srcId="{325E58D5-15E8-C642-88C8-96B2178A209F}" destId="{0316883B-A108-0340-96EC-B6335C4DCBE9}" srcOrd="2" destOrd="0" presId="urn:microsoft.com/office/officeart/2005/8/layout/hProcess7"/>
    <dgm:cxn modelId="{A8A6525B-7BB9-CF4C-A5AE-1950A6F731A8}" type="presParOf" srcId="{400F4146-10FB-BD4C-86E3-648118A64218}" destId="{26445351-547E-054A-8EF4-884DEEC3684D}" srcOrd="15" destOrd="0" presId="urn:microsoft.com/office/officeart/2005/8/layout/hProcess7"/>
    <dgm:cxn modelId="{84A9934E-7717-994C-B5DE-B553AD5EAE14}" type="presParOf" srcId="{400F4146-10FB-BD4C-86E3-648118A64218}" destId="{06BA4067-41FF-1047-82E2-910EE3A8332C}" srcOrd="16" destOrd="0" presId="urn:microsoft.com/office/officeart/2005/8/layout/hProcess7"/>
    <dgm:cxn modelId="{5282D3D8-B9CC-B24D-9134-4D3DF540774B}" type="presParOf" srcId="{06BA4067-41FF-1047-82E2-910EE3A8332C}" destId="{E6462AA4-C9B2-D040-8039-2CAA056BF5D9}" srcOrd="0" destOrd="0" presId="urn:microsoft.com/office/officeart/2005/8/layout/hProcess7"/>
    <dgm:cxn modelId="{68D7A3B9-05E0-5A40-B822-14F43D1B8CD6}" type="presParOf" srcId="{06BA4067-41FF-1047-82E2-910EE3A8332C}" destId="{1D6E1D04-A9B9-DC45-A89A-3AB99B6F46CE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2A16D-8FD8-7943-88C3-DECB3DAC4962}" type="doc">
      <dgm:prSet loTypeId="urn:microsoft.com/office/officeart/2005/8/layout/equation2" loCatId="" qsTypeId="urn:microsoft.com/office/officeart/2005/8/quickstyle/simple1" qsCatId="simple" csTypeId="urn:microsoft.com/office/officeart/2005/8/colors/colorful1" csCatId="colorful" phldr="1"/>
      <dgm:spPr/>
    </dgm:pt>
    <dgm:pt modelId="{FDBF693E-3F02-F14D-B3DC-DB14B2A75795}">
      <dgm:prSet phldrT="[Text]"/>
      <dgm:spPr/>
      <dgm:t>
        <a:bodyPr/>
        <a:lstStyle/>
        <a:p>
          <a:r>
            <a:rPr lang="en-US" dirty="0" smtClean="0"/>
            <a:t>Observable</a:t>
          </a:r>
          <a:endParaRPr lang="en-US" dirty="0"/>
        </a:p>
      </dgm:t>
    </dgm:pt>
    <dgm:pt modelId="{131CE59A-DD63-0B4A-B5CD-5F538071FF06}" type="parTrans" cxnId="{CBC94843-F189-1446-8CB9-7B75106EADDE}">
      <dgm:prSet/>
      <dgm:spPr/>
      <dgm:t>
        <a:bodyPr/>
        <a:lstStyle/>
        <a:p>
          <a:endParaRPr lang="en-US"/>
        </a:p>
      </dgm:t>
    </dgm:pt>
    <dgm:pt modelId="{2679C6E6-A44F-F641-A326-B50350974724}" type="sibTrans" cxnId="{CBC94843-F189-1446-8CB9-7B75106EADDE}">
      <dgm:prSet/>
      <dgm:spPr/>
      <dgm:t>
        <a:bodyPr/>
        <a:lstStyle/>
        <a:p>
          <a:endParaRPr lang="en-US"/>
        </a:p>
      </dgm:t>
    </dgm:pt>
    <dgm:pt modelId="{41B2A19F-39F8-944A-B04C-DD0AE2D785A1}">
      <dgm:prSet phldrT="[Text]"/>
      <dgm:spPr/>
      <dgm:t>
        <a:bodyPr/>
        <a:lstStyle/>
        <a:p>
          <a:r>
            <a:rPr lang="en-US" dirty="0" smtClean="0"/>
            <a:t>Observable</a:t>
          </a:r>
          <a:endParaRPr lang="en-US" dirty="0"/>
        </a:p>
      </dgm:t>
    </dgm:pt>
    <dgm:pt modelId="{0DA337E5-65D5-7F43-8492-56E86E8F9F78}" type="parTrans" cxnId="{ACD78DEA-45B2-334B-AB0F-4D551A4B2C02}">
      <dgm:prSet/>
      <dgm:spPr/>
      <dgm:t>
        <a:bodyPr/>
        <a:lstStyle/>
        <a:p>
          <a:endParaRPr lang="en-US"/>
        </a:p>
      </dgm:t>
    </dgm:pt>
    <dgm:pt modelId="{8DF10120-B880-E94F-825A-4618C485DAEE}" type="sibTrans" cxnId="{ACD78DEA-45B2-334B-AB0F-4D551A4B2C02}">
      <dgm:prSet/>
      <dgm:spPr/>
      <dgm:t>
        <a:bodyPr/>
        <a:lstStyle/>
        <a:p>
          <a:endParaRPr lang="en-US"/>
        </a:p>
      </dgm:t>
    </dgm:pt>
    <dgm:pt modelId="{1BD7A885-7B21-5B4E-A713-04104701ACCF}">
      <dgm:prSet phldrT="[Text]"/>
      <dgm:spPr/>
      <dgm:t>
        <a:bodyPr/>
        <a:lstStyle/>
        <a:p>
          <a:r>
            <a:rPr lang="en-US" dirty="0" smtClean="0"/>
            <a:t>Computed</a:t>
          </a:r>
          <a:br>
            <a:rPr lang="en-US" dirty="0" smtClean="0"/>
          </a:br>
          <a:r>
            <a:rPr lang="en-US" dirty="0" smtClean="0"/>
            <a:t>Observable</a:t>
          </a:r>
          <a:endParaRPr lang="en-US" dirty="0"/>
        </a:p>
      </dgm:t>
    </dgm:pt>
    <dgm:pt modelId="{22D2449D-C28C-F149-AD16-5652B54BB6BD}" type="parTrans" cxnId="{0D3ABC0A-3B4C-1244-BAFA-B3DEADB69C7D}">
      <dgm:prSet/>
      <dgm:spPr/>
      <dgm:t>
        <a:bodyPr/>
        <a:lstStyle/>
        <a:p>
          <a:endParaRPr lang="en-US"/>
        </a:p>
      </dgm:t>
    </dgm:pt>
    <dgm:pt modelId="{5E3595A4-B5E7-6A4F-B5C5-9263723690E3}" type="sibTrans" cxnId="{0D3ABC0A-3B4C-1244-BAFA-B3DEADB69C7D}">
      <dgm:prSet/>
      <dgm:spPr/>
      <dgm:t>
        <a:bodyPr/>
        <a:lstStyle/>
        <a:p>
          <a:endParaRPr lang="en-US"/>
        </a:p>
      </dgm:t>
    </dgm:pt>
    <dgm:pt modelId="{692B9115-E028-684F-902E-7EFDD8AC4AEA}" type="pres">
      <dgm:prSet presAssocID="{3222A16D-8FD8-7943-88C3-DECB3DAC4962}" presName="Name0" presStyleCnt="0">
        <dgm:presLayoutVars>
          <dgm:dir/>
          <dgm:resizeHandles val="exact"/>
        </dgm:presLayoutVars>
      </dgm:prSet>
      <dgm:spPr/>
    </dgm:pt>
    <dgm:pt modelId="{C0ADB626-8E38-8841-ADBD-88A0B939E81B}" type="pres">
      <dgm:prSet presAssocID="{3222A16D-8FD8-7943-88C3-DECB3DAC4962}" presName="vNodes" presStyleCnt="0"/>
      <dgm:spPr/>
    </dgm:pt>
    <dgm:pt modelId="{0AFF586A-E493-A74E-BA72-50D29C1F17C2}" type="pres">
      <dgm:prSet presAssocID="{FDBF693E-3F02-F14D-B3DC-DB14B2A75795}" presName="node" presStyleLbl="node1" presStyleIdx="0" presStyleCnt="3">
        <dgm:presLayoutVars>
          <dgm:bulletEnabled val="1"/>
        </dgm:presLayoutVars>
      </dgm:prSet>
      <dgm:spPr/>
    </dgm:pt>
    <dgm:pt modelId="{3D4C271C-EBFC-874D-AB43-5158A9954025}" type="pres">
      <dgm:prSet presAssocID="{2679C6E6-A44F-F641-A326-B50350974724}" presName="spacerT" presStyleCnt="0"/>
      <dgm:spPr/>
    </dgm:pt>
    <dgm:pt modelId="{E1F9C3C5-1C9B-DE40-BB3D-826F460CDAD9}" type="pres">
      <dgm:prSet presAssocID="{2679C6E6-A44F-F641-A326-B50350974724}" presName="sibTrans" presStyleLbl="sibTrans2D1" presStyleIdx="0" presStyleCnt="2"/>
      <dgm:spPr/>
    </dgm:pt>
    <dgm:pt modelId="{E934056F-F590-394F-B3B6-65FD7B1D0363}" type="pres">
      <dgm:prSet presAssocID="{2679C6E6-A44F-F641-A326-B50350974724}" presName="spacerB" presStyleCnt="0"/>
      <dgm:spPr/>
    </dgm:pt>
    <dgm:pt modelId="{D8C9FC5C-A75E-264F-A58A-BDB9E822CB19}" type="pres">
      <dgm:prSet presAssocID="{41B2A19F-39F8-944A-B04C-DD0AE2D785A1}" presName="node" presStyleLbl="node1" presStyleIdx="1" presStyleCnt="3">
        <dgm:presLayoutVars>
          <dgm:bulletEnabled val="1"/>
        </dgm:presLayoutVars>
      </dgm:prSet>
      <dgm:spPr/>
    </dgm:pt>
    <dgm:pt modelId="{C3D51B0E-5979-DB4A-9A59-6B2BEA8299B2}" type="pres">
      <dgm:prSet presAssocID="{3222A16D-8FD8-7943-88C3-DECB3DAC4962}" presName="sibTransLast" presStyleLbl="sibTrans2D1" presStyleIdx="1" presStyleCnt="2"/>
      <dgm:spPr/>
    </dgm:pt>
    <dgm:pt modelId="{4974F4A2-19A4-E342-B207-54F706CB04F1}" type="pres">
      <dgm:prSet presAssocID="{3222A16D-8FD8-7943-88C3-DECB3DAC4962}" presName="connectorText" presStyleLbl="sibTrans2D1" presStyleIdx="1" presStyleCnt="2"/>
      <dgm:spPr/>
    </dgm:pt>
    <dgm:pt modelId="{D3BAC73D-B5FC-384B-B865-FD1929005F0F}" type="pres">
      <dgm:prSet presAssocID="{3222A16D-8FD8-7943-88C3-DECB3DAC496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C08F443-748F-DA44-8F41-DB384784EBD9}" type="presOf" srcId="{FDBF693E-3F02-F14D-B3DC-DB14B2A75795}" destId="{0AFF586A-E493-A74E-BA72-50D29C1F17C2}" srcOrd="0" destOrd="0" presId="urn:microsoft.com/office/officeart/2005/8/layout/equation2"/>
    <dgm:cxn modelId="{F3401460-E182-7A44-A22F-D6C263BF72DA}" type="presOf" srcId="{3222A16D-8FD8-7943-88C3-DECB3DAC4962}" destId="{692B9115-E028-684F-902E-7EFDD8AC4AEA}" srcOrd="0" destOrd="0" presId="urn:microsoft.com/office/officeart/2005/8/layout/equation2"/>
    <dgm:cxn modelId="{31AA4C7F-BEA0-A244-874C-56D79AFAE003}" type="presOf" srcId="{8DF10120-B880-E94F-825A-4618C485DAEE}" destId="{C3D51B0E-5979-DB4A-9A59-6B2BEA8299B2}" srcOrd="0" destOrd="0" presId="urn:microsoft.com/office/officeart/2005/8/layout/equation2"/>
    <dgm:cxn modelId="{CBC94843-F189-1446-8CB9-7B75106EADDE}" srcId="{3222A16D-8FD8-7943-88C3-DECB3DAC4962}" destId="{FDBF693E-3F02-F14D-B3DC-DB14B2A75795}" srcOrd="0" destOrd="0" parTransId="{131CE59A-DD63-0B4A-B5CD-5F538071FF06}" sibTransId="{2679C6E6-A44F-F641-A326-B50350974724}"/>
    <dgm:cxn modelId="{0D3ABC0A-3B4C-1244-BAFA-B3DEADB69C7D}" srcId="{3222A16D-8FD8-7943-88C3-DECB3DAC4962}" destId="{1BD7A885-7B21-5B4E-A713-04104701ACCF}" srcOrd="2" destOrd="0" parTransId="{22D2449D-C28C-F149-AD16-5652B54BB6BD}" sibTransId="{5E3595A4-B5E7-6A4F-B5C5-9263723690E3}"/>
    <dgm:cxn modelId="{66F12D86-18AB-C54D-B968-01C9DF91E7EB}" type="presOf" srcId="{2679C6E6-A44F-F641-A326-B50350974724}" destId="{E1F9C3C5-1C9B-DE40-BB3D-826F460CDAD9}" srcOrd="0" destOrd="0" presId="urn:microsoft.com/office/officeart/2005/8/layout/equation2"/>
    <dgm:cxn modelId="{F5C3090F-E624-5648-8645-85A46C724231}" type="presOf" srcId="{41B2A19F-39F8-944A-B04C-DD0AE2D785A1}" destId="{D8C9FC5C-A75E-264F-A58A-BDB9E822CB19}" srcOrd="0" destOrd="0" presId="urn:microsoft.com/office/officeart/2005/8/layout/equation2"/>
    <dgm:cxn modelId="{615E348D-EA18-6042-9CEA-E1C7CD53634B}" type="presOf" srcId="{1BD7A885-7B21-5B4E-A713-04104701ACCF}" destId="{D3BAC73D-B5FC-384B-B865-FD1929005F0F}" srcOrd="0" destOrd="0" presId="urn:microsoft.com/office/officeart/2005/8/layout/equation2"/>
    <dgm:cxn modelId="{A1BD37C9-5A46-C342-8798-9FEC4530F2FF}" type="presOf" srcId="{8DF10120-B880-E94F-825A-4618C485DAEE}" destId="{4974F4A2-19A4-E342-B207-54F706CB04F1}" srcOrd="1" destOrd="0" presId="urn:microsoft.com/office/officeart/2005/8/layout/equation2"/>
    <dgm:cxn modelId="{ACD78DEA-45B2-334B-AB0F-4D551A4B2C02}" srcId="{3222A16D-8FD8-7943-88C3-DECB3DAC4962}" destId="{41B2A19F-39F8-944A-B04C-DD0AE2D785A1}" srcOrd="1" destOrd="0" parTransId="{0DA337E5-65D5-7F43-8492-56E86E8F9F78}" sibTransId="{8DF10120-B880-E94F-825A-4618C485DAEE}"/>
    <dgm:cxn modelId="{BEFC1ACB-E2A9-F043-A48A-08271E13CB80}" type="presParOf" srcId="{692B9115-E028-684F-902E-7EFDD8AC4AEA}" destId="{C0ADB626-8E38-8841-ADBD-88A0B939E81B}" srcOrd="0" destOrd="0" presId="urn:microsoft.com/office/officeart/2005/8/layout/equation2"/>
    <dgm:cxn modelId="{9F533598-1440-2542-BC74-1B2725FFB98D}" type="presParOf" srcId="{C0ADB626-8E38-8841-ADBD-88A0B939E81B}" destId="{0AFF586A-E493-A74E-BA72-50D29C1F17C2}" srcOrd="0" destOrd="0" presId="urn:microsoft.com/office/officeart/2005/8/layout/equation2"/>
    <dgm:cxn modelId="{F521D2FF-BEB2-174D-A6D7-F879BAE9661E}" type="presParOf" srcId="{C0ADB626-8E38-8841-ADBD-88A0B939E81B}" destId="{3D4C271C-EBFC-874D-AB43-5158A9954025}" srcOrd="1" destOrd="0" presId="urn:microsoft.com/office/officeart/2005/8/layout/equation2"/>
    <dgm:cxn modelId="{1BBE8B41-7ECC-5D4D-950C-14F95C5C892A}" type="presParOf" srcId="{C0ADB626-8E38-8841-ADBD-88A0B939E81B}" destId="{E1F9C3C5-1C9B-DE40-BB3D-826F460CDAD9}" srcOrd="2" destOrd="0" presId="urn:microsoft.com/office/officeart/2005/8/layout/equation2"/>
    <dgm:cxn modelId="{6FDE20D3-7756-5C4E-9F10-BD7A7C8E65C7}" type="presParOf" srcId="{C0ADB626-8E38-8841-ADBD-88A0B939E81B}" destId="{E934056F-F590-394F-B3B6-65FD7B1D0363}" srcOrd="3" destOrd="0" presId="urn:microsoft.com/office/officeart/2005/8/layout/equation2"/>
    <dgm:cxn modelId="{05D767BB-3CD1-4847-A1A0-B75F9DCC7D2A}" type="presParOf" srcId="{C0ADB626-8E38-8841-ADBD-88A0B939E81B}" destId="{D8C9FC5C-A75E-264F-A58A-BDB9E822CB19}" srcOrd="4" destOrd="0" presId="urn:microsoft.com/office/officeart/2005/8/layout/equation2"/>
    <dgm:cxn modelId="{2E9C2DF5-A2DD-F040-8954-F8CFCA733399}" type="presParOf" srcId="{692B9115-E028-684F-902E-7EFDD8AC4AEA}" destId="{C3D51B0E-5979-DB4A-9A59-6B2BEA8299B2}" srcOrd="1" destOrd="0" presId="urn:microsoft.com/office/officeart/2005/8/layout/equation2"/>
    <dgm:cxn modelId="{B08F4387-A87E-714F-A2B3-0929E1E4C6A7}" type="presParOf" srcId="{C3D51B0E-5979-DB4A-9A59-6B2BEA8299B2}" destId="{4974F4A2-19A4-E342-B207-54F706CB04F1}" srcOrd="0" destOrd="0" presId="urn:microsoft.com/office/officeart/2005/8/layout/equation2"/>
    <dgm:cxn modelId="{0A23ED4B-0FAD-0F4F-9A4F-E9AA626D81C8}" type="presParOf" srcId="{692B9115-E028-684F-902E-7EFDD8AC4AEA}" destId="{D3BAC73D-B5FC-384B-B865-FD1929005F0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8A5FD-41BE-3B45-9BC7-681F68A14614}">
      <dsp:nvSpPr>
        <dsp:cNvPr id="0" name=""/>
        <dsp:cNvSpPr/>
      </dsp:nvSpPr>
      <dsp:spPr>
        <a:xfrm rot="16200000">
          <a:off x="1592397" y="808217"/>
          <a:ext cx="1711415" cy="104585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146050" rIns="131445" bIns="14605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Model</a:t>
          </a:r>
          <a:endParaRPr lang="en-US" sz="2300" kern="1200" dirty="0"/>
        </a:p>
      </dsp:txBody>
      <dsp:txXfrm rot="5400000">
        <a:off x="1976240" y="526502"/>
        <a:ext cx="994792" cy="1609287"/>
      </dsp:txXfrm>
    </dsp:sp>
    <dsp:sp modelId="{9B88CFB1-3B7C-7949-BB07-7936E0C69E84}">
      <dsp:nvSpPr>
        <dsp:cNvPr id="0" name=""/>
        <dsp:cNvSpPr/>
      </dsp:nvSpPr>
      <dsp:spPr>
        <a:xfrm rot="5400000">
          <a:off x="2685743" y="808217"/>
          <a:ext cx="1711415" cy="104585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1445" tIns="146050" rIns="87630" bIns="14605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DOM</a:t>
          </a:r>
          <a:endParaRPr lang="en-US" sz="2300" kern="1200" dirty="0"/>
        </a:p>
      </dsp:txBody>
      <dsp:txXfrm rot="-5400000">
        <a:off x="3018522" y="526502"/>
        <a:ext cx="994792" cy="1609287"/>
      </dsp:txXfrm>
    </dsp:sp>
    <dsp:sp modelId="{B7C8D935-9392-A84B-B054-D50292B4E8AD}">
      <dsp:nvSpPr>
        <dsp:cNvPr id="0" name=""/>
        <dsp:cNvSpPr/>
      </dsp:nvSpPr>
      <dsp:spPr>
        <a:xfrm>
          <a:off x="2447998" y="0"/>
          <a:ext cx="1093346" cy="10932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FAF9B-9E25-1D42-B33E-AB7878AF6694}">
      <dsp:nvSpPr>
        <dsp:cNvPr id="0" name=""/>
        <dsp:cNvSpPr/>
      </dsp:nvSpPr>
      <dsp:spPr>
        <a:xfrm rot="10800000">
          <a:off x="2447998" y="1568731"/>
          <a:ext cx="1093346" cy="10932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C211-3E10-9443-AB66-7D9F3A443739}">
      <dsp:nvSpPr>
        <dsp:cNvPr id="0" name=""/>
        <dsp:cNvSpPr/>
      </dsp:nvSpPr>
      <dsp:spPr>
        <a:xfrm>
          <a:off x="1724406" y="1822082"/>
          <a:ext cx="1427988" cy="1427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Observable</a:t>
          </a:r>
          <a:endParaRPr lang="en-US" sz="1600" kern="1200" dirty="0"/>
        </a:p>
      </dsp:txBody>
      <dsp:txXfrm>
        <a:off x="1933530" y="2031206"/>
        <a:ext cx="1009740" cy="1009740"/>
      </dsp:txXfrm>
    </dsp:sp>
    <dsp:sp modelId="{91B20D58-1DC3-804C-9A27-9137ABA9622A}">
      <dsp:nvSpPr>
        <dsp:cNvPr id="0" name=""/>
        <dsp:cNvSpPr/>
      </dsp:nvSpPr>
      <dsp:spPr>
        <a:xfrm rot="12900000">
          <a:off x="697159" y="1536288"/>
          <a:ext cx="1208010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F013-7BAD-C843-ADB9-1A4D378C1A1D}">
      <dsp:nvSpPr>
        <dsp:cNvPr id="0" name=""/>
        <dsp:cNvSpPr/>
      </dsp:nvSpPr>
      <dsp:spPr>
        <a:xfrm>
          <a:off x="128098" y="850698"/>
          <a:ext cx="1356588" cy="1085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 Element</a:t>
          </a:r>
          <a:endParaRPr lang="en-US" sz="1900" kern="1200" dirty="0"/>
        </a:p>
      </dsp:txBody>
      <dsp:txXfrm>
        <a:off x="159884" y="882484"/>
        <a:ext cx="1293016" cy="1021698"/>
      </dsp:txXfrm>
    </dsp:sp>
    <dsp:sp modelId="{7E11B71B-DAAD-D546-AC6B-DF6C62D21504}">
      <dsp:nvSpPr>
        <dsp:cNvPr id="0" name=""/>
        <dsp:cNvSpPr/>
      </dsp:nvSpPr>
      <dsp:spPr>
        <a:xfrm rot="16200000">
          <a:off x="1834394" y="944281"/>
          <a:ext cx="1208010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CAAE1-2CEB-3642-A3AA-CFE34EFC4AE6}">
      <dsp:nvSpPr>
        <dsp:cNvPr id="0" name=""/>
        <dsp:cNvSpPr/>
      </dsp:nvSpPr>
      <dsp:spPr>
        <a:xfrm>
          <a:off x="1760105" y="1129"/>
          <a:ext cx="1356588" cy="1085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Computed Observable</a:t>
          </a:r>
          <a:endParaRPr lang="en-US" sz="1900" kern="1200" dirty="0"/>
        </a:p>
      </dsp:txBody>
      <dsp:txXfrm>
        <a:off x="1791891" y="32915"/>
        <a:ext cx="1293016" cy="1021698"/>
      </dsp:txXfrm>
    </dsp:sp>
    <dsp:sp modelId="{4C84A608-17A4-D047-BF80-95FB343995E1}">
      <dsp:nvSpPr>
        <dsp:cNvPr id="0" name=""/>
        <dsp:cNvSpPr/>
      </dsp:nvSpPr>
      <dsp:spPr>
        <a:xfrm rot="19500000">
          <a:off x="2971629" y="1536288"/>
          <a:ext cx="1208010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7F9EA-8EA5-1F48-97DD-F2BBE72EA4E0}">
      <dsp:nvSpPr>
        <dsp:cNvPr id="0" name=""/>
        <dsp:cNvSpPr/>
      </dsp:nvSpPr>
      <dsp:spPr>
        <a:xfrm>
          <a:off x="3392112" y="850698"/>
          <a:ext cx="1356588" cy="1085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Manual Subscription</a:t>
          </a:r>
          <a:endParaRPr lang="en-US" sz="1900" kern="1200" dirty="0"/>
        </a:p>
      </dsp:txBody>
      <dsp:txXfrm>
        <a:off x="3423898" y="882484"/>
        <a:ext cx="1293016" cy="1021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A45-D097-384E-A85A-DA3691B82FC0}">
      <dsp:nvSpPr>
        <dsp:cNvPr id="0" name=""/>
        <dsp:cNvSpPr/>
      </dsp:nvSpPr>
      <dsp:spPr>
        <a:xfrm>
          <a:off x="806888" y="2064940"/>
          <a:ext cx="3263023" cy="1104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Observable</a:t>
          </a:r>
          <a:br>
            <a:rPr lang="en-US" sz="3800" kern="1200" dirty="0" smtClean="0"/>
          </a:br>
          <a:r>
            <a:rPr lang="en-US" sz="3800" kern="1200" dirty="0" smtClean="0"/>
            <a:t>[                       ]</a:t>
          </a:r>
          <a:endParaRPr lang="en-US" sz="3800" kern="1200" dirty="0"/>
        </a:p>
      </dsp:txBody>
      <dsp:txXfrm>
        <a:off x="806888" y="2064940"/>
        <a:ext cx="3263023" cy="1104177"/>
      </dsp:txXfrm>
    </dsp:sp>
    <dsp:sp modelId="{4499F910-1072-6944-92F7-BC59798D0213}">
      <dsp:nvSpPr>
        <dsp:cNvPr id="0" name=""/>
        <dsp:cNvSpPr/>
      </dsp:nvSpPr>
      <dsp:spPr>
        <a:xfrm rot="12900000">
          <a:off x="710203" y="1575871"/>
          <a:ext cx="1063760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DABA-031E-F946-9A59-2EE972846D73}">
      <dsp:nvSpPr>
        <dsp:cNvPr id="0" name=""/>
        <dsp:cNvSpPr/>
      </dsp:nvSpPr>
      <dsp:spPr>
        <a:xfrm>
          <a:off x="128098" y="931650"/>
          <a:ext cx="1356588" cy="1085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 Element</a:t>
          </a:r>
          <a:endParaRPr lang="en-US" sz="1900" kern="1200" dirty="0"/>
        </a:p>
      </dsp:txBody>
      <dsp:txXfrm>
        <a:off x="159884" y="963436"/>
        <a:ext cx="1293016" cy="1021698"/>
      </dsp:txXfrm>
    </dsp:sp>
    <dsp:sp modelId="{95C086DC-BF36-704C-98C8-DF8E6DE19C0C}">
      <dsp:nvSpPr>
        <dsp:cNvPr id="0" name=""/>
        <dsp:cNvSpPr/>
      </dsp:nvSpPr>
      <dsp:spPr>
        <a:xfrm rot="16200000">
          <a:off x="1757894" y="1101734"/>
          <a:ext cx="1361011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84E3D-DBC0-9241-9E23-C37635564DB6}">
      <dsp:nvSpPr>
        <dsp:cNvPr id="0" name=""/>
        <dsp:cNvSpPr/>
      </dsp:nvSpPr>
      <dsp:spPr>
        <a:xfrm>
          <a:off x="1760105" y="82081"/>
          <a:ext cx="1356588" cy="1085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Computed Observable</a:t>
          </a:r>
          <a:endParaRPr lang="en-US" sz="1900" kern="1200" dirty="0"/>
        </a:p>
      </dsp:txBody>
      <dsp:txXfrm>
        <a:off x="1791891" y="113867"/>
        <a:ext cx="1293016" cy="1021698"/>
      </dsp:txXfrm>
    </dsp:sp>
    <dsp:sp modelId="{95A9FFDE-D7FA-A842-88BA-34252A2782C6}">
      <dsp:nvSpPr>
        <dsp:cNvPr id="0" name=""/>
        <dsp:cNvSpPr/>
      </dsp:nvSpPr>
      <dsp:spPr>
        <a:xfrm rot="19500000">
          <a:off x="3102835" y="1575871"/>
          <a:ext cx="1063760" cy="40697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DE6E8-DDD7-1445-964D-D2D12292CF0F}">
      <dsp:nvSpPr>
        <dsp:cNvPr id="0" name=""/>
        <dsp:cNvSpPr/>
      </dsp:nvSpPr>
      <dsp:spPr>
        <a:xfrm>
          <a:off x="3392112" y="931650"/>
          <a:ext cx="1356588" cy="1085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Manual Subscription</a:t>
          </a:r>
          <a:endParaRPr lang="en-US" sz="1900" kern="1200" dirty="0"/>
        </a:p>
      </dsp:txBody>
      <dsp:txXfrm>
        <a:off x="3423898" y="963436"/>
        <a:ext cx="1293016" cy="1021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FECD5-B4E8-1949-BDDC-3D636BE0BF58}">
      <dsp:nvSpPr>
        <dsp:cNvPr id="0" name=""/>
        <dsp:cNvSpPr/>
      </dsp:nvSpPr>
      <dsp:spPr>
        <a:xfrm>
          <a:off x="1348" y="0"/>
          <a:ext cx="470659" cy="356542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Item1</a:t>
          </a:r>
          <a:endParaRPr lang="en-US" sz="500" kern="1200" dirty="0"/>
        </a:p>
      </dsp:txBody>
      <dsp:txXfrm rot="16200000">
        <a:off x="-97768" y="99116"/>
        <a:ext cx="292364" cy="94131"/>
      </dsp:txXfrm>
    </dsp:sp>
    <dsp:sp modelId="{D9FA04CE-AC5C-554A-935E-F6168285B6AF}">
      <dsp:nvSpPr>
        <dsp:cNvPr id="0" name=""/>
        <dsp:cNvSpPr/>
      </dsp:nvSpPr>
      <dsp:spPr>
        <a:xfrm>
          <a:off x="488480" y="0"/>
          <a:ext cx="470659" cy="356542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Item2</a:t>
          </a:r>
          <a:endParaRPr lang="en-US" sz="500" kern="1200" dirty="0"/>
        </a:p>
      </dsp:txBody>
      <dsp:txXfrm rot="16200000">
        <a:off x="389363" y="99116"/>
        <a:ext cx="292364" cy="94131"/>
      </dsp:txXfrm>
    </dsp:sp>
    <dsp:sp modelId="{21B35AA7-8868-C24A-83A1-839F69F3F49F}">
      <dsp:nvSpPr>
        <dsp:cNvPr id="0" name=""/>
        <dsp:cNvSpPr/>
      </dsp:nvSpPr>
      <dsp:spPr>
        <a:xfrm rot="5400000">
          <a:off x="464625" y="270466"/>
          <a:ext cx="52416" cy="70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26856-E123-EB46-BA79-F59A80AA7378}">
      <dsp:nvSpPr>
        <dsp:cNvPr id="0" name=""/>
        <dsp:cNvSpPr/>
      </dsp:nvSpPr>
      <dsp:spPr>
        <a:xfrm>
          <a:off x="975612" y="0"/>
          <a:ext cx="470659" cy="356542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Item3</a:t>
          </a:r>
          <a:endParaRPr lang="en-US" sz="500" kern="1200" dirty="0"/>
        </a:p>
      </dsp:txBody>
      <dsp:txXfrm rot="16200000">
        <a:off x="876496" y="99116"/>
        <a:ext cx="292364" cy="94131"/>
      </dsp:txXfrm>
    </dsp:sp>
    <dsp:sp modelId="{51373AF6-EC84-1649-9F90-6ED070BB3F69}">
      <dsp:nvSpPr>
        <dsp:cNvPr id="0" name=""/>
        <dsp:cNvSpPr/>
      </dsp:nvSpPr>
      <dsp:spPr>
        <a:xfrm rot="5400000">
          <a:off x="951757" y="270466"/>
          <a:ext cx="52416" cy="70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831F4-F601-8A4A-8A84-A7B7C157198A}">
      <dsp:nvSpPr>
        <dsp:cNvPr id="0" name=""/>
        <dsp:cNvSpPr/>
      </dsp:nvSpPr>
      <dsp:spPr>
        <a:xfrm>
          <a:off x="1462744" y="0"/>
          <a:ext cx="470659" cy="356542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Item4</a:t>
          </a:r>
          <a:endParaRPr lang="en-US" sz="500" kern="1200" dirty="0"/>
        </a:p>
      </dsp:txBody>
      <dsp:txXfrm rot="16200000">
        <a:off x="1363628" y="99116"/>
        <a:ext cx="292364" cy="94131"/>
      </dsp:txXfrm>
    </dsp:sp>
    <dsp:sp modelId="{0EC59394-54B4-1D4B-B138-E53B690129FF}">
      <dsp:nvSpPr>
        <dsp:cNvPr id="0" name=""/>
        <dsp:cNvSpPr/>
      </dsp:nvSpPr>
      <dsp:spPr>
        <a:xfrm rot="5400000">
          <a:off x="1438889" y="270466"/>
          <a:ext cx="52416" cy="70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62AA4-C9B2-D040-8039-2CAA056BF5D9}">
      <dsp:nvSpPr>
        <dsp:cNvPr id="0" name=""/>
        <dsp:cNvSpPr/>
      </dsp:nvSpPr>
      <dsp:spPr>
        <a:xfrm>
          <a:off x="1949876" y="0"/>
          <a:ext cx="470659" cy="356542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Item 5</a:t>
          </a:r>
          <a:endParaRPr lang="en-US" sz="500" kern="1200" dirty="0"/>
        </a:p>
      </dsp:txBody>
      <dsp:txXfrm rot="16200000">
        <a:off x="1850760" y="99116"/>
        <a:ext cx="292364" cy="94131"/>
      </dsp:txXfrm>
    </dsp:sp>
    <dsp:sp modelId="{20294CCA-6918-4749-9A37-A7B7A61661A4}">
      <dsp:nvSpPr>
        <dsp:cNvPr id="0" name=""/>
        <dsp:cNvSpPr/>
      </dsp:nvSpPr>
      <dsp:spPr>
        <a:xfrm rot="5400000">
          <a:off x="1926021" y="270466"/>
          <a:ext cx="52416" cy="70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586A-E493-A74E-BA72-50D29C1F17C2}">
      <dsp:nvSpPr>
        <dsp:cNvPr id="0" name=""/>
        <dsp:cNvSpPr/>
      </dsp:nvSpPr>
      <dsp:spPr>
        <a:xfrm>
          <a:off x="305990" y="1177"/>
          <a:ext cx="1184671" cy="1184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Observable</a:t>
          </a:r>
          <a:endParaRPr lang="en-US" sz="1300" kern="1200" dirty="0"/>
        </a:p>
      </dsp:txBody>
      <dsp:txXfrm>
        <a:off x="479481" y="174668"/>
        <a:ext cx="837689" cy="837689"/>
      </dsp:txXfrm>
    </dsp:sp>
    <dsp:sp modelId="{E1F9C3C5-1C9B-DE40-BB3D-826F460CDAD9}">
      <dsp:nvSpPr>
        <dsp:cNvPr id="0" name=""/>
        <dsp:cNvSpPr/>
      </dsp:nvSpPr>
      <dsp:spPr>
        <a:xfrm>
          <a:off x="554771" y="1282045"/>
          <a:ext cx="687109" cy="687109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5847" y="1544795"/>
        <a:ext cx="504957" cy="161609"/>
      </dsp:txXfrm>
    </dsp:sp>
    <dsp:sp modelId="{D8C9FC5C-A75E-264F-A58A-BDB9E822CB19}">
      <dsp:nvSpPr>
        <dsp:cNvPr id="0" name=""/>
        <dsp:cNvSpPr/>
      </dsp:nvSpPr>
      <dsp:spPr>
        <a:xfrm>
          <a:off x="305990" y="2065350"/>
          <a:ext cx="1184671" cy="11846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Observable</a:t>
          </a:r>
          <a:endParaRPr lang="en-US" sz="1300" kern="1200" dirty="0"/>
        </a:p>
      </dsp:txBody>
      <dsp:txXfrm>
        <a:off x="479481" y="2238841"/>
        <a:ext cx="837689" cy="837689"/>
      </dsp:txXfrm>
    </dsp:sp>
    <dsp:sp modelId="{C3D51B0E-5979-DB4A-9A59-6B2BEA8299B2}">
      <dsp:nvSpPr>
        <dsp:cNvPr id="0" name=""/>
        <dsp:cNvSpPr/>
      </dsp:nvSpPr>
      <dsp:spPr>
        <a:xfrm>
          <a:off x="1668363" y="1405251"/>
          <a:ext cx="376725" cy="440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68363" y="1493390"/>
        <a:ext cx="263708" cy="264419"/>
      </dsp:txXfrm>
    </dsp:sp>
    <dsp:sp modelId="{D3BAC73D-B5FC-384B-B865-FD1929005F0F}">
      <dsp:nvSpPr>
        <dsp:cNvPr id="0" name=""/>
        <dsp:cNvSpPr/>
      </dsp:nvSpPr>
      <dsp:spPr>
        <a:xfrm>
          <a:off x="2201465" y="440928"/>
          <a:ext cx="2369343" cy="23693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Computed</a:t>
          </a:r>
          <a:br>
            <a:rPr lang="en-US" sz="2700" kern="1200" dirty="0" smtClean="0"/>
          </a:br>
          <a:r>
            <a:rPr lang="en-US" sz="2700" kern="1200" dirty="0" smtClean="0"/>
            <a:t>Observable</a:t>
          </a:r>
          <a:endParaRPr lang="en-US" sz="2700" kern="1200" dirty="0"/>
        </a:p>
      </dsp:txBody>
      <dsp:txXfrm>
        <a:off x="2548447" y="787910"/>
        <a:ext cx="1675379" cy="167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FBD4-DECD-594D-A7B6-DD8558EC4D98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D794-A33A-F94D-8D78-092A7283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390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781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1171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1562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1952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2342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2733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3123" algn="l" defTabSz="3803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D794-A33A-F94D-8D78-092A72835B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7"/>
            <a:ext cx="621792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3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4"/>
            <a:ext cx="164592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4"/>
            <a:ext cx="481584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350347"/>
            <a:ext cx="6217920" cy="72644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09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3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0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1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1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23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27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31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1"/>
            <a:ext cx="3230880" cy="241384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1"/>
            <a:ext cx="3230880" cy="241384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18727"/>
            <a:ext cx="3232150" cy="34120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390" indent="0">
              <a:buNone/>
              <a:defRPr sz="1700" b="1"/>
            </a:lvl2pPr>
            <a:lvl3pPr marL="760781" indent="0">
              <a:buNone/>
              <a:defRPr sz="1500" b="1"/>
            </a:lvl3pPr>
            <a:lvl4pPr marL="1141171" indent="0">
              <a:buNone/>
              <a:defRPr sz="1300" b="1"/>
            </a:lvl4pPr>
            <a:lvl5pPr marL="1521562" indent="0">
              <a:buNone/>
              <a:defRPr sz="1300" b="1"/>
            </a:lvl5pPr>
            <a:lvl6pPr marL="1901952" indent="0">
              <a:buNone/>
              <a:defRPr sz="1300" b="1"/>
            </a:lvl6pPr>
            <a:lvl7pPr marL="2282342" indent="0">
              <a:buNone/>
              <a:defRPr sz="1300" b="1"/>
            </a:lvl7pPr>
            <a:lvl8pPr marL="2662733" indent="0">
              <a:buNone/>
              <a:defRPr sz="1300" b="1"/>
            </a:lvl8pPr>
            <a:lvl9pPr marL="304312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159933"/>
            <a:ext cx="3232150" cy="210735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818727"/>
            <a:ext cx="3233420" cy="34120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390" indent="0">
              <a:buNone/>
              <a:defRPr sz="1700" b="1"/>
            </a:lvl2pPr>
            <a:lvl3pPr marL="760781" indent="0">
              <a:buNone/>
              <a:defRPr sz="1500" b="1"/>
            </a:lvl3pPr>
            <a:lvl4pPr marL="1141171" indent="0">
              <a:buNone/>
              <a:defRPr sz="1300" b="1"/>
            </a:lvl4pPr>
            <a:lvl5pPr marL="1521562" indent="0">
              <a:buNone/>
              <a:defRPr sz="1300" b="1"/>
            </a:lvl5pPr>
            <a:lvl6pPr marL="1901952" indent="0">
              <a:buNone/>
              <a:defRPr sz="1300" b="1"/>
            </a:lvl6pPr>
            <a:lvl7pPr marL="2282342" indent="0">
              <a:buNone/>
              <a:defRPr sz="1300" b="1"/>
            </a:lvl7pPr>
            <a:lvl8pPr marL="2662733" indent="0">
              <a:buNone/>
              <a:defRPr sz="1300" b="1"/>
            </a:lvl8pPr>
            <a:lvl9pPr marL="304312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159933"/>
            <a:ext cx="3233420" cy="210735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6"/>
            <a:ext cx="2406650" cy="6197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7"/>
            <a:ext cx="4089400" cy="312166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8"/>
            <a:ext cx="2406650" cy="2501900"/>
          </a:xfrm>
        </p:spPr>
        <p:txBody>
          <a:bodyPr/>
          <a:lstStyle>
            <a:lvl1pPr marL="0" indent="0">
              <a:buNone/>
              <a:defRPr sz="1200"/>
            </a:lvl1pPr>
            <a:lvl2pPr marL="380390" indent="0">
              <a:buNone/>
              <a:defRPr sz="1000"/>
            </a:lvl2pPr>
            <a:lvl3pPr marL="760781" indent="0">
              <a:buNone/>
              <a:defRPr sz="800"/>
            </a:lvl3pPr>
            <a:lvl4pPr marL="1141171" indent="0">
              <a:buNone/>
              <a:defRPr sz="700"/>
            </a:lvl4pPr>
            <a:lvl5pPr marL="1521562" indent="0">
              <a:buNone/>
              <a:defRPr sz="700"/>
            </a:lvl5pPr>
            <a:lvl6pPr marL="1901952" indent="0">
              <a:buNone/>
              <a:defRPr sz="700"/>
            </a:lvl6pPr>
            <a:lvl7pPr marL="2282342" indent="0">
              <a:buNone/>
              <a:defRPr sz="700"/>
            </a:lvl7pPr>
            <a:lvl8pPr marL="2662733" indent="0">
              <a:buNone/>
              <a:defRPr sz="700"/>
            </a:lvl8pPr>
            <a:lvl9pPr marL="30431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2700"/>
            </a:lvl1pPr>
            <a:lvl2pPr marL="380390" indent="0">
              <a:buNone/>
              <a:defRPr sz="2300"/>
            </a:lvl2pPr>
            <a:lvl3pPr marL="760781" indent="0">
              <a:buNone/>
              <a:defRPr sz="2000"/>
            </a:lvl3pPr>
            <a:lvl4pPr marL="1141171" indent="0">
              <a:buNone/>
              <a:defRPr sz="1700"/>
            </a:lvl4pPr>
            <a:lvl5pPr marL="1521562" indent="0">
              <a:buNone/>
              <a:defRPr sz="1700"/>
            </a:lvl5pPr>
            <a:lvl6pPr marL="1901952" indent="0">
              <a:buNone/>
              <a:defRPr sz="1700"/>
            </a:lvl6pPr>
            <a:lvl7pPr marL="2282342" indent="0">
              <a:buNone/>
              <a:defRPr sz="1700"/>
            </a:lvl7pPr>
            <a:lvl8pPr marL="2662733" indent="0">
              <a:buNone/>
              <a:defRPr sz="1700"/>
            </a:lvl8pPr>
            <a:lvl9pPr marL="3043123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200"/>
            </a:lvl1pPr>
            <a:lvl2pPr marL="380390" indent="0">
              <a:buNone/>
              <a:defRPr sz="1000"/>
            </a:lvl2pPr>
            <a:lvl3pPr marL="760781" indent="0">
              <a:buNone/>
              <a:defRPr sz="800"/>
            </a:lvl3pPr>
            <a:lvl4pPr marL="1141171" indent="0">
              <a:buNone/>
              <a:defRPr sz="700"/>
            </a:lvl4pPr>
            <a:lvl5pPr marL="1521562" indent="0">
              <a:buNone/>
              <a:defRPr sz="700"/>
            </a:lvl5pPr>
            <a:lvl6pPr marL="1901952" indent="0">
              <a:buNone/>
              <a:defRPr sz="700"/>
            </a:lvl6pPr>
            <a:lvl7pPr marL="2282342" indent="0">
              <a:buNone/>
              <a:defRPr sz="700"/>
            </a:lvl7pPr>
            <a:lvl8pPr marL="2662733" indent="0">
              <a:buNone/>
              <a:defRPr sz="700"/>
            </a:lvl8pPr>
            <a:lvl9pPr marL="304312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4"/>
            <a:ext cx="6583680" cy="609600"/>
          </a:xfrm>
          <a:prstGeom prst="rect">
            <a:avLst/>
          </a:prstGeom>
        </p:spPr>
        <p:txBody>
          <a:bodyPr vert="horz" lIns="76078" tIns="38039" rIns="76078" bIns="3803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1"/>
            <a:ext cx="6583680" cy="2413846"/>
          </a:xfrm>
          <a:prstGeom prst="rect">
            <a:avLst/>
          </a:prstGeom>
        </p:spPr>
        <p:txBody>
          <a:bodyPr vert="horz" lIns="76078" tIns="38039" rIns="76078" bIns="380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4"/>
            <a:ext cx="1706880" cy="194734"/>
          </a:xfrm>
          <a:prstGeom prst="rect">
            <a:avLst/>
          </a:prstGeom>
        </p:spPr>
        <p:txBody>
          <a:bodyPr vert="horz" lIns="76078" tIns="38039" rIns="76078" bIns="3803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4"/>
            <a:ext cx="2316480" cy="194734"/>
          </a:xfrm>
          <a:prstGeom prst="rect">
            <a:avLst/>
          </a:prstGeom>
        </p:spPr>
        <p:txBody>
          <a:bodyPr vert="horz" lIns="76078" tIns="38039" rIns="76078" bIns="3803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4"/>
            <a:ext cx="1706880" cy="194734"/>
          </a:xfrm>
          <a:prstGeom prst="rect">
            <a:avLst/>
          </a:prstGeom>
        </p:spPr>
        <p:txBody>
          <a:bodyPr vert="horz" lIns="76078" tIns="38039" rIns="76078" bIns="3803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38039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293" indent="-285293" algn="l" defTabSz="38039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134" indent="-237744" algn="l" defTabSz="38039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0976" indent="-190195" algn="l" defTabSz="38039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366" indent="-190195" algn="l" defTabSz="380390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1757" indent="-190195" algn="l" defTabSz="380390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147" indent="-190195" algn="l" defTabSz="38039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2538" indent="-190195" algn="l" defTabSz="38039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928" indent="-190195" algn="l" defTabSz="38039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318" indent="-190195" algn="l" defTabSz="38039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390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781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171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562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1952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342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733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123" algn="l" defTabSz="3803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5070683"/>
              </p:ext>
            </p:extLst>
          </p:nvPr>
        </p:nvGraphicFramePr>
        <p:xfrm>
          <a:off x="330951" y="532181"/>
          <a:ext cx="5989557" cy="266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9360" y="254057"/>
            <a:ext cx="1461692" cy="307653"/>
          </a:xfrm>
          <a:prstGeom prst="rect">
            <a:avLst/>
          </a:prstGeom>
          <a:noFill/>
        </p:spPr>
        <p:txBody>
          <a:bodyPr wrap="none" lIns="76078" tIns="38039" rIns="76078" bIns="38039" rtlCol="0">
            <a:spAutoFit/>
          </a:bodyPr>
          <a:lstStyle/>
          <a:p>
            <a:pPr algn="ctr"/>
            <a:r>
              <a:rPr lang="en-US" dirty="0" smtClean="0"/>
              <a:t>Listens to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1155" y="3194206"/>
            <a:ext cx="1897709" cy="307653"/>
          </a:xfrm>
          <a:prstGeom prst="rect">
            <a:avLst/>
          </a:prstGeom>
          <a:noFill/>
        </p:spPr>
        <p:txBody>
          <a:bodyPr wrap="none" lIns="76078" tIns="38039" rIns="76078" bIns="38039" rtlCol="0">
            <a:spAutoFit/>
          </a:bodyPr>
          <a:lstStyle/>
          <a:p>
            <a:r>
              <a:rPr lang="en-US" dirty="0" smtClean="0"/>
              <a:t>Subscribes to Changes</a:t>
            </a:r>
          </a:p>
        </p:txBody>
      </p:sp>
    </p:spTree>
    <p:extLst>
      <p:ext uri="{BB962C8B-B14F-4D97-AF65-F5344CB8AC3E}">
        <p14:creationId xmlns:p14="http://schemas.microsoft.com/office/powerpoint/2010/main" val="21602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9312534"/>
              </p:ext>
            </p:extLst>
          </p:nvPr>
        </p:nvGraphicFramePr>
        <p:xfrm>
          <a:off x="1219200" y="2032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1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6060630"/>
              </p:ext>
            </p:extLst>
          </p:nvPr>
        </p:nvGraphicFramePr>
        <p:xfrm>
          <a:off x="1219200" y="2032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2453730"/>
              </p:ext>
            </p:extLst>
          </p:nvPr>
        </p:nvGraphicFramePr>
        <p:xfrm>
          <a:off x="2459811" y="2943698"/>
          <a:ext cx="2421884" cy="356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45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2018376"/>
              </p:ext>
            </p:extLst>
          </p:nvPr>
        </p:nvGraphicFramePr>
        <p:xfrm>
          <a:off x="1219200" y="2032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6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32</Words>
  <Application>Microsoft Macintosh PowerPoint</Application>
  <PresentationFormat>Custom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Bush</dc:creator>
  <cp:lastModifiedBy>Josh Bush</cp:lastModifiedBy>
  <cp:revision>7</cp:revision>
  <dcterms:created xsi:type="dcterms:W3CDTF">2012-05-03T03:35:45Z</dcterms:created>
  <dcterms:modified xsi:type="dcterms:W3CDTF">2012-05-03T04:25:53Z</dcterms:modified>
</cp:coreProperties>
</file>