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39" r:id="rId1"/>
  </p:sldMasterIdLst>
  <p:notesMasterIdLst>
    <p:notesMasterId r:id="rId17"/>
  </p:notesMasterIdLst>
  <p:sldIdLst>
    <p:sldId id="256" r:id="rId2"/>
    <p:sldId id="257" r:id="rId3"/>
    <p:sldId id="271" r:id="rId4"/>
    <p:sldId id="268" r:id="rId5"/>
    <p:sldId id="270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131" autoAdjust="0"/>
  </p:normalViewPr>
  <p:slideViewPr>
    <p:cSldViewPr snapToObjects="1">
      <p:cViewPr varScale="1">
        <p:scale>
          <a:sx n="53" d="100"/>
          <a:sy n="53" d="100"/>
        </p:scale>
        <p:origin x="-2280" y="-67"/>
      </p:cViewPr>
      <p:guideLst>
        <p:guide orient="horz" pos="2160"/>
        <p:guide pos="4032"/>
        <p:guide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390A3-64FF-4C92-83DD-A72872A950B1}" type="doc">
      <dgm:prSet loTypeId="urn:microsoft.com/office/officeart/2005/8/layout/cycle7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7A5B2-B444-4187-9A13-351CFB474DD4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C58CC65C-6282-481D-9971-D086F2DEC319}" type="parTrans" cxnId="{D5591701-E8BD-43FA-9D15-8D348D8D5398}">
      <dgm:prSet/>
      <dgm:spPr/>
      <dgm:t>
        <a:bodyPr/>
        <a:lstStyle/>
        <a:p>
          <a:endParaRPr lang="en-US"/>
        </a:p>
      </dgm:t>
    </dgm:pt>
    <dgm:pt modelId="{E20084B7-5060-4620-86C0-C1F6FA182264}" type="sibTrans" cxnId="{D5591701-E8BD-43FA-9D15-8D348D8D5398}">
      <dgm:prSet/>
      <dgm:spPr/>
      <dgm:t>
        <a:bodyPr/>
        <a:lstStyle/>
        <a:p>
          <a:endParaRPr lang="en-US"/>
        </a:p>
      </dgm:t>
    </dgm:pt>
    <dgm:pt modelId="{D878027D-53A6-4C44-9F9B-C6B84B7A5631}">
      <dgm:prSet phldrT="[Text]"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C43870DA-BA19-42BE-9F0D-AC3FF30BC5A4}" type="parTrans" cxnId="{DA61CDF9-E1BF-41CE-96E1-30E21455550B}">
      <dgm:prSet/>
      <dgm:spPr/>
      <dgm:t>
        <a:bodyPr/>
        <a:lstStyle/>
        <a:p>
          <a:endParaRPr lang="en-US"/>
        </a:p>
      </dgm:t>
    </dgm:pt>
    <dgm:pt modelId="{E15BF95D-65D3-4DEA-B600-DE3F21728DE0}" type="sibTrans" cxnId="{DA61CDF9-E1BF-41CE-96E1-30E21455550B}">
      <dgm:prSet/>
      <dgm:spPr/>
      <dgm:t>
        <a:bodyPr/>
        <a:lstStyle/>
        <a:p>
          <a:endParaRPr lang="en-US"/>
        </a:p>
      </dgm:t>
    </dgm:pt>
    <dgm:pt modelId="{39634C96-B152-4EA9-9304-C9B9A2E085EE}">
      <dgm:prSet phldrT="[Text]"/>
      <dgm:spPr/>
      <dgm:t>
        <a:bodyPr/>
        <a:lstStyle/>
        <a:p>
          <a:r>
            <a:rPr lang="en-US" dirty="0" smtClean="0"/>
            <a:t>Partition Tolerance</a:t>
          </a:r>
          <a:endParaRPr lang="en-US" dirty="0"/>
        </a:p>
      </dgm:t>
    </dgm:pt>
    <dgm:pt modelId="{A3E7413A-67C0-4EE9-9DF0-E8969F165A9B}" type="parTrans" cxnId="{FDCAD123-0FC1-4714-9F34-A39F09AE0A4D}">
      <dgm:prSet/>
      <dgm:spPr/>
      <dgm:t>
        <a:bodyPr/>
        <a:lstStyle/>
        <a:p>
          <a:endParaRPr lang="en-US"/>
        </a:p>
      </dgm:t>
    </dgm:pt>
    <dgm:pt modelId="{AAD24F8A-5713-44EA-B5FA-DE36BA074983}" type="sibTrans" cxnId="{FDCAD123-0FC1-4714-9F34-A39F09AE0A4D}">
      <dgm:prSet/>
      <dgm:spPr/>
      <dgm:t>
        <a:bodyPr/>
        <a:lstStyle/>
        <a:p>
          <a:endParaRPr lang="en-US"/>
        </a:p>
      </dgm:t>
    </dgm:pt>
    <dgm:pt modelId="{DF0B0F0A-68E6-4CB7-AC04-DA2D44B0BCCE}" type="pres">
      <dgm:prSet presAssocID="{9D3390A3-64FF-4C92-83DD-A72872A950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6523F0-9480-4F78-8FCA-6790553C9753}" type="pres">
      <dgm:prSet presAssocID="{39634C96-B152-4EA9-9304-C9B9A2E085EE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14F0948-7A67-43E5-B0DF-0DD9884E7CFD}" type="pres">
      <dgm:prSet presAssocID="{AAD24F8A-5713-44EA-B5FA-DE36BA07498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D1810CE-8499-4A64-B80B-C1752027BC06}" type="pres">
      <dgm:prSet presAssocID="{AAD24F8A-5713-44EA-B5FA-DE36BA07498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12EB616-707C-4C77-B7A6-FD60B5BEF761}" type="pres">
      <dgm:prSet presAssocID="{AE17A5B2-B444-4187-9A13-351CFB474DD4}" presName="node" presStyleLbl="node1" presStyleIdx="1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F999B11-75F3-4166-90C2-31674FB58C1D}" type="pres">
      <dgm:prSet presAssocID="{E20084B7-5060-4620-86C0-C1F6FA18226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E67F184-EFB0-4148-B1F5-0ACFA604B895}" type="pres">
      <dgm:prSet presAssocID="{E20084B7-5060-4620-86C0-C1F6FA18226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20E1593-D876-4546-847C-38AA83871518}" type="pres">
      <dgm:prSet presAssocID="{D878027D-53A6-4C44-9F9B-C6B84B7A5631}" presName="node" presStyleLbl="node1" presStyleIdx="2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A72EE1C-57C2-42A6-AFBD-9B1063717954}" type="pres">
      <dgm:prSet presAssocID="{E15BF95D-65D3-4DEA-B600-DE3F21728DE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BB339C9-C19F-46BE-B099-02F811C82AEA}" type="pres">
      <dgm:prSet presAssocID="{E15BF95D-65D3-4DEA-B600-DE3F21728DE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583CC2A-3405-46E6-81F5-4296D76D08D3}" type="presOf" srcId="{E15BF95D-65D3-4DEA-B600-DE3F21728DE0}" destId="{CA72EE1C-57C2-42A6-AFBD-9B1063717954}" srcOrd="0" destOrd="0" presId="urn:microsoft.com/office/officeart/2005/8/layout/cycle7"/>
    <dgm:cxn modelId="{AB0EA560-AA8E-4F84-923A-BCA9256991D7}" type="presOf" srcId="{E20084B7-5060-4620-86C0-C1F6FA182264}" destId="{8E67F184-EFB0-4148-B1F5-0ACFA604B895}" srcOrd="1" destOrd="0" presId="urn:microsoft.com/office/officeart/2005/8/layout/cycle7"/>
    <dgm:cxn modelId="{01B4AA20-0DB6-4F2A-B73E-3A656EF171B2}" type="presOf" srcId="{9D3390A3-64FF-4C92-83DD-A72872A950B1}" destId="{DF0B0F0A-68E6-4CB7-AC04-DA2D44B0BCCE}" srcOrd="0" destOrd="0" presId="urn:microsoft.com/office/officeart/2005/8/layout/cycle7"/>
    <dgm:cxn modelId="{80EC548F-4AB4-43DD-AA84-0D3CEB785808}" type="presOf" srcId="{AAD24F8A-5713-44EA-B5FA-DE36BA074983}" destId="{B14F0948-7A67-43E5-B0DF-0DD9884E7CFD}" srcOrd="0" destOrd="0" presId="urn:microsoft.com/office/officeart/2005/8/layout/cycle7"/>
    <dgm:cxn modelId="{0A8F300F-73CE-4F9B-A773-9FA36E7013CE}" type="presOf" srcId="{39634C96-B152-4EA9-9304-C9B9A2E085EE}" destId="{6D6523F0-9480-4F78-8FCA-6790553C9753}" srcOrd="0" destOrd="0" presId="urn:microsoft.com/office/officeart/2005/8/layout/cycle7"/>
    <dgm:cxn modelId="{D5591701-E8BD-43FA-9D15-8D348D8D5398}" srcId="{9D3390A3-64FF-4C92-83DD-A72872A950B1}" destId="{AE17A5B2-B444-4187-9A13-351CFB474DD4}" srcOrd="1" destOrd="0" parTransId="{C58CC65C-6282-481D-9971-D086F2DEC319}" sibTransId="{E20084B7-5060-4620-86C0-C1F6FA182264}"/>
    <dgm:cxn modelId="{DA61CDF9-E1BF-41CE-96E1-30E21455550B}" srcId="{9D3390A3-64FF-4C92-83DD-A72872A950B1}" destId="{D878027D-53A6-4C44-9F9B-C6B84B7A5631}" srcOrd="2" destOrd="0" parTransId="{C43870DA-BA19-42BE-9F0D-AC3FF30BC5A4}" sibTransId="{E15BF95D-65D3-4DEA-B600-DE3F21728DE0}"/>
    <dgm:cxn modelId="{7A3426BD-33A1-46E3-B248-B68FEFEA71D5}" type="presOf" srcId="{E15BF95D-65D3-4DEA-B600-DE3F21728DE0}" destId="{9BB339C9-C19F-46BE-B099-02F811C82AEA}" srcOrd="1" destOrd="0" presId="urn:microsoft.com/office/officeart/2005/8/layout/cycle7"/>
    <dgm:cxn modelId="{FDCAD123-0FC1-4714-9F34-A39F09AE0A4D}" srcId="{9D3390A3-64FF-4C92-83DD-A72872A950B1}" destId="{39634C96-B152-4EA9-9304-C9B9A2E085EE}" srcOrd="0" destOrd="0" parTransId="{A3E7413A-67C0-4EE9-9DF0-E8969F165A9B}" sibTransId="{AAD24F8A-5713-44EA-B5FA-DE36BA074983}"/>
    <dgm:cxn modelId="{123B41F6-4A9D-4873-821B-0C76A66D87F2}" type="presOf" srcId="{E20084B7-5060-4620-86C0-C1F6FA182264}" destId="{0F999B11-75F3-4166-90C2-31674FB58C1D}" srcOrd="0" destOrd="0" presId="urn:microsoft.com/office/officeart/2005/8/layout/cycle7"/>
    <dgm:cxn modelId="{8AB46B24-FE94-4ED7-B427-D41C1AD17ACF}" type="presOf" srcId="{AE17A5B2-B444-4187-9A13-351CFB474DD4}" destId="{C12EB616-707C-4C77-B7A6-FD60B5BEF761}" srcOrd="0" destOrd="0" presId="urn:microsoft.com/office/officeart/2005/8/layout/cycle7"/>
    <dgm:cxn modelId="{C8E70C34-F24B-4287-A9B9-85C8575F74BB}" type="presOf" srcId="{D878027D-53A6-4C44-9F9B-C6B84B7A5631}" destId="{720E1593-D876-4546-847C-38AA83871518}" srcOrd="0" destOrd="0" presId="urn:microsoft.com/office/officeart/2005/8/layout/cycle7"/>
    <dgm:cxn modelId="{93886107-7962-4828-AF2D-2034AFE6166A}" type="presOf" srcId="{AAD24F8A-5713-44EA-B5FA-DE36BA074983}" destId="{4D1810CE-8499-4A64-B80B-C1752027BC06}" srcOrd="1" destOrd="0" presId="urn:microsoft.com/office/officeart/2005/8/layout/cycle7"/>
    <dgm:cxn modelId="{292E8734-439B-43C7-BE3C-44CD55400F01}" type="presParOf" srcId="{DF0B0F0A-68E6-4CB7-AC04-DA2D44B0BCCE}" destId="{6D6523F0-9480-4F78-8FCA-6790553C9753}" srcOrd="0" destOrd="0" presId="urn:microsoft.com/office/officeart/2005/8/layout/cycle7"/>
    <dgm:cxn modelId="{17488C9A-A6CF-43D3-860F-FBC6619248F7}" type="presParOf" srcId="{DF0B0F0A-68E6-4CB7-AC04-DA2D44B0BCCE}" destId="{B14F0948-7A67-43E5-B0DF-0DD9884E7CFD}" srcOrd="1" destOrd="0" presId="urn:microsoft.com/office/officeart/2005/8/layout/cycle7"/>
    <dgm:cxn modelId="{33A43A39-DCF6-4B5E-8D19-EFFF8C148F71}" type="presParOf" srcId="{B14F0948-7A67-43E5-B0DF-0DD9884E7CFD}" destId="{4D1810CE-8499-4A64-B80B-C1752027BC06}" srcOrd="0" destOrd="0" presId="urn:microsoft.com/office/officeart/2005/8/layout/cycle7"/>
    <dgm:cxn modelId="{FBB220FF-DA28-4E8D-99D5-E6C5F1E14C88}" type="presParOf" srcId="{DF0B0F0A-68E6-4CB7-AC04-DA2D44B0BCCE}" destId="{C12EB616-707C-4C77-B7A6-FD60B5BEF761}" srcOrd="2" destOrd="0" presId="urn:microsoft.com/office/officeart/2005/8/layout/cycle7"/>
    <dgm:cxn modelId="{F1C60795-2611-4FBD-947C-F09266888A38}" type="presParOf" srcId="{DF0B0F0A-68E6-4CB7-AC04-DA2D44B0BCCE}" destId="{0F999B11-75F3-4166-90C2-31674FB58C1D}" srcOrd="3" destOrd="0" presId="urn:microsoft.com/office/officeart/2005/8/layout/cycle7"/>
    <dgm:cxn modelId="{4CAB1E4C-3F39-43F3-BBEA-D696451DCBD1}" type="presParOf" srcId="{0F999B11-75F3-4166-90C2-31674FB58C1D}" destId="{8E67F184-EFB0-4148-B1F5-0ACFA604B895}" srcOrd="0" destOrd="0" presId="urn:microsoft.com/office/officeart/2005/8/layout/cycle7"/>
    <dgm:cxn modelId="{FEB143F0-060C-435C-B324-6507C43A7194}" type="presParOf" srcId="{DF0B0F0A-68E6-4CB7-AC04-DA2D44B0BCCE}" destId="{720E1593-D876-4546-847C-38AA83871518}" srcOrd="4" destOrd="0" presId="urn:microsoft.com/office/officeart/2005/8/layout/cycle7"/>
    <dgm:cxn modelId="{EADCFEB6-2091-45DE-A43C-301E4D68D66E}" type="presParOf" srcId="{DF0B0F0A-68E6-4CB7-AC04-DA2D44B0BCCE}" destId="{CA72EE1C-57C2-42A6-AFBD-9B1063717954}" srcOrd="5" destOrd="0" presId="urn:microsoft.com/office/officeart/2005/8/layout/cycle7"/>
    <dgm:cxn modelId="{A0799274-45C8-4EA9-B2CD-24376285D37B}" type="presParOf" srcId="{CA72EE1C-57C2-42A6-AFBD-9B1063717954}" destId="{9BB339C9-C19F-46BE-B099-02F811C82AE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3390A3-64FF-4C92-83DD-A72872A950B1}" type="doc">
      <dgm:prSet loTypeId="urn:microsoft.com/office/officeart/2005/8/layout/cycle7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7A5B2-B444-4187-9A13-351CFB474DD4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C58CC65C-6282-481D-9971-D086F2DEC319}" type="parTrans" cxnId="{D5591701-E8BD-43FA-9D15-8D348D8D5398}">
      <dgm:prSet/>
      <dgm:spPr/>
      <dgm:t>
        <a:bodyPr/>
        <a:lstStyle/>
        <a:p>
          <a:endParaRPr lang="en-US"/>
        </a:p>
      </dgm:t>
    </dgm:pt>
    <dgm:pt modelId="{E20084B7-5060-4620-86C0-C1F6FA182264}" type="sibTrans" cxnId="{D5591701-E8BD-43FA-9D15-8D348D8D5398}">
      <dgm:prSet/>
      <dgm:spPr/>
      <dgm:t>
        <a:bodyPr/>
        <a:lstStyle/>
        <a:p>
          <a:endParaRPr lang="en-US"/>
        </a:p>
      </dgm:t>
    </dgm:pt>
    <dgm:pt modelId="{D878027D-53A6-4C44-9F9B-C6B84B7A5631}">
      <dgm:prSet phldrT="[Text]"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C43870DA-BA19-42BE-9F0D-AC3FF30BC5A4}" type="parTrans" cxnId="{DA61CDF9-E1BF-41CE-96E1-30E21455550B}">
      <dgm:prSet/>
      <dgm:spPr/>
      <dgm:t>
        <a:bodyPr/>
        <a:lstStyle/>
        <a:p>
          <a:endParaRPr lang="en-US"/>
        </a:p>
      </dgm:t>
    </dgm:pt>
    <dgm:pt modelId="{E15BF95D-65D3-4DEA-B600-DE3F21728DE0}" type="sibTrans" cxnId="{DA61CDF9-E1BF-41CE-96E1-30E21455550B}">
      <dgm:prSet/>
      <dgm:spPr/>
      <dgm:t>
        <a:bodyPr/>
        <a:lstStyle/>
        <a:p>
          <a:endParaRPr lang="en-US"/>
        </a:p>
      </dgm:t>
    </dgm:pt>
    <dgm:pt modelId="{39634C96-B152-4EA9-9304-C9B9A2E085EE}">
      <dgm:prSet phldrT="[Text]"/>
      <dgm:spPr/>
      <dgm:t>
        <a:bodyPr/>
        <a:lstStyle/>
        <a:p>
          <a:r>
            <a:rPr lang="en-US" dirty="0" smtClean="0"/>
            <a:t>Partition Tolerance</a:t>
          </a:r>
          <a:endParaRPr lang="en-US" dirty="0"/>
        </a:p>
      </dgm:t>
    </dgm:pt>
    <dgm:pt modelId="{A3E7413A-67C0-4EE9-9DF0-E8969F165A9B}" type="parTrans" cxnId="{FDCAD123-0FC1-4714-9F34-A39F09AE0A4D}">
      <dgm:prSet/>
      <dgm:spPr/>
      <dgm:t>
        <a:bodyPr/>
        <a:lstStyle/>
        <a:p>
          <a:endParaRPr lang="en-US"/>
        </a:p>
      </dgm:t>
    </dgm:pt>
    <dgm:pt modelId="{AAD24F8A-5713-44EA-B5FA-DE36BA074983}" type="sibTrans" cxnId="{FDCAD123-0FC1-4714-9F34-A39F09AE0A4D}">
      <dgm:prSet/>
      <dgm:spPr/>
      <dgm:t>
        <a:bodyPr/>
        <a:lstStyle/>
        <a:p>
          <a:endParaRPr lang="en-US"/>
        </a:p>
      </dgm:t>
    </dgm:pt>
    <dgm:pt modelId="{DF0B0F0A-68E6-4CB7-AC04-DA2D44B0BCCE}" type="pres">
      <dgm:prSet presAssocID="{9D3390A3-64FF-4C92-83DD-A72872A950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6523F0-9480-4F78-8FCA-6790553C9753}" type="pres">
      <dgm:prSet presAssocID="{39634C96-B152-4EA9-9304-C9B9A2E085EE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14F0948-7A67-43E5-B0DF-0DD9884E7CFD}" type="pres">
      <dgm:prSet presAssocID="{AAD24F8A-5713-44EA-B5FA-DE36BA07498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D1810CE-8499-4A64-B80B-C1752027BC06}" type="pres">
      <dgm:prSet presAssocID="{AAD24F8A-5713-44EA-B5FA-DE36BA07498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12EB616-707C-4C77-B7A6-FD60B5BEF761}" type="pres">
      <dgm:prSet presAssocID="{AE17A5B2-B444-4187-9A13-351CFB474DD4}" presName="node" presStyleLbl="node1" presStyleIdx="1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F999B11-75F3-4166-90C2-31674FB58C1D}" type="pres">
      <dgm:prSet presAssocID="{E20084B7-5060-4620-86C0-C1F6FA18226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E67F184-EFB0-4148-B1F5-0ACFA604B895}" type="pres">
      <dgm:prSet presAssocID="{E20084B7-5060-4620-86C0-C1F6FA18226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20E1593-D876-4546-847C-38AA83871518}" type="pres">
      <dgm:prSet presAssocID="{D878027D-53A6-4C44-9F9B-C6B84B7A5631}" presName="node" presStyleLbl="node1" presStyleIdx="2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A72EE1C-57C2-42A6-AFBD-9B1063717954}" type="pres">
      <dgm:prSet presAssocID="{E15BF95D-65D3-4DEA-B600-DE3F21728DE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BB339C9-C19F-46BE-B099-02F811C82AEA}" type="pres">
      <dgm:prSet presAssocID="{E15BF95D-65D3-4DEA-B600-DE3F21728DE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3EE1CF-759A-4840-9F31-5842CF6386AE}" type="presOf" srcId="{9D3390A3-64FF-4C92-83DD-A72872A950B1}" destId="{DF0B0F0A-68E6-4CB7-AC04-DA2D44B0BCCE}" srcOrd="0" destOrd="0" presId="urn:microsoft.com/office/officeart/2005/8/layout/cycle7"/>
    <dgm:cxn modelId="{8CC41A5C-4FD2-401A-82F3-31A1544DE3C3}" type="presOf" srcId="{E15BF95D-65D3-4DEA-B600-DE3F21728DE0}" destId="{9BB339C9-C19F-46BE-B099-02F811C82AEA}" srcOrd="1" destOrd="0" presId="urn:microsoft.com/office/officeart/2005/8/layout/cycle7"/>
    <dgm:cxn modelId="{DA61CDF9-E1BF-41CE-96E1-30E21455550B}" srcId="{9D3390A3-64FF-4C92-83DD-A72872A950B1}" destId="{D878027D-53A6-4C44-9F9B-C6B84B7A5631}" srcOrd="2" destOrd="0" parTransId="{C43870DA-BA19-42BE-9F0D-AC3FF30BC5A4}" sibTransId="{E15BF95D-65D3-4DEA-B600-DE3F21728DE0}"/>
    <dgm:cxn modelId="{ACD3BCEC-6E6F-4A84-A8D0-BE28FEFA7007}" type="presOf" srcId="{D878027D-53A6-4C44-9F9B-C6B84B7A5631}" destId="{720E1593-D876-4546-847C-38AA83871518}" srcOrd="0" destOrd="0" presId="urn:microsoft.com/office/officeart/2005/8/layout/cycle7"/>
    <dgm:cxn modelId="{A1ABAF3C-ACCE-467F-92E1-65A3F9DAF3CA}" type="presOf" srcId="{E20084B7-5060-4620-86C0-C1F6FA182264}" destId="{0F999B11-75F3-4166-90C2-31674FB58C1D}" srcOrd="0" destOrd="0" presId="urn:microsoft.com/office/officeart/2005/8/layout/cycle7"/>
    <dgm:cxn modelId="{4FB16414-CD3D-472B-9B47-C7BA76AFEB03}" type="presOf" srcId="{E15BF95D-65D3-4DEA-B600-DE3F21728DE0}" destId="{CA72EE1C-57C2-42A6-AFBD-9B1063717954}" srcOrd="0" destOrd="0" presId="urn:microsoft.com/office/officeart/2005/8/layout/cycle7"/>
    <dgm:cxn modelId="{BC44B2E8-6933-4473-A86D-F9A0373474F5}" type="presOf" srcId="{AAD24F8A-5713-44EA-B5FA-DE36BA074983}" destId="{4D1810CE-8499-4A64-B80B-C1752027BC06}" srcOrd="1" destOrd="0" presId="urn:microsoft.com/office/officeart/2005/8/layout/cycle7"/>
    <dgm:cxn modelId="{D5591701-E8BD-43FA-9D15-8D348D8D5398}" srcId="{9D3390A3-64FF-4C92-83DD-A72872A950B1}" destId="{AE17A5B2-B444-4187-9A13-351CFB474DD4}" srcOrd="1" destOrd="0" parTransId="{C58CC65C-6282-481D-9971-D086F2DEC319}" sibTransId="{E20084B7-5060-4620-86C0-C1F6FA182264}"/>
    <dgm:cxn modelId="{B9BD0A8F-1F49-44A1-9B5A-57E4AE9460FB}" type="presOf" srcId="{E20084B7-5060-4620-86C0-C1F6FA182264}" destId="{8E67F184-EFB0-4148-B1F5-0ACFA604B895}" srcOrd="1" destOrd="0" presId="urn:microsoft.com/office/officeart/2005/8/layout/cycle7"/>
    <dgm:cxn modelId="{164B29AF-EF99-4C2F-9BC9-B10B25C48D11}" type="presOf" srcId="{39634C96-B152-4EA9-9304-C9B9A2E085EE}" destId="{6D6523F0-9480-4F78-8FCA-6790553C9753}" srcOrd="0" destOrd="0" presId="urn:microsoft.com/office/officeart/2005/8/layout/cycle7"/>
    <dgm:cxn modelId="{FDCAD123-0FC1-4714-9F34-A39F09AE0A4D}" srcId="{9D3390A3-64FF-4C92-83DD-A72872A950B1}" destId="{39634C96-B152-4EA9-9304-C9B9A2E085EE}" srcOrd="0" destOrd="0" parTransId="{A3E7413A-67C0-4EE9-9DF0-E8969F165A9B}" sibTransId="{AAD24F8A-5713-44EA-B5FA-DE36BA074983}"/>
    <dgm:cxn modelId="{A7BED1E4-6B0C-492F-B3B3-87498217A3B7}" type="presOf" srcId="{AE17A5B2-B444-4187-9A13-351CFB474DD4}" destId="{C12EB616-707C-4C77-B7A6-FD60B5BEF761}" srcOrd="0" destOrd="0" presId="urn:microsoft.com/office/officeart/2005/8/layout/cycle7"/>
    <dgm:cxn modelId="{A3910113-F88B-4A99-BC7C-E734CE14578F}" type="presOf" srcId="{AAD24F8A-5713-44EA-B5FA-DE36BA074983}" destId="{B14F0948-7A67-43E5-B0DF-0DD9884E7CFD}" srcOrd="0" destOrd="0" presId="urn:microsoft.com/office/officeart/2005/8/layout/cycle7"/>
    <dgm:cxn modelId="{9324E212-1001-4059-85CE-69AA200B94D5}" type="presParOf" srcId="{DF0B0F0A-68E6-4CB7-AC04-DA2D44B0BCCE}" destId="{6D6523F0-9480-4F78-8FCA-6790553C9753}" srcOrd="0" destOrd="0" presId="urn:microsoft.com/office/officeart/2005/8/layout/cycle7"/>
    <dgm:cxn modelId="{F7B52C82-786F-43DF-A3C1-31D774448144}" type="presParOf" srcId="{DF0B0F0A-68E6-4CB7-AC04-DA2D44B0BCCE}" destId="{B14F0948-7A67-43E5-B0DF-0DD9884E7CFD}" srcOrd="1" destOrd="0" presId="urn:microsoft.com/office/officeart/2005/8/layout/cycle7"/>
    <dgm:cxn modelId="{2F2C96AF-DEDD-4F99-8EC1-8F3F64670108}" type="presParOf" srcId="{B14F0948-7A67-43E5-B0DF-0DD9884E7CFD}" destId="{4D1810CE-8499-4A64-B80B-C1752027BC06}" srcOrd="0" destOrd="0" presId="urn:microsoft.com/office/officeart/2005/8/layout/cycle7"/>
    <dgm:cxn modelId="{F3E0C32F-94D0-4CCA-9025-4594775A6148}" type="presParOf" srcId="{DF0B0F0A-68E6-4CB7-AC04-DA2D44B0BCCE}" destId="{C12EB616-707C-4C77-B7A6-FD60B5BEF761}" srcOrd="2" destOrd="0" presId="urn:microsoft.com/office/officeart/2005/8/layout/cycle7"/>
    <dgm:cxn modelId="{F7C75738-B739-47DA-8F24-C09FF69C6021}" type="presParOf" srcId="{DF0B0F0A-68E6-4CB7-AC04-DA2D44B0BCCE}" destId="{0F999B11-75F3-4166-90C2-31674FB58C1D}" srcOrd="3" destOrd="0" presId="urn:microsoft.com/office/officeart/2005/8/layout/cycle7"/>
    <dgm:cxn modelId="{79EB3766-2000-4A3C-9885-A324D601645C}" type="presParOf" srcId="{0F999B11-75F3-4166-90C2-31674FB58C1D}" destId="{8E67F184-EFB0-4148-B1F5-0ACFA604B895}" srcOrd="0" destOrd="0" presId="urn:microsoft.com/office/officeart/2005/8/layout/cycle7"/>
    <dgm:cxn modelId="{51EE501B-8009-47A7-999B-D7C2AD3C2686}" type="presParOf" srcId="{DF0B0F0A-68E6-4CB7-AC04-DA2D44B0BCCE}" destId="{720E1593-D876-4546-847C-38AA83871518}" srcOrd="4" destOrd="0" presId="urn:microsoft.com/office/officeart/2005/8/layout/cycle7"/>
    <dgm:cxn modelId="{BCDF30B5-EFC7-42D9-89D6-1D18BC82285C}" type="presParOf" srcId="{DF0B0F0A-68E6-4CB7-AC04-DA2D44B0BCCE}" destId="{CA72EE1C-57C2-42A6-AFBD-9B1063717954}" srcOrd="5" destOrd="0" presId="urn:microsoft.com/office/officeart/2005/8/layout/cycle7"/>
    <dgm:cxn modelId="{984F768E-6F47-4C28-8B66-3C4269855829}" type="presParOf" srcId="{CA72EE1C-57C2-42A6-AFBD-9B1063717954}" destId="{9BB339C9-C19F-46BE-B099-02F811C82AE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3F99A3-57D0-AE4B-9187-1726CDCD537B}" type="presOf" srcId="{DCA3A95B-AB12-7E42-A32D-F6FA2C324D42}" destId="{1D37458B-8F3D-3842-851B-50A27A61F222}" srcOrd="0" destOrd="0" presId="urn:microsoft.com/office/officeart/2008/layout/RadialCluster"/>
    <dgm:cxn modelId="{563E6721-4498-1D4E-9036-D8FC8192F370}" type="presOf" srcId="{F808A7DB-551F-EF44-BCF7-2FE40B1C7A37}" destId="{528DA71B-EADA-644F-88DE-94FF786542B0}" srcOrd="0" destOrd="0" presId="urn:microsoft.com/office/officeart/2008/layout/RadialCluster"/>
    <dgm:cxn modelId="{7CA857C9-571A-E94C-853F-D276FE89CA64}" type="presOf" srcId="{97E78916-2F01-6B41-8938-70A130B4A9C9}" destId="{690463B0-3785-F342-9661-29EC91FDDDD2}" srcOrd="0" destOrd="0" presId="urn:microsoft.com/office/officeart/2008/layout/RadialCluster"/>
    <dgm:cxn modelId="{0FDBAEB2-F05D-4A4B-AC4E-239967755439}" type="presOf" srcId="{1FA1E489-65B5-0A4D-AA3F-C6049654427F}" destId="{C30766BF-A470-B048-82DF-59DAC0BE9713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585B5230-8096-5B40-8262-31F626722A4E}" type="presOf" srcId="{FE6B8C8E-A924-7441-B7E5-6EEEC97BACCB}" destId="{563CDE74-A463-B44D-99D4-7D17D9FC8759}" srcOrd="0" destOrd="0" presId="urn:microsoft.com/office/officeart/2008/layout/RadialCluster"/>
    <dgm:cxn modelId="{9482D4B0-B7F9-6C4E-BB87-4202E59E358F}" type="presOf" srcId="{70979616-8E25-A445-A6ED-7BE24F234AE5}" destId="{4178A0C0-8CFF-4A4B-8462-3FA4939F1089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7DE94B6D-D25D-0D4F-B82A-9A6391C7B3F8}" type="presOf" srcId="{1FC3400E-1B5B-6A4A-92E1-09E2903FB7FD}" destId="{465DF973-0A96-9146-BC21-3D9F50977FF4}" srcOrd="0" destOrd="0" presId="urn:microsoft.com/office/officeart/2008/layout/RadialCluster"/>
    <dgm:cxn modelId="{C9E9B7AD-6914-384B-9E9A-0DF0D33406F2}" type="presOf" srcId="{047C7C3A-77F3-5A4E-BBF2-4D57184D5956}" destId="{99CD8AD3-6476-5342-96C3-57BE87931A80}" srcOrd="0" destOrd="0" presId="urn:microsoft.com/office/officeart/2008/layout/RadialCluster"/>
    <dgm:cxn modelId="{CB1A2452-CBD2-524F-AD92-97895F05AD12}" type="presParOf" srcId="{563CDE74-A463-B44D-99D4-7D17D9FC8759}" destId="{5FABBDEC-FECC-7544-8228-AA83B687D30B}" srcOrd="0" destOrd="0" presId="urn:microsoft.com/office/officeart/2008/layout/RadialCluster"/>
    <dgm:cxn modelId="{87EA9ABC-1F9C-874D-A748-852E2149B750}" type="presParOf" srcId="{5FABBDEC-FECC-7544-8228-AA83B687D30B}" destId="{528DA71B-EADA-644F-88DE-94FF786542B0}" srcOrd="0" destOrd="0" presId="urn:microsoft.com/office/officeart/2008/layout/RadialCluster"/>
    <dgm:cxn modelId="{6CF58BA8-295A-244B-BC29-22F53A9F10D8}" type="presParOf" srcId="{5FABBDEC-FECC-7544-8228-AA83B687D30B}" destId="{690463B0-3785-F342-9661-29EC91FDDDD2}" srcOrd="1" destOrd="0" presId="urn:microsoft.com/office/officeart/2008/layout/RadialCluster"/>
    <dgm:cxn modelId="{E8301ABA-6F5D-404A-B763-6B1A6ED24CD2}" type="presParOf" srcId="{5FABBDEC-FECC-7544-8228-AA83B687D30B}" destId="{C30766BF-A470-B048-82DF-59DAC0BE9713}" srcOrd="2" destOrd="0" presId="urn:microsoft.com/office/officeart/2008/layout/RadialCluster"/>
    <dgm:cxn modelId="{B6302067-FC2E-BD48-BD4D-8EEA74C73BF1}" type="presParOf" srcId="{5FABBDEC-FECC-7544-8228-AA83B687D30B}" destId="{99CD8AD3-6476-5342-96C3-57BE87931A80}" srcOrd="3" destOrd="0" presId="urn:microsoft.com/office/officeart/2008/layout/RadialCluster"/>
    <dgm:cxn modelId="{2738B9BE-0890-CC41-8C9F-552CD8E4945E}" type="presParOf" srcId="{5FABBDEC-FECC-7544-8228-AA83B687D30B}" destId="{465DF973-0A96-9146-BC21-3D9F50977FF4}" srcOrd="4" destOrd="0" presId="urn:microsoft.com/office/officeart/2008/layout/RadialCluster"/>
    <dgm:cxn modelId="{EDA57D99-1D92-7F43-A1AE-1D3777BAAA46}" type="presParOf" srcId="{5FABBDEC-FECC-7544-8228-AA83B687D30B}" destId="{4178A0C0-8CFF-4A4B-8462-3FA4939F1089}" srcOrd="5" destOrd="0" presId="urn:microsoft.com/office/officeart/2008/layout/RadialCluster"/>
    <dgm:cxn modelId="{016A5127-0254-9D4B-905E-51EAFB33AAF3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3C3F83-24D7-4F47-8DE3-00AD5BB90E54}" type="presOf" srcId="{F808A7DB-551F-EF44-BCF7-2FE40B1C7A37}" destId="{528DA71B-EADA-644F-88DE-94FF786542B0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D35912DD-B5A0-E74F-86D5-A00FB19B0093}" type="presOf" srcId="{70979616-8E25-A445-A6ED-7BE24F234AE5}" destId="{4178A0C0-8CFF-4A4B-8462-3FA4939F1089}" srcOrd="0" destOrd="0" presId="urn:microsoft.com/office/officeart/2008/layout/RadialCluster"/>
    <dgm:cxn modelId="{0F7D989B-65E4-134A-A3E6-AA14C9A1099F}" type="presOf" srcId="{FE6B8C8E-A924-7441-B7E5-6EEEC97BACCB}" destId="{563CDE74-A463-B44D-99D4-7D17D9FC8759}" srcOrd="0" destOrd="0" presId="urn:microsoft.com/office/officeart/2008/layout/RadialCluster"/>
    <dgm:cxn modelId="{C3959F0A-E531-D44F-8DD9-6EFEAB338135}" type="presOf" srcId="{047C7C3A-77F3-5A4E-BBF2-4D57184D5956}" destId="{99CD8AD3-6476-5342-96C3-57BE87931A80}" srcOrd="0" destOrd="0" presId="urn:microsoft.com/office/officeart/2008/layout/RadialCluster"/>
    <dgm:cxn modelId="{DDC88506-4F66-F040-AC3A-DAC3D8DC0600}" type="presOf" srcId="{97E78916-2F01-6B41-8938-70A130B4A9C9}" destId="{690463B0-3785-F342-9661-29EC91FDDDD2}" srcOrd="0" destOrd="0" presId="urn:microsoft.com/office/officeart/2008/layout/RadialCluster"/>
    <dgm:cxn modelId="{B4496B30-991A-BC4C-8C2A-F4ED04129479}" type="presOf" srcId="{1FC3400E-1B5B-6A4A-92E1-09E2903FB7FD}" destId="{465DF973-0A96-9146-BC21-3D9F50977FF4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3843F483-AB59-C94B-9467-EA8C5B7275C4}" type="presOf" srcId="{DCA3A95B-AB12-7E42-A32D-F6FA2C324D42}" destId="{1D37458B-8F3D-3842-851B-50A27A61F222}" srcOrd="0" destOrd="0" presId="urn:microsoft.com/office/officeart/2008/layout/RadialCluster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F8A71E7E-F737-6B40-A75B-FDA128AEF3D0}" type="presOf" srcId="{1FA1E489-65B5-0A4D-AA3F-C6049654427F}" destId="{C30766BF-A470-B048-82DF-59DAC0BE9713}" srcOrd="0" destOrd="0" presId="urn:microsoft.com/office/officeart/2008/layout/RadialCluster"/>
    <dgm:cxn modelId="{67EF0C12-AF57-AE42-9D81-77C231CF0B83}" type="presParOf" srcId="{563CDE74-A463-B44D-99D4-7D17D9FC8759}" destId="{5FABBDEC-FECC-7544-8228-AA83B687D30B}" srcOrd="0" destOrd="0" presId="urn:microsoft.com/office/officeart/2008/layout/RadialCluster"/>
    <dgm:cxn modelId="{0160391D-FAE4-4F47-B52A-568A72B36CCA}" type="presParOf" srcId="{5FABBDEC-FECC-7544-8228-AA83B687D30B}" destId="{528DA71B-EADA-644F-88DE-94FF786542B0}" srcOrd="0" destOrd="0" presId="urn:microsoft.com/office/officeart/2008/layout/RadialCluster"/>
    <dgm:cxn modelId="{B33F9B7E-68B5-914F-B667-DF9CD274DE7F}" type="presParOf" srcId="{5FABBDEC-FECC-7544-8228-AA83B687D30B}" destId="{690463B0-3785-F342-9661-29EC91FDDDD2}" srcOrd="1" destOrd="0" presId="urn:microsoft.com/office/officeart/2008/layout/RadialCluster"/>
    <dgm:cxn modelId="{C4F6B742-68A7-9C45-BFF4-FD8E0A4A9A0B}" type="presParOf" srcId="{5FABBDEC-FECC-7544-8228-AA83B687D30B}" destId="{C30766BF-A470-B048-82DF-59DAC0BE9713}" srcOrd="2" destOrd="0" presId="urn:microsoft.com/office/officeart/2008/layout/RadialCluster"/>
    <dgm:cxn modelId="{6364352B-4EF2-0D4B-8C63-9C8D65469F65}" type="presParOf" srcId="{5FABBDEC-FECC-7544-8228-AA83B687D30B}" destId="{99CD8AD3-6476-5342-96C3-57BE87931A80}" srcOrd="3" destOrd="0" presId="urn:microsoft.com/office/officeart/2008/layout/RadialCluster"/>
    <dgm:cxn modelId="{B8120FA7-8AE9-3044-BD29-29424E3F410D}" type="presParOf" srcId="{5FABBDEC-FECC-7544-8228-AA83B687D30B}" destId="{465DF973-0A96-9146-BC21-3D9F50977FF4}" srcOrd="4" destOrd="0" presId="urn:microsoft.com/office/officeart/2008/layout/RadialCluster"/>
    <dgm:cxn modelId="{07E8EF76-7101-7441-9331-F580BFB0077B}" type="presParOf" srcId="{5FABBDEC-FECC-7544-8228-AA83B687D30B}" destId="{4178A0C0-8CFF-4A4B-8462-3FA4939F1089}" srcOrd="5" destOrd="0" presId="urn:microsoft.com/office/officeart/2008/layout/RadialCluster"/>
    <dgm:cxn modelId="{6EAD1946-F207-004D-9ADC-E49ED78C35FF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24A311-9766-4F92-A3E6-1E85448EC747}" type="presOf" srcId="{FE6B8C8E-A924-7441-B7E5-6EEEC97BACCB}" destId="{563CDE74-A463-B44D-99D4-7D17D9FC8759}" srcOrd="0" destOrd="0" presId="urn:microsoft.com/office/officeart/2008/layout/RadialCluster"/>
    <dgm:cxn modelId="{69A36056-6A7C-42E3-8FE1-D268DE4BB955}" type="presOf" srcId="{F808A7DB-551F-EF44-BCF7-2FE40B1C7A37}" destId="{528DA71B-EADA-644F-88DE-94FF786542B0}" srcOrd="0" destOrd="0" presId="urn:microsoft.com/office/officeart/2008/layout/RadialCluster"/>
    <dgm:cxn modelId="{D84C8743-92A8-4C86-B8DE-0426EF0C3F19}" type="presOf" srcId="{DCA3A95B-AB12-7E42-A32D-F6FA2C324D42}" destId="{1D37458B-8F3D-3842-851B-50A27A61F222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CB548F7E-F387-431D-9F21-192AD7F716B5}" type="presOf" srcId="{1FC3400E-1B5B-6A4A-92E1-09E2903FB7FD}" destId="{465DF973-0A96-9146-BC21-3D9F50977FF4}" srcOrd="0" destOrd="0" presId="urn:microsoft.com/office/officeart/2008/layout/RadialCluster"/>
    <dgm:cxn modelId="{331DC58F-BA29-4AA5-8877-818EEB55626F}" type="presOf" srcId="{047C7C3A-77F3-5A4E-BBF2-4D57184D5956}" destId="{99CD8AD3-6476-5342-96C3-57BE87931A80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E9B48CF6-D9A7-4A6A-8C2D-03B02DF9602B}" type="presOf" srcId="{97E78916-2F01-6B41-8938-70A130B4A9C9}" destId="{690463B0-3785-F342-9661-29EC91FDDDD2}" srcOrd="0" destOrd="0" presId="urn:microsoft.com/office/officeart/2008/layout/RadialCluster"/>
    <dgm:cxn modelId="{9DC8F7F6-C27B-4D22-BBF2-82292CCC1172}" type="presOf" srcId="{70979616-8E25-A445-A6ED-7BE24F234AE5}" destId="{4178A0C0-8CFF-4A4B-8462-3FA4939F1089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29D1CF74-BB25-4C42-AE17-4DB69FE9191D}" type="presOf" srcId="{1FA1E489-65B5-0A4D-AA3F-C6049654427F}" destId="{C30766BF-A470-B048-82DF-59DAC0BE9713}" srcOrd="0" destOrd="0" presId="urn:microsoft.com/office/officeart/2008/layout/RadialCluster"/>
    <dgm:cxn modelId="{65962E1E-C205-48FC-BB33-A82EC28CA8F6}" type="presParOf" srcId="{563CDE74-A463-B44D-99D4-7D17D9FC8759}" destId="{5FABBDEC-FECC-7544-8228-AA83B687D30B}" srcOrd="0" destOrd="0" presId="urn:microsoft.com/office/officeart/2008/layout/RadialCluster"/>
    <dgm:cxn modelId="{155F14C6-2C32-4AA6-8E9F-046619A797C8}" type="presParOf" srcId="{5FABBDEC-FECC-7544-8228-AA83B687D30B}" destId="{528DA71B-EADA-644F-88DE-94FF786542B0}" srcOrd="0" destOrd="0" presId="urn:microsoft.com/office/officeart/2008/layout/RadialCluster"/>
    <dgm:cxn modelId="{285F25AB-9D49-4246-B0A1-9B37450A9B51}" type="presParOf" srcId="{5FABBDEC-FECC-7544-8228-AA83B687D30B}" destId="{690463B0-3785-F342-9661-29EC91FDDDD2}" srcOrd="1" destOrd="0" presId="urn:microsoft.com/office/officeart/2008/layout/RadialCluster"/>
    <dgm:cxn modelId="{A88CF4A6-434F-40C2-8C02-CB016780003B}" type="presParOf" srcId="{5FABBDEC-FECC-7544-8228-AA83B687D30B}" destId="{C30766BF-A470-B048-82DF-59DAC0BE9713}" srcOrd="2" destOrd="0" presId="urn:microsoft.com/office/officeart/2008/layout/RadialCluster"/>
    <dgm:cxn modelId="{1CD0848A-3BF6-4495-9B7E-5AEF5CBED837}" type="presParOf" srcId="{5FABBDEC-FECC-7544-8228-AA83B687D30B}" destId="{99CD8AD3-6476-5342-96C3-57BE87931A80}" srcOrd="3" destOrd="0" presId="urn:microsoft.com/office/officeart/2008/layout/RadialCluster"/>
    <dgm:cxn modelId="{117BAADC-B260-42DB-856E-7CED935FF493}" type="presParOf" srcId="{5FABBDEC-FECC-7544-8228-AA83B687D30B}" destId="{465DF973-0A96-9146-BC21-3D9F50977FF4}" srcOrd="4" destOrd="0" presId="urn:microsoft.com/office/officeart/2008/layout/RadialCluster"/>
    <dgm:cxn modelId="{1663EA18-CB75-4BB1-9272-47CE553F6CC4}" type="presParOf" srcId="{5FABBDEC-FECC-7544-8228-AA83B687D30B}" destId="{4178A0C0-8CFF-4A4B-8462-3FA4939F1089}" srcOrd="5" destOrd="0" presId="urn:microsoft.com/office/officeart/2008/layout/RadialCluster"/>
    <dgm:cxn modelId="{D0D151C8-5DBD-403F-BB53-61664D079155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Coordinator /Client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R-Z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K-Q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A-J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A23D2B-BB44-40D3-94D4-A7D32D021F17}" type="presOf" srcId="{047C7C3A-77F3-5A4E-BBF2-4D57184D5956}" destId="{99CD8AD3-6476-5342-96C3-57BE87931A80}" srcOrd="0" destOrd="0" presId="urn:microsoft.com/office/officeart/2008/layout/RadialCluster"/>
    <dgm:cxn modelId="{CC0B03B5-81CC-44B3-B11A-3343A7C8D5B9}" type="presOf" srcId="{DCA3A95B-AB12-7E42-A32D-F6FA2C324D42}" destId="{1D37458B-8F3D-3842-851B-50A27A61F222}" srcOrd="0" destOrd="0" presId="urn:microsoft.com/office/officeart/2008/layout/RadialCluster"/>
    <dgm:cxn modelId="{0B2051D8-9199-42F9-9D7C-4D1D3D10DBFA}" type="presOf" srcId="{FE6B8C8E-A924-7441-B7E5-6EEEC97BACCB}" destId="{563CDE74-A463-B44D-99D4-7D17D9FC8759}" srcOrd="0" destOrd="0" presId="urn:microsoft.com/office/officeart/2008/layout/RadialCluster"/>
    <dgm:cxn modelId="{5100D6E2-A236-4A09-91D2-57FC8F2EFD17}" type="presOf" srcId="{F808A7DB-551F-EF44-BCF7-2FE40B1C7A37}" destId="{528DA71B-EADA-644F-88DE-94FF786542B0}" srcOrd="0" destOrd="0" presId="urn:microsoft.com/office/officeart/2008/layout/RadialCluster"/>
    <dgm:cxn modelId="{3632EEA0-2451-4260-BB1C-27DFE3228AEE}" type="presOf" srcId="{1FC3400E-1B5B-6A4A-92E1-09E2903FB7FD}" destId="{465DF973-0A96-9146-BC21-3D9F50977FF4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6343382F-8712-40C9-B51A-A630FBEBF958}" type="presOf" srcId="{70979616-8E25-A445-A6ED-7BE24F234AE5}" destId="{4178A0C0-8CFF-4A4B-8462-3FA4939F1089}" srcOrd="0" destOrd="0" presId="urn:microsoft.com/office/officeart/2008/layout/RadialCluster"/>
    <dgm:cxn modelId="{0C537A6B-9E1A-4E8D-BF90-ECEEA9F9276E}" type="presOf" srcId="{1FA1E489-65B5-0A4D-AA3F-C6049654427F}" destId="{C30766BF-A470-B048-82DF-59DAC0BE9713}" srcOrd="0" destOrd="0" presId="urn:microsoft.com/office/officeart/2008/layout/RadialCluster"/>
    <dgm:cxn modelId="{AAFF958E-0C62-4350-9E3C-1BFE0FF400E1}" type="presOf" srcId="{97E78916-2F01-6B41-8938-70A130B4A9C9}" destId="{690463B0-3785-F342-9661-29EC91FDDDD2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92CBB4EC-EB2D-492D-A68C-F9F8EC844DEE}" type="presParOf" srcId="{563CDE74-A463-B44D-99D4-7D17D9FC8759}" destId="{5FABBDEC-FECC-7544-8228-AA83B687D30B}" srcOrd="0" destOrd="0" presId="urn:microsoft.com/office/officeart/2008/layout/RadialCluster"/>
    <dgm:cxn modelId="{D7456C7C-55C4-4035-83C9-B8E8EC4C923A}" type="presParOf" srcId="{5FABBDEC-FECC-7544-8228-AA83B687D30B}" destId="{528DA71B-EADA-644F-88DE-94FF786542B0}" srcOrd="0" destOrd="0" presId="urn:microsoft.com/office/officeart/2008/layout/RadialCluster"/>
    <dgm:cxn modelId="{4D1A50B0-3D49-49C5-9E28-8EA8E640D36C}" type="presParOf" srcId="{5FABBDEC-FECC-7544-8228-AA83B687D30B}" destId="{690463B0-3785-F342-9661-29EC91FDDDD2}" srcOrd="1" destOrd="0" presId="urn:microsoft.com/office/officeart/2008/layout/RadialCluster"/>
    <dgm:cxn modelId="{EF8AC494-3D34-4F6B-B506-1DFAFEE65149}" type="presParOf" srcId="{5FABBDEC-FECC-7544-8228-AA83B687D30B}" destId="{C30766BF-A470-B048-82DF-59DAC0BE9713}" srcOrd="2" destOrd="0" presId="urn:microsoft.com/office/officeart/2008/layout/RadialCluster"/>
    <dgm:cxn modelId="{EEAF2758-7CFE-4ADA-AB0A-5A0AD7CADDB2}" type="presParOf" srcId="{5FABBDEC-FECC-7544-8228-AA83B687D30B}" destId="{99CD8AD3-6476-5342-96C3-57BE87931A80}" srcOrd="3" destOrd="0" presId="urn:microsoft.com/office/officeart/2008/layout/RadialCluster"/>
    <dgm:cxn modelId="{710541D1-25CE-4E7A-AD38-91DF51A7B607}" type="presParOf" srcId="{5FABBDEC-FECC-7544-8228-AA83B687D30B}" destId="{465DF973-0A96-9146-BC21-3D9F50977FF4}" srcOrd="4" destOrd="0" presId="urn:microsoft.com/office/officeart/2008/layout/RadialCluster"/>
    <dgm:cxn modelId="{4D25226E-217B-4B63-B948-18BC15EEEA2E}" type="presParOf" srcId="{5FABBDEC-FECC-7544-8228-AA83B687D30B}" destId="{4178A0C0-8CFF-4A4B-8462-3FA4939F1089}" srcOrd="5" destOrd="0" presId="urn:microsoft.com/office/officeart/2008/layout/RadialCluster"/>
    <dgm:cxn modelId="{3A1768F4-E254-4257-BD1E-1D3DECD22971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Coordinator /Client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R-Z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K-Q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A-J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A2EBE0-B161-400E-9AD0-6090C6A4DA36}" type="presOf" srcId="{F808A7DB-551F-EF44-BCF7-2FE40B1C7A37}" destId="{528DA71B-EADA-644F-88DE-94FF786542B0}" srcOrd="0" destOrd="0" presId="urn:microsoft.com/office/officeart/2008/layout/RadialCluster"/>
    <dgm:cxn modelId="{9DD9B7FA-7CDF-482B-9540-B9C87D9C1A06}" type="presOf" srcId="{FE6B8C8E-A924-7441-B7E5-6EEEC97BACCB}" destId="{563CDE74-A463-B44D-99D4-7D17D9FC8759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C0248353-0866-4E5B-AB4B-EA645A4CB9D2}" type="presOf" srcId="{1FC3400E-1B5B-6A4A-92E1-09E2903FB7FD}" destId="{465DF973-0A96-9146-BC21-3D9F50977FF4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F06325CD-CF35-45C5-AD0C-E013740D3FE9}" type="presOf" srcId="{97E78916-2F01-6B41-8938-70A130B4A9C9}" destId="{690463B0-3785-F342-9661-29EC91FDDDD2}" srcOrd="0" destOrd="0" presId="urn:microsoft.com/office/officeart/2008/layout/RadialCluster"/>
    <dgm:cxn modelId="{540BF5CA-6CC3-455B-A04F-2765C984BF91}" type="presOf" srcId="{DCA3A95B-AB12-7E42-A32D-F6FA2C324D42}" destId="{1D37458B-8F3D-3842-851B-50A27A61F222}" srcOrd="0" destOrd="0" presId="urn:microsoft.com/office/officeart/2008/layout/RadialCluster"/>
    <dgm:cxn modelId="{E0B34351-83A5-43E9-900E-DC52A428421C}" type="presOf" srcId="{70979616-8E25-A445-A6ED-7BE24F234AE5}" destId="{4178A0C0-8CFF-4A4B-8462-3FA4939F1089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58FA80FE-1DE9-4B8E-990A-CB567FDC4C00}" type="presOf" srcId="{047C7C3A-77F3-5A4E-BBF2-4D57184D5956}" destId="{99CD8AD3-6476-5342-96C3-57BE87931A80}" srcOrd="0" destOrd="0" presId="urn:microsoft.com/office/officeart/2008/layout/RadialCluster"/>
    <dgm:cxn modelId="{36F42279-D4F5-447F-B3A5-3BF799A1A544}" type="presOf" srcId="{1FA1E489-65B5-0A4D-AA3F-C6049654427F}" destId="{C30766BF-A470-B048-82DF-59DAC0BE9713}" srcOrd="0" destOrd="0" presId="urn:microsoft.com/office/officeart/2008/layout/RadialCluster"/>
    <dgm:cxn modelId="{FBEA4B59-EEF9-41ED-8FB0-D7942D5E2FE4}" type="presParOf" srcId="{563CDE74-A463-B44D-99D4-7D17D9FC8759}" destId="{5FABBDEC-FECC-7544-8228-AA83B687D30B}" srcOrd="0" destOrd="0" presId="urn:microsoft.com/office/officeart/2008/layout/RadialCluster"/>
    <dgm:cxn modelId="{75F2B857-889D-4ADF-9813-92C9443B365A}" type="presParOf" srcId="{5FABBDEC-FECC-7544-8228-AA83B687D30B}" destId="{528DA71B-EADA-644F-88DE-94FF786542B0}" srcOrd="0" destOrd="0" presId="urn:microsoft.com/office/officeart/2008/layout/RadialCluster"/>
    <dgm:cxn modelId="{348EC188-1275-479E-81FD-CAF4DA3FA495}" type="presParOf" srcId="{5FABBDEC-FECC-7544-8228-AA83B687D30B}" destId="{690463B0-3785-F342-9661-29EC91FDDDD2}" srcOrd="1" destOrd="0" presId="urn:microsoft.com/office/officeart/2008/layout/RadialCluster"/>
    <dgm:cxn modelId="{7BF64EC8-E017-449B-8A6E-19A7A6BA1C24}" type="presParOf" srcId="{5FABBDEC-FECC-7544-8228-AA83B687D30B}" destId="{C30766BF-A470-B048-82DF-59DAC0BE9713}" srcOrd="2" destOrd="0" presId="urn:microsoft.com/office/officeart/2008/layout/RadialCluster"/>
    <dgm:cxn modelId="{C2295E1C-A5D2-4466-91A5-8C4C4A48829B}" type="presParOf" srcId="{5FABBDEC-FECC-7544-8228-AA83B687D30B}" destId="{99CD8AD3-6476-5342-96C3-57BE87931A80}" srcOrd="3" destOrd="0" presId="urn:microsoft.com/office/officeart/2008/layout/RadialCluster"/>
    <dgm:cxn modelId="{4CA37A14-AA89-45B6-89EC-A49BA4543040}" type="presParOf" srcId="{5FABBDEC-FECC-7544-8228-AA83B687D30B}" destId="{465DF973-0A96-9146-BC21-3D9F50977FF4}" srcOrd="4" destOrd="0" presId="urn:microsoft.com/office/officeart/2008/layout/RadialCluster"/>
    <dgm:cxn modelId="{A30926F2-E87C-4A18-BF45-D970521D7358}" type="presParOf" srcId="{5FABBDEC-FECC-7544-8228-AA83B687D30B}" destId="{4178A0C0-8CFF-4A4B-8462-3FA4939F1089}" srcOrd="5" destOrd="0" presId="urn:microsoft.com/office/officeart/2008/layout/RadialCluster"/>
    <dgm:cxn modelId="{7E270956-0383-4257-870C-0A3F55D38950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A9BCDC-A921-4326-B9B1-5D29B24F8077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307A47-704C-4DA3-A2ED-DA487D76215C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0D0AE48C-46C8-4B89-ABAC-09EF960CEB2D}" type="parTrans" cxnId="{6692850E-3770-4CD9-8FE9-1F61EDC313D6}">
      <dgm:prSet/>
      <dgm:spPr/>
      <dgm:t>
        <a:bodyPr/>
        <a:lstStyle/>
        <a:p>
          <a:endParaRPr lang="en-US"/>
        </a:p>
      </dgm:t>
    </dgm:pt>
    <dgm:pt modelId="{B0AFF075-7477-4B89-9AD2-540A86B776B7}" type="sibTrans" cxnId="{6692850E-3770-4CD9-8FE9-1F61EDC313D6}">
      <dgm:prSet/>
      <dgm:spPr/>
      <dgm:t>
        <a:bodyPr/>
        <a:lstStyle/>
        <a:p>
          <a:endParaRPr lang="en-US"/>
        </a:p>
      </dgm:t>
    </dgm:pt>
    <dgm:pt modelId="{8FE70AB8-42BD-429B-8306-DF79B842579E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BFBD9F44-C762-4B7B-9651-7314F00F4943}" type="parTrans" cxnId="{050FF86A-4E59-43A5-82F9-663295BBAEF8}">
      <dgm:prSet/>
      <dgm:spPr/>
      <dgm:t>
        <a:bodyPr/>
        <a:lstStyle/>
        <a:p>
          <a:endParaRPr lang="en-US"/>
        </a:p>
      </dgm:t>
    </dgm:pt>
    <dgm:pt modelId="{EDC3F68A-361F-45A7-A637-672DA335DD7A}" type="sibTrans" cxnId="{050FF86A-4E59-43A5-82F9-663295BBAEF8}">
      <dgm:prSet/>
      <dgm:spPr/>
      <dgm:t>
        <a:bodyPr/>
        <a:lstStyle/>
        <a:p>
          <a:endParaRPr lang="en-US"/>
        </a:p>
      </dgm:t>
    </dgm:pt>
    <dgm:pt modelId="{696EAF6D-8ECE-462B-B11D-DE4E8919234E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065528A8-24D1-4E81-B36B-87CE197A6C8D}" type="parTrans" cxnId="{9B4634AD-A77C-4BC3-A79A-6634853E3EC1}">
      <dgm:prSet/>
      <dgm:spPr/>
      <dgm:t>
        <a:bodyPr/>
        <a:lstStyle/>
        <a:p>
          <a:endParaRPr lang="en-US"/>
        </a:p>
      </dgm:t>
    </dgm:pt>
    <dgm:pt modelId="{E1F42381-C1F3-45E0-8129-A8FB35BB9B00}" type="sibTrans" cxnId="{9B4634AD-A77C-4BC3-A79A-6634853E3EC1}">
      <dgm:prSet/>
      <dgm:spPr/>
      <dgm:t>
        <a:bodyPr/>
        <a:lstStyle/>
        <a:p>
          <a:endParaRPr lang="en-US"/>
        </a:p>
      </dgm:t>
    </dgm:pt>
    <dgm:pt modelId="{3A2EF3F4-5295-4FD5-A648-4D12B693B477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F8714695-BF12-4F74-B8A4-078436824F7D}" type="parTrans" cxnId="{1A03E5A6-C695-41E2-B27C-AC5387604C5A}">
      <dgm:prSet/>
      <dgm:spPr/>
      <dgm:t>
        <a:bodyPr/>
        <a:lstStyle/>
        <a:p>
          <a:endParaRPr lang="en-US"/>
        </a:p>
      </dgm:t>
    </dgm:pt>
    <dgm:pt modelId="{DACB166E-E91E-4F3B-95D8-D7D02EC2C31D}" type="sibTrans" cxnId="{1A03E5A6-C695-41E2-B27C-AC5387604C5A}">
      <dgm:prSet/>
      <dgm:spPr/>
      <dgm:t>
        <a:bodyPr/>
        <a:lstStyle/>
        <a:p>
          <a:endParaRPr lang="en-US"/>
        </a:p>
      </dgm:t>
    </dgm:pt>
    <dgm:pt modelId="{D248A1AA-F530-46B5-A8F2-33243F67D8C7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F6D33719-F043-47DB-B72B-761BC74189BC}" type="parTrans" cxnId="{F58E8A9A-58A5-46B6-B4E8-057E454ABBE0}">
      <dgm:prSet/>
      <dgm:spPr/>
      <dgm:t>
        <a:bodyPr/>
        <a:lstStyle/>
        <a:p>
          <a:endParaRPr lang="en-US"/>
        </a:p>
      </dgm:t>
    </dgm:pt>
    <dgm:pt modelId="{A497CF0D-F8C1-4270-8644-7C26F71BA83E}" type="sibTrans" cxnId="{F58E8A9A-58A5-46B6-B4E8-057E454ABBE0}">
      <dgm:prSet/>
      <dgm:spPr/>
      <dgm:t>
        <a:bodyPr/>
        <a:lstStyle/>
        <a:p>
          <a:endParaRPr lang="en-US"/>
        </a:p>
      </dgm:t>
    </dgm:pt>
    <dgm:pt modelId="{9326958E-8230-4C25-ADF0-0865346C1F24}" type="pres">
      <dgm:prSet presAssocID="{5AA9BCDC-A921-4326-B9B1-5D29B24F80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4B1673-C983-4ABB-B987-D6A66729AE14}" type="pres">
      <dgm:prSet presAssocID="{5AA9BCDC-A921-4326-B9B1-5D29B24F8077}" presName="cycle" presStyleCnt="0"/>
      <dgm:spPr/>
    </dgm:pt>
    <dgm:pt modelId="{A8B04AC7-F77A-49E5-A863-69D55C5D3FB7}" type="pres">
      <dgm:prSet presAssocID="{83307A47-704C-4DA3-A2ED-DA487D76215C}" presName="nodeFirstNode" presStyleLbl="node1" presStyleIdx="0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BEB6A-158B-44AB-8931-D9889D44AFD7}" type="pres">
      <dgm:prSet presAssocID="{B0AFF075-7477-4B89-9AD2-540A86B776B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045388F8-F8D2-4B55-B5E0-EF1DCC667445}" type="pres">
      <dgm:prSet presAssocID="{8FE70AB8-42BD-429B-8306-DF79B842579E}" presName="nodeFollowingNodes" presStyleLbl="node1" presStyleIdx="1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AA2F9-5147-4E79-AC37-025618538ADC}" type="pres">
      <dgm:prSet presAssocID="{696EAF6D-8ECE-462B-B11D-DE4E8919234E}" presName="nodeFollowingNodes" presStyleLbl="node1" presStyleIdx="2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63B4B1-7A6B-456A-BCB8-2BDF78CB8384}" type="pres">
      <dgm:prSet presAssocID="{3A2EF3F4-5295-4FD5-A648-4D12B693B477}" presName="nodeFollowingNodes" presStyleLbl="node1" presStyleIdx="3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4A177-8485-430B-A277-5FE9BD1991CC}" type="pres">
      <dgm:prSet presAssocID="{D248A1AA-F530-46B5-A8F2-33243F67D8C7}" presName="nodeFollowingNodes" presStyleLbl="node1" presStyleIdx="4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515245-7378-4FB9-9EF7-48E15E4BD11C}" type="presOf" srcId="{696EAF6D-8ECE-462B-B11D-DE4E8919234E}" destId="{C1EAA2F9-5147-4E79-AC37-025618538ADC}" srcOrd="0" destOrd="0" presId="urn:microsoft.com/office/officeart/2005/8/layout/cycle3"/>
    <dgm:cxn modelId="{1A03E5A6-C695-41E2-B27C-AC5387604C5A}" srcId="{5AA9BCDC-A921-4326-B9B1-5D29B24F8077}" destId="{3A2EF3F4-5295-4FD5-A648-4D12B693B477}" srcOrd="3" destOrd="0" parTransId="{F8714695-BF12-4F74-B8A4-078436824F7D}" sibTransId="{DACB166E-E91E-4F3B-95D8-D7D02EC2C31D}"/>
    <dgm:cxn modelId="{F58E8A9A-58A5-46B6-B4E8-057E454ABBE0}" srcId="{5AA9BCDC-A921-4326-B9B1-5D29B24F8077}" destId="{D248A1AA-F530-46B5-A8F2-33243F67D8C7}" srcOrd="4" destOrd="0" parTransId="{F6D33719-F043-47DB-B72B-761BC74189BC}" sibTransId="{A497CF0D-F8C1-4270-8644-7C26F71BA83E}"/>
    <dgm:cxn modelId="{7924CBFF-CF78-4652-8F71-9CA6AC624983}" type="presOf" srcId="{8FE70AB8-42BD-429B-8306-DF79B842579E}" destId="{045388F8-F8D2-4B55-B5E0-EF1DCC667445}" srcOrd="0" destOrd="0" presId="urn:microsoft.com/office/officeart/2005/8/layout/cycle3"/>
    <dgm:cxn modelId="{AF2C57D5-954F-44DD-BCDD-1D26F5CEFB6E}" type="presOf" srcId="{D248A1AA-F530-46B5-A8F2-33243F67D8C7}" destId="{3084A177-8485-430B-A277-5FE9BD1991CC}" srcOrd="0" destOrd="0" presId="urn:microsoft.com/office/officeart/2005/8/layout/cycle3"/>
    <dgm:cxn modelId="{9B4634AD-A77C-4BC3-A79A-6634853E3EC1}" srcId="{5AA9BCDC-A921-4326-B9B1-5D29B24F8077}" destId="{696EAF6D-8ECE-462B-B11D-DE4E8919234E}" srcOrd="2" destOrd="0" parTransId="{065528A8-24D1-4E81-B36B-87CE197A6C8D}" sibTransId="{E1F42381-C1F3-45E0-8129-A8FB35BB9B00}"/>
    <dgm:cxn modelId="{2B140F26-15B7-4EA3-BE3D-24D2A128632F}" type="presOf" srcId="{B0AFF075-7477-4B89-9AD2-540A86B776B7}" destId="{267BEB6A-158B-44AB-8931-D9889D44AFD7}" srcOrd="0" destOrd="0" presId="urn:microsoft.com/office/officeart/2005/8/layout/cycle3"/>
    <dgm:cxn modelId="{DC91E8B5-7DD8-4AA6-85A1-6502FECD5B1B}" type="presOf" srcId="{83307A47-704C-4DA3-A2ED-DA487D76215C}" destId="{A8B04AC7-F77A-49E5-A863-69D55C5D3FB7}" srcOrd="0" destOrd="0" presId="urn:microsoft.com/office/officeart/2005/8/layout/cycle3"/>
    <dgm:cxn modelId="{213BC216-9B8C-4E2E-BA34-D30A22268734}" type="presOf" srcId="{5AA9BCDC-A921-4326-B9B1-5D29B24F8077}" destId="{9326958E-8230-4C25-ADF0-0865346C1F24}" srcOrd="0" destOrd="0" presId="urn:microsoft.com/office/officeart/2005/8/layout/cycle3"/>
    <dgm:cxn modelId="{DA92CE8D-833C-49B6-B3B8-D2FCA521F81F}" type="presOf" srcId="{3A2EF3F4-5295-4FD5-A648-4D12B693B477}" destId="{CB63B4B1-7A6B-456A-BCB8-2BDF78CB8384}" srcOrd="0" destOrd="0" presId="urn:microsoft.com/office/officeart/2005/8/layout/cycle3"/>
    <dgm:cxn modelId="{6692850E-3770-4CD9-8FE9-1F61EDC313D6}" srcId="{5AA9BCDC-A921-4326-B9B1-5D29B24F8077}" destId="{83307A47-704C-4DA3-A2ED-DA487D76215C}" srcOrd="0" destOrd="0" parTransId="{0D0AE48C-46C8-4B89-ABAC-09EF960CEB2D}" sibTransId="{B0AFF075-7477-4B89-9AD2-540A86B776B7}"/>
    <dgm:cxn modelId="{050FF86A-4E59-43A5-82F9-663295BBAEF8}" srcId="{5AA9BCDC-A921-4326-B9B1-5D29B24F8077}" destId="{8FE70AB8-42BD-429B-8306-DF79B842579E}" srcOrd="1" destOrd="0" parTransId="{BFBD9F44-C762-4B7B-9651-7314F00F4943}" sibTransId="{EDC3F68A-361F-45A7-A637-672DA335DD7A}"/>
    <dgm:cxn modelId="{72059B1B-3E7D-48AE-AC93-86E97C1DEB51}" type="presParOf" srcId="{9326958E-8230-4C25-ADF0-0865346C1F24}" destId="{134B1673-C983-4ABB-B987-D6A66729AE14}" srcOrd="0" destOrd="0" presId="urn:microsoft.com/office/officeart/2005/8/layout/cycle3"/>
    <dgm:cxn modelId="{B1313451-2048-43D0-8B91-8546A387109B}" type="presParOf" srcId="{134B1673-C983-4ABB-B987-D6A66729AE14}" destId="{A8B04AC7-F77A-49E5-A863-69D55C5D3FB7}" srcOrd="0" destOrd="0" presId="urn:microsoft.com/office/officeart/2005/8/layout/cycle3"/>
    <dgm:cxn modelId="{74FC2E8A-5FA6-4090-BCA2-4A9614107C39}" type="presParOf" srcId="{134B1673-C983-4ABB-B987-D6A66729AE14}" destId="{267BEB6A-158B-44AB-8931-D9889D44AFD7}" srcOrd="1" destOrd="0" presId="urn:microsoft.com/office/officeart/2005/8/layout/cycle3"/>
    <dgm:cxn modelId="{9989B539-6397-47D4-B009-047221620FC4}" type="presParOf" srcId="{134B1673-C983-4ABB-B987-D6A66729AE14}" destId="{045388F8-F8D2-4B55-B5E0-EF1DCC667445}" srcOrd="2" destOrd="0" presId="urn:microsoft.com/office/officeart/2005/8/layout/cycle3"/>
    <dgm:cxn modelId="{6A8B3033-43F6-49D2-959A-A64CEE13CDD2}" type="presParOf" srcId="{134B1673-C983-4ABB-B987-D6A66729AE14}" destId="{C1EAA2F9-5147-4E79-AC37-025618538ADC}" srcOrd="3" destOrd="0" presId="urn:microsoft.com/office/officeart/2005/8/layout/cycle3"/>
    <dgm:cxn modelId="{BC8D201F-E432-4BDD-869F-C377B2BD766D}" type="presParOf" srcId="{134B1673-C983-4ABB-B987-D6A66729AE14}" destId="{CB63B4B1-7A6B-456A-BCB8-2BDF78CB8384}" srcOrd="4" destOrd="0" presId="urn:microsoft.com/office/officeart/2005/8/layout/cycle3"/>
    <dgm:cxn modelId="{24F0F758-0914-47F3-B660-9CEC28CA6C41}" type="presParOf" srcId="{134B1673-C983-4ABB-B987-D6A66729AE14}" destId="{3084A177-8485-430B-A277-5FE9BD1991CC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523F0-9480-4F78-8FCA-6790553C9753}">
      <dsp:nvSpPr>
        <dsp:cNvPr id="0" name=""/>
        <dsp:cNvSpPr/>
      </dsp:nvSpPr>
      <dsp:spPr>
        <a:xfrm>
          <a:off x="1995785" y="1179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Partition Tolerance</a:t>
          </a:r>
          <a:endParaRPr lang="en-US" sz="2100" kern="1200" dirty="0"/>
        </a:p>
      </dsp:txBody>
      <dsp:txXfrm>
        <a:off x="2303971" y="155272"/>
        <a:ext cx="1488057" cy="744028"/>
      </dsp:txXfrm>
    </dsp:sp>
    <dsp:sp modelId="{B14F0948-7A67-43E5-B0DF-0DD9884E7CFD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479006" y="1921517"/>
        <a:ext cx="875480" cy="220965"/>
      </dsp:txXfrm>
    </dsp:sp>
    <dsp:sp modelId="{C12EB616-707C-4C77-B7A6-FD60B5BEF761}">
      <dsp:nvSpPr>
        <dsp:cNvPr id="0" name=""/>
        <dsp:cNvSpPr/>
      </dsp:nvSpPr>
      <dsp:spPr>
        <a:xfrm>
          <a:off x="3733278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Consistency</a:t>
          </a:r>
          <a:endParaRPr lang="en-US" sz="2100" kern="1200" dirty="0"/>
        </a:p>
      </dsp:txBody>
      <dsp:txXfrm>
        <a:off x="4041464" y="3164698"/>
        <a:ext cx="1488057" cy="744028"/>
      </dsp:txXfrm>
    </dsp:sp>
    <dsp:sp modelId="{0F999B11-75F3-4166-90C2-31674FB58C1D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610259" y="3426230"/>
        <a:ext cx="875480" cy="220965"/>
      </dsp:txXfrm>
    </dsp:sp>
    <dsp:sp modelId="{720E1593-D876-4546-847C-38AA83871518}">
      <dsp:nvSpPr>
        <dsp:cNvPr id="0" name=""/>
        <dsp:cNvSpPr/>
      </dsp:nvSpPr>
      <dsp:spPr>
        <a:xfrm>
          <a:off x="258291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Availability</a:t>
          </a:r>
          <a:endParaRPr lang="en-US" sz="2100" kern="1200" dirty="0"/>
        </a:p>
      </dsp:txBody>
      <dsp:txXfrm>
        <a:off x="566477" y="3164698"/>
        <a:ext cx="1488057" cy="744028"/>
      </dsp:txXfrm>
    </dsp:sp>
    <dsp:sp modelId="{CA72EE1C-57C2-42A6-AFBD-9B1063717954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41513" y="1921517"/>
        <a:ext cx="875480" cy="220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523F0-9480-4F78-8FCA-6790553C9753}">
      <dsp:nvSpPr>
        <dsp:cNvPr id="0" name=""/>
        <dsp:cNvSpPr/>
      </dsp:nvSpPr>
      <dsp:spPr>
        <a:xfrm>
          <a:off x="1995785" y="1179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Partition Tolerance</a:t>
          </a:r>
          <a:endParaRPr lang="en-US" sz="2100" kern="1200" dirty="0"/>
        </a:p>
      </dsp:txBody>
      <dsp:txXfrm>
        <a:off x="2303971" y="155272"/>
        <a:ext cx="1488057" cy="744028"/>
      </dsp:txXfrm>
    </dsp:sp>
    <dsp:sp modelId="{B14F0948-7A67-43E5-B0DF-0DD9884E7CFD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479006" y="1921517"/>
        <a:ext cx="875480" cy="220965"/>
      </dsp:txXfrm>
    </dsp:sp>
    <dsp:sp modelId="{C12EB616-707C-4C77-B7A6-FD60B5BEF761}">
      <dsp:nvSpPr>
        <dsp:cNvPr id="0" name=""/>
        <dsp:cNvSpPr/>
      </dsp:nvSpPr>
      <dsp:spPr>
        <a:xfrm>
          <a:off x="3733278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Consistency</a:t>
          </a:r>
          <a:endParaRPr lang="en-US" sz="2100" kern="1200" dirty="0"/>
        </a:p>
      </dsp:txBody>
      <dsp:txXfrm>
        <a:off x="4041464" y="3164698"/>
        <a:ext cx="1488057" cy="744028"/>
      </dsp:txXfrm>
    </dsp:sp>
    <dsp:sp modelId="{0F999B11-75F3-4166-90C2-31674FB58C1D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610259" y="3426230"/>
        <a:ext cx="875480" cy="220965"/>
      </dsp:txXfrm>
    </dsp:sp>
    <dsp:sp modelId="{720E1593-D876-4546-847C-38AA83871518}">
      <dsp:nvSpPr>
        <dsp:cNvPr id="0" name=""/>
        <dsp:cNvSpPr/>
      </dsp:nvSpPr>
      <dsp:spPr>
        <a:xfrm>
          <a:off x="258291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Availability</a:t>
          </a:r>
          <a:endParaRPr lang="en-US" sz="2100" kern="1200" dirty="0"/>
        </a:p>
      </dsp:txBody>
      <dsp:txXfrm>
        <a:off x="566477" y="3164698"/>
        <a:ext cx="1488057" cy="744028"/>
      </dsp:txXfrm>
    </dsp:sp>
    <dsp:sp modelId="{CA72EE1C-57C2-42A6-AFBD-9B1063717954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41513" y="1921517"/>
        <a:ext cx="875480" cy="2209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Master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850649" y="2304029"/>
        <a:ext cx="737112" cy="737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Master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850649" y="2304029"/>
        <a:ext cx="737112" cy="7371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Master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850649" y="2304029"/>
        <a:ext cx="737112" cy="7371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Coordinator /Client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1">
          <a:gsLst>
            <a:gs pos="0">
              <a:schemeClr val="accent3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3">
                <a:shade val="100000"/>
              </a:schemeClr>
            </a:gs>
            <a:gs pos="100000">
              <a:schemeClr val="accent3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 w="15875" cap="flat" cmpd="sng" algn="ctr">
          <a:solidFill>
            <a:schemeClr val="accent3"/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R-Z</a:t>
          </a:r>
          <a:endParaRPr lang="en-US" sz="28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4">
                <a:shade val="100000"/>
              </a:schemeClr>
            </a:gs>
            <a:gs pos="100000">
              <a:schemeClr val="accent4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 w="15875" cap="flat" cmpd="sng" algn="ctr">
          <a:solidFill>
            <a:schemeClr val="accent4"/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K-Q</a:t>
          </a:r>
          <a:endParaRPr lang="en-US" sz="26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A-J</a:t>
          </a:r>
          <a:endParaRPr lang="en-US" sz="3100" kern="1200" dirty="0"/>
        </a:p>
      </dsp:txBody>
      <dsp:txXfrm>
        <a:off x="850649" y="2304029"/>
        <a:ext cx="737112" cy="7371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Coordinator /Client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1">
          <a:gsLst>
            <a:gs pos="0">
              <a:schemeClr val="accent3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3">
                <a:shade val="100000"/>
              </a:schemeClr>
            </a:gs>
            <a:gs pos="100000">
              <a:schemeClr val="accent3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 w="15875" cap="flat" cmpd="sng" algn="ctr">
          <a:solidFill>
            <a:schemeClr val="accent3"/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R-Z</a:t>
          </a:r>
          <a:endParaRPr lang="en-US" sz="28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4">
                <a:shade val="100000"/>
              </a:schemeClr>
            </a:gs>
            <a:gs pos="100000">
              <a:schemeClr val="accent4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 w="15875" cap="flat" cmpd="sng" algn="ctr">
          <a:solidFill>
            <a:schemeClr val="accent4"/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K-Q</a:t>
          </a:r>
          <a:endParaRPr lang="en-US" sz="26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A-J</a:t>
          </a:r>
          <a:endParaRPr lang="en-US" sz="3100" kern="1200" dirty="0"/>
        </a:p>
      </dsp:txBody>
      <dsp:txXfrm>
        <a:off x="850649" y="2304029"/>
        <a:ext cx="737112" cy="7371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BEB6A-158B-44AB-8931-D9889D44AFD7}">
      <dsp:nvSpPr>
        <dsp:cNvPr id="0" name=""/>
        <dsp:cNvSpPr/>
      </dsp:nvSpPr>
      <dsp:spPr>
        <a:xfrm>
          <a:off x="1499342" y="181774"/>
          <a:ext cx="4545114" cy="4545114"/>
        </a:xfrm>
        <a:prstGeom prst="circularArrow">
          <a:avLst>
            <a:gd name="adj1" fmla="val 5544"/>
            <a:gd name="adj2" fmla="val 330680"/>
            <a:gd name="adj3" fmla="val 14709842"/>
            <a:gd name="adj4" fmla="val 1683994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B04AC7-F77A-49E5-A863-69D55C5D3FB7}">
      <dsp:nvSpPr>
        <dsp:cNvPr id="0" name=""/>
        <dsp:cNvSpPr/>
      </dsp:nvSpPr>
      <dsp:spPr>
        <a:xfrm>
          <a:off x="3162639" y="68207"/>
          <a:ext cx="1218521" cy="9293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Node</a:t>
          </a:r>
          <a:endParaRPr lang="en-US" sz="2800" kern="1200" dirty="0"/>
        </a:p>
      </dsp:txBody>
      <dsp:txXfrm>
        <a:off x="3208005" y="113573"/>
        <a:ext cx="1127789" cy="838589"/>
      </dsp:txXfrm>
    </dsp:sp>
    <dsp:sp modelId="{045388F8-F8D2-4B55-B5E0-EF1DCC667445}">
      <dsp:nvSpPr>
        <dsp:cNvPr id="0" name=""/>
        <dsp:cNvSpPr/>
      </dsp:nvSpPr>
      <dsp:spPr>
        <a:xfrm>
          <a:off x="5005991" y="1407481"/>
          <a:ext cx="1218521" cy="9293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Node</a:t>
          </a:r>
          <a:endParaRPr lang="en-US" sz="2700" kern="1200" dirty="0"/>
        </a:p>
      </dsp:txBody>
      <dsp:txXfrm>
        <a:off x="5051357" y="1452847"/>
        <a:ext cx="1127789" cy="838589"/>
      </dsp:txXfrm>
    </dsp:sp>
    <dsp:sp modelId="{C1EAA2F9-5147-4E79-AC37-025618538ADC}">
      <dsp:nvSpPr>
        <dsp:cNvPr id="0" name=""/>
        <dsp:cNvSpPr/>
      </dsp:nvSpPr>
      <dsp:spPr>
        <a:xfrm>
          <a:off x="4301893" y="3574471"/>
          <a:ext cx="1218521" cy="9293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Node</a:t>
          </a:r>
          <a:endParaRPr lang="en-US" sz="2700" kern="1200" dirty="0"/>
        </a:p>
      </dsp:txBody>
      <dsp:txXfrm>
        <a:off x="4347259" y="3619837"/>
        <a:ext cx="1127789" cy="838589"/>
      </dsp:txXfrm>
    </dsp:sp>
    <dsp:sp modelId="{CB63B4B1-7A6B-456A-BCB8-2BDF78CB8384}">
      <dsp:nvSpPr>
        <dsp:cNvPr id="0" name=""/>
        <dsp:cNvSpPr/>
      </dsp:nvSpPr>
      <dsp:spPr>
        <a:xfrm>
          <a:off x="2023385" y="3574471"/>
          <a:ext cx="1218521" cy="9293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Node</a:t>
          </a:r>
          <a:endParaRPr lang="en-US" sz="2600" kern="1200" dirty="0"/>
        </a:p>
      </dsp:txBody>
      <dsp:txXfrm>
        <a:off x="2068751" y="3619837"/>
        <a:ext cx="1127789" cy="838589"/>
      </dsp:txXfrm>
    </dsp:sp>
    <dsp:sp modelId="{3084A177-8485-430B-A277-5FE9BD1991CC}">
      <dsp:nvSpPr>
        <dsp:cNvPr id="0" name=""/>
        <dsp:cNvSpPr/>
      </dsp:nvSpPr>
      <dsp:spPr>
        <a:xfrm>
          <a:off x="1319287" y="1407481"/>
          <a:ext cx="1218521" cy="9293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Node</a:t>
          </a:r>
          <a:endParaRPr lang="en-US" sz="2600" kern="1200" dirty="0"/>
        </a:p>
      </dsp:txBody>
      <dsp:txXfrm>
        <a:off x="1364653" y="1452847"/>
        <a:ext cx="1127789" cy="838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678FF-1B83-854B-A2FD-CAEF062BAA87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2A8D-6B9A-A244-94A3-86AE96B9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3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nsistency_(database_systems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/index.php?title=Network_partitioning&amp;action=edit&amp;redlink=1" TargetMode="External"/><Relationship Id="rId4" Type="http://schemas.openxmlformats.org/officeDocument/2006/relationships/hyperlink" Target="http://en.wikipedia.org/wiki/Availability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nsistency (database systems)"/>
              </a:rPr>
              <a:t>Consistency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(all nodes see the same data at the same time)</a:t>
            </a:r>
          </a:p>
          <a:p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vailability"/>
              </a:rPr>
              <a:t>Availability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 guarantee that every request receives a response about whether it was successful or failed)</a:t>
            </a:r>
          </a:p>
          <a:p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Network partitioning (page does not exist)"/>
              </a:rPr>
              <a:t>Partition tolerance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(the system continues to operate despite arbitrary message loss or failure of part of the system)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3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being</a:t>
            </a:r>
            <a:r>
              <a:rPr lang="en-US" baseline="0" dirty="0" smtClean="0"/>
              <a:t> stranded on an island.</a:t>
            </a:r>
          </a:p>
          <a:p>
            <a:r>
              <a:rPr lang="en-US" baseline="0" dirty="0" smtClean="0"/>
              <a:t>When you are finally found 4 years later, you are asked who is the current president.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If you want to be consistent, you won’t answer because you know your information is out of date.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If you want to be available, you’ll answer with stale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8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CBD5C35-2BE7-BF4A-B933-09AD69A349E0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AP_theor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NoSQL </a:t>
            </a:r>
            <a:r>
              <a:rPr lang="en-US" dirty="0" err="1" smtClean="0"/>
              <a:t>Smackdown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 Bush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565229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3200400" y="437307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137022">
            <a:off x="2122998" y="965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48362" y="1092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593804">
            <a:off x="985373" y="8274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5867400" y="437307"/>
            <a:ext cx="533400" cy="8636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Available</a:t>
            </a:r>
          </a:p>
        </p:txBody>
      </p:sp>
    </p:spTree>
    <p:extLst>
      <p:ext uri="{BB962C8B-B14F-4D97-AF65-F5344CB8AC3E}">
        <p14:creationId xmlns:p14="http://schemas.microsoft.com/office/powerpoint/2010/main" val="165575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6 -0.05992 L 0.08756 0.07381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6 0.07404 L -0.1376 0.00717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5 0.17469 L 0.38898 0.31837 " pathEditMode="fixed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7" y="71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9 0.15614 L 0.30139 0.30048 " pathEditMode="fixed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 0.19482 L 0.21317 0.33896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7" y="7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0669856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644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7645236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2501397" y="421941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137022">
            <a:off x="2122998" y="965200"/>
            <a:ext cx="533400" cy="863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48362" y="1092200"/>
            <a:ext cx="533400" cy="8636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593804">
            <a:off x="985373" y="8274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n-US" sz="3600" dirty="0" smtClean="0"/>
          </a:p>
        </p:txBody>
      </p:sp>
      <p:sp>
        <p:nvSpPr>
          <p:cNvPr id="11" name="Down Arrow 10"/>
          <p:cNvSpPr/>
          <p:nvPr/>
        </p:nvSpPr>
        <p:spPr>
          <a:xfrm>
            <a:off x="3054036" y="421941"/>
            <a:ext cx="533400" cy="8636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3587436" y="442459"/>
            <a:ext cx="533400" cy="863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8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55 -0.05783 L 0.15555 0.07587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 0.19482 L 0.21317 0.33896 " pathEditMode="fixed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7" y="7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9 0.15614 L 0.30139 0.30048 " pathEditMode="fixed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06 -0.05783 L 0.13506 0.07587 " pathEditMode="fixed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5 0.17469 L 0.38898 0.31837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7" y="717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4 -0.06084 L 0.12014 0.07286 " pathEditMode="fixed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Multi-Master Replication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62400" y="1371600"/>
            <a:ext cx="1219200" cy="1219200"/>
            <a:chOff x="2438399" y="3"/>
            <a:chExt cx="1219200" cy="1219200"/>
          </a:xfrm>
        </p:grpSpPr>
        <p:sp>
          <p:nvSpPr>
            <p:cNvPr id="7" name="Rounded Rectangle 6"/>
            <p:cNvSpPr/>
            <p:nvPr/>
          </p:nvSpPr>
          <p:spPr>
            <a:xfrm>
              <a:off x="2438399" y="3"/>
              <a:ext cx="1219200" cy="12192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497915" y="59519"/>
              <a:ext cx="1100168" cy="11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Master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91200" y="3402791"/>
            <a:ext cx="1219200" cy="1219200"/>
            <a:chOff x="2438399" y="3"/>
            <a:chExt cx="1219200" cy="1219200"/>
          </a:xfrm>
        </p:grpSpPr>
        <p:sp>
          <p:nvSpPr>
            <p:cNvPr id="10" name="Rounded Rectangle 9"/>
            <p:cNvSpPr/>
            <p:nvPr/>
          </p:nvSpPr>
          <p:spPr>
            <a:xfrm>
              <a:off x="2438399" y="3"/>
              <a:ext cx="1219200" cy="12192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2497915" y="59519"/>
              <a:ext cx="1100168" cy="11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Master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33600" y="3412316"/>
            <a:ext cx="1219200" cy="1219200"/>
            <a:chOff x="2438399" y="3"/>
            <a:chExt cx="1219200" cy="1219200"/>
          </a:xfrm>
        </p:grpSpPr>
        <p:sp>
          <p:nvSpPr>
            <p:cNvPr id="13" name="Rounded Rectangle 12"/>
            <p:cNvSpPr/>
            <p:nvPr/>
          </p:nvSpPr>
          <p:spPr>
            <a:xfrm>
              <a:off x="2438399" y="3"/>
              <a:ext cx="1219200" cy="12192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497915" y="59519"/>
              <a:ext cx="1100168" cy="11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Master</a:t>
              </a:r>
            </a:p>
          </p:txBody>
        </p:sp>
      </p:grpSp>
      <p:cxnSp>
        <p:nvCxnSpPr>
          <p:cNvPr id="16" name="Straight Arrow Connector 15"/>
          <p:cNvCxnSpPr>
            <a:stCxn id="7" idx="1"/>
            <a:endCxn id="13" idx="0"/>
          </p:cNvCxnSpPr>
          <p:nvPr/>
        </p:nvCxnSpPr>
        <p:spPr>
          <a:xfrm flipH="1">
            <a:off x="2743200" y="1981200"/>
            <a:ext cx="1219200" cy="14311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0" idx="1"/>
          </p:cNvCxnSpPr>
          <p:nvPr/>
        </p:nvCxnSpPr>
        <p:spPr>
          <a:xfrm flipV="1">
            <a:off x="3352800" y="4012391"/>
            <a:ext cx="2438400" cy="9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7" idx="3"/>
          </p:cNvCxnSpPr>
          <p:nvPr/>
        </p:nvCxnSpPr>
        <p:spPr>
          <a:xfrm flipH="1" flipV="1">
            <a:off x="5181600" y="1981200"/>
            <a:ext cx="1219200" cy="14215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42173721"/>
              </p:ext>
            </p:extLst>
          </p:nvPr>
        </p:nvGraphicFramePr>
        <p:xfrm>
          <a:off x="762000" y="482600"/>
          <a:ext cx="7543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 rot="2593804">
            <a:off x="5938372" y="548085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http://en.wikipedia.org/wiki/CAP_theorem</a:t>
            </a:r>
            <a:endParaRPr lang="en-US" dirty="0" smtClean="0"/>
          </a:p>
          <a:p>
            <a:r>
              <a:rPr lang="en-US" dirty="0" smtClean="0"/>
              <a:t>Dynamo Whitepaper</a:t>
            </a:r>
          </a:p>
          <a:p>
            <a:r>
              <a:rPr lang="en-US" dirty="0" err="1" smtClean="0"/>
              <a:t>Riak</a:t>
            </a:r>
            <a:r>
              <a:rPr lang="en-US" dirty="0" smtClean="0"/>
              <a:t> Handbook</a:t>
            </a:r>
          </a:p>
          <a:p>
            <a:r>
              <a:rPr lang="en-US" dirty="0" smtClean="0"/>
              <a:t>7 Databases in 7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6143" y="1980609"/>
            <a:ext cx="2692400" cy="2741738"/>
            <a:chOff x="306143" y="2199594"/>
            <a:chExt cx="2692400" cy="27417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43" y="2199594"/>
              <a:ext cx="2692400" cy="2692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94086" y="4572000"/>
              <a:ext cx="1716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digitalbush.com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12171" y="1863815"/>
            <a:ext cx="2692400" cy="2877066"/>
            <a:chOff x="3225800" y="2082800"/>
            <a:chExt cx="2692400" cy="287706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5800" y="2082800"/>
              <a:ext cx="2692400" cy="2692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474392" y="4590534"/>
              <a:ext cx="2216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dirty="0" err="1"/>
                <a:t>f</a:t>
              </a:r>
              <a:r>
                <a:rPr lang="en-US" dirty="0" err="1" smtClean="0"/>
                <a:t>reshbrewedcode.com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18200" y="1863815"/>
            <a:ext cx="2692400" cy="2874375"/>
            <a:chOff x="5918200" y="2082800"/>
            <a:chExt cx="2692400" cy="28743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8200" y="2082800"/>
              <a:ext cx="2692400" cy="26924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423245" y="4587843"/>
              <a:ext cx="1678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</a:t>
              </a:r>
              <a:r>
                <a:rPr lang="en-US" dirty="0" err="1" smtClean="0"/>
                <a:t>ireflylogic.com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9857" y="453280"/>
            <a:ext cx="967973" cy="96797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35551" y="710288"/>
            <a:ext cx="1816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sz="2400" dirty="0" err="1" smtClean="0"/>
              <a:t>digitalBush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14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533400"/>
            <a:ext cx="38766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42862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Every. Single.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45607464"/>
              </p:ext>
            </p:extLst>
          </p:nvPr>
        </p:nvGraphicFramePr>
        <p:xfrm>
          <a:off x="1514947" y="914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524000" y="52578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Pick Two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0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15068065"/>
              </p:ext>
            </p:extLst>
          </p:nvPr>
        </p:nvGraphicFramePr>
        <p:xfrm>
          <a:off x="1514947" y="914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rved Down Arrow 3"/>
          <p:cNvSpPr/>
          <p:nvPr/>
        </p:nvSpPr>
        <p:spPr>
          <a:xfrm rot="18884767" flipH="1">
            <a:off x="3635830" y="2595718"/>
            <a:ext cx="2734233" cy="863780"/>
          </a:xfrm>
          <a:prstGeom prst="curvedDownArrow">
            <a:avLst>
              <a:gd name="adj1" fmla="val 21124"/>
              <a:gd name="adj2" fmla="val 50000"/>
              <a:gd name="adj3" fmla="val 45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1772969"/>
            <a:ext cx="2714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Relational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740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Tolerance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00200" y="6172200"/>
            <a:ext cx="6781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Now What?</a:t>
            </a:r>
            <a:endParaRPr lang="en-US" sz="3600" dirty="0"/>
          </a:p>
        </p:txBody>
      </p:sp>
      <p:pic>
        <p:nvPicPr>
          <p:cNvPr id="1028" name="Picture 4" descr="http://farm4.staticflickr.com/3246/2700096104_1799f347da_b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09879" y="685800"/>
            <a:ext cx="5724242" cy="443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62121" y="484652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/>
              <a:t>http://www.flickr.com/photos/exfordy/2700096104/</a:t>
            </a:r>
          </a:p>
        </p:txBody>
      </p:sp>
    </p:spTree>
    <p:extLst>
      <p:ext uri="{BB962C8B-B14F-4D97-AF65-F5344CB8AC3E}">
        <p14:creationId xmlns:p14="http://schemas.microsoft.com/office/powerpoint/2010/main" val="35197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Players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367" y="1076533"/>
            <a:ext cx="2869361" cy="956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2683" y="495895"/>
            <a:ext cx="1709195" cy="1922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59" y="3252016"/>
            <a:ext cx="17907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457" y="2731180"/>
            <a:ext cx="2518465" cy="624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409" y="722460"/>
            <a:ext cx="3115365" cy="1081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2400" y="4572000"/>
            <a:ext cx="2311400" cy="63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6818" y="4076430"/>
            <a:ext cx="2438485" cy="8132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8550" y="2554766"/>
            <a:ext cx="1951224" cy="18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415721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3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531642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3200400" y="437307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137022">
            <a:off x="2122998" y="965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48362" y="1092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593804">
            <a:off x="985373" y="8274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5867400" y="437307"/>
            <a:ext cx="533400" cy="8636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Consistent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464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6 -0.05992 L 0.08756 0.07381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5 0.17469 L 0.38898 0.31837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7" y="717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9 0.15614 L 0.30139 0.30048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 0.19482 L 0.21317 0.33896 " pathEditMode="fixed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7" y="7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6 0.07404 L -0.1376 0.00717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9222</TotalTime>
  <Words>186</Words>
  <Application>Microsoft Office PowerPoint</Application>
  <PresentationFormat>On-screen Show (4:3)</PresentationFormat>
  <Paragraphs>90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NewsPrint</vt:lpstr>
      <vt:lpstr>NoSQL Smackdown</vt:lpstr>
      <vt:lpstr>Who is this guy?</vt:lpstr>
      <vt:lpstr>Every. Single. Time.</vt:lpstr>
      <vt:lpstr>CAP Theorem</vt:lpstr>
      <vt:lpstr>CAP Theorem</vt:lpstr>
      <vt:lpstr>Partition Tolerance</vt:lpstr>
      <vt:lpstr>The Players</vt:lpstr>
      <vt:lpstr>Single Master Replication</vt:lpstr>
      <vt:lpstr>Single Master Replication</vt:lpstr>
      <vt:lpstr>Single Master Replication</vt:lpstr>
      <vt:lpstr>Sharding</vt:lpstr>
      <vt:lpstr>Sharding</vt:lpstr>
      <vt:lpstr>Multi-Master Replication</vt:lpstr>
      <vt:lpstr>Quorum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Smackdown</dc:title>
  <dc:creator>Josh Bush</dc:creator>
  <cp:lastModifiedBy>josh</cp:lastModifiedBy>
  <cp:revision>40</cp:revision>
  <dcterms:created xsi:type="dcterms:W3CDTF">2012-07-08T19:31:48Z</dcterms:created>
  <dcterms:modified xsi:type="dcterms:W3CDTF">2012-07-25T17:30:42Z</dcterms:modified>
</cp:coreProperties>
</file>