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43"/>
  </p:notesMasterIdLst>
  <p:sldIdLst>
    <p:sldId id="256" r:id="rId2"/>
    <p:sldId id="257" r:id="rId3"/>
    <p:sldId id="289" r:id="rId4"/>
    <p:sldId id="285" r:id="rId5"/>
    <p:sldId id="283" r:id="rId6"/>
    <p:sldId id="271" r:id="rId7"/>
    <p:sldId id="286" r:id="rId8"/>
    <p:sldId id="276" r:id="rId9"/>
    <p:sldId id="277" r:id="rId10"/>
    <p:sldId id="278" r:id="rId11"/>
    <p:sldId id="282" r:id="rId12"/>
    <p:sldId id="280" r:id="rId13"/>
    <p:sldId id="284" r:id="rId14"/>
    <p:sldId id="268" r:id="rId15"/>
    <p:sldId id="270" r:id="rId16"/>
    <p:sldId id="287" r:id="rId17"/>
    <p:sldId id="269" r:id="rId18"/>
    <p:sldId id="260" r:id="rId19"/>
    <p:sldId id="291" r:id="rId20"/>
    <p:sldId id="261" r:id="rId21"/>
    <p:sldId id="262" r:id="rId22"/>
    <p:sldId id="263" r:id="rId23"/>
    <p:sldId id="264" r:id="rId24"/>
    <p:sldId id="292" r:id="rId25"/>
    <p:sldId id="293" r:id="rId26"/>
    <p:sldId id="266" r:id="rId27"/>
    <p:sldId id="267" r:id="rId28"/>
    <p:sldId id="290" r:id="rId29"/>
    <p:sldId id="272" r:id="rId30"/>
    <p:sldId id="294" r:id="rId31"/>
    <p:sldId id="295" r:id="rId32"/>
    <p:sldId id="296" r:id="rId33"/>
    <p:sldId id="274" r:id="rId34"/>
    <p:sldId id="297" r:id="rId35"/>
    <p:sldId id="273" r:id="rId36"/>
    <p:sldId id="298" r:id="rId37"/>
    <p:sldId id="299" r:id="rId38"/>
    <p:sldId id="275" r:id="rId39"/>
    <p:sldId id="300" r:id="rId40"/>
    <p:sldId id="301" r:id="rId41"/>
    <p:sldId id="26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011" autoAdjust="0"/>
  </p:normalViewPr>
  <p:slideViewPr>
    <p:cSldViewPr snapToGrid="0" snapToObjects="1">
      <p:cViewPr varScale="1">
        <p:scale>
          <a:sx n="53" d="100"/>
          <a:sy n="53" d="100"/>
        </p:scale>
        <p:origin x="-1733" y="-62"/>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 Areas to consider when choosing a data store.</a:t>
            </a:r>
          </a:p>
          <a:p>
            <a:pPr marL="171450" indent="-171450">
              <a:buFont typeface="Arial" pitchFamily="34" charset="0"/>
              <a:buChar char="•"/>
            </a:pPr>
            <a:r>
              <a:rPr lang="en-US" baseline="0" dirty="0" smtClean="0"/>
              <a:t>Does it lend itself to the data I’m trying to model</a:t>
            </a:r>
          </a:p>
          <a:p>
            <a:pPr marL="171450" indent="-171450">
              <a:buFont typeface="Arial" pitchFamily="34" charset="0"/>
              <a:buChar char="•"/>
            </a:pPr>
            <a:r>
              <a:rPr lang="en-US" baseline="0" dirty="0" smtClean="0"/>
              <a:t>How does my data need to scale?</a:t>
            </a:r>
          </a:p>
          <a:p>
            <a:pPr marL="628650" lvl="1" indent="-171450">
              <a:buFont typeface="Arial" pitchFamily="34" charset="0"/>
              <a:buChar char="•"/>
            </a:pPr>
            <a:r>
              <a:rPr lang="en-US" baseline="0" dirty="0" smtClean="0"/>
              <a:t>Reads?</a:t>
            </a:r>
          </a:p>
          <a:p>
            <a:pPr marL="628650" lvl="1" indent="-171450">
              <a:buFont typeface="Arial" pitchFamily="34" charset="0"/>
              <a:buChar char="•"/>
            </a:pPr>
            <a:r>
              <a:rPr lang="en-US" baseline="0" dirty="0" smtClean="0"/>
              <a:t>Writes?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a:t>
            </a:r>
            <a:r>
              <a:rPr lang="en-US" baseline="0" dirty="0" err="1" smtClean="0"/>
              <a:t>responsbilities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all of the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~71ms</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my best to talk about each one of these today. I chose these as they seem to be the major players at present.</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Since I’ve started prepping for this talk, a few new promising data stores have come across my radar.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 Not</a:t>
            </a:r>
            <a:r>
              <a:rPr lang="en-US" baseline="0" dirty="0" smtClean="0"/>
              <a:t> only that, but the syntax is much more understandable.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data at 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11853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42624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4305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24765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61341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4"/>
                                        </p:tgtEl>
                                        <p:attrNameLst>
                                          <p:attrName>ppt_x</p:attrName>
                                          <p:attrName>ppt_y</p:attrName>
                                        </p:attrNameLst>
                                      </p:cBhvr>
                                      <p:rCtr x="0" y="6687"/>
                                    </p:animMotion>
                                  </p:childTnLst>
                                </p:cTn>
                              </p:par>
                              <p:par>
                                <p:cTn id="9" presetID="1" presetClass="entr" presetSubtype="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8756 -0.05992 L 0.08756 0.07381 " pathEditMode="fixed" rAng="0" ptsTypes="AA">
                                      <p:cBhvr>
                                        <p:cTn id="12" dur="2000" fill="hold"/>
                                        <p:tgtEl>
                                          <p:spTgt spid="5"/>
                                        </p:tgtEl>
                                        <p:attrNameLst>
                                          <p:attrName>ppt_x</p:attrName>
                                          <p:attrName>ppt_y</p:attrName>
                                        </p:attrNameLst>
                                      </p:cBhvr>
                                      <p:rCtr x="0" y="6687"/>
                                    </p:animMotion>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8756 -0.05992 L 0.08756 0.07381 " pathEditMode="fixed" rAng="0" ptsTypes="AA">
                                      <p:cBhvr>
                                        <p:cTn id="16" dur="2000" fill="hold"/>
                                        <p:tgtEl>
                                          <p:spTgt spid="7"/>
                                        </p:tgtEl>
                                        <p:attrNameLst>
                                          <p:attrName>ppt_x</p:attrName>
                                          <p:attrName>ppt_y</p:attrName>
                                        </p:attrNameLst>
                                      </p:cBhvr>
                                      <p:rCtr x="0" y="6687"/>
                                    </p:animMotion>
                                  </p:childTnLst>
                                </p:cTn>
                              </p:par>
                              <p:par>
                                <p:cTn id="17" presetID="1" presetClass="entr"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8756 -0.05992 L 0.08756 0.07381 " pathEditMode="fixed" rAng="0" ptsTypes="AA">
                                      <p:cBhvr>
                                        <p:cTn id="20" dur="2000" fill="hold"/>
                                        <p:tgtEl>
                                          <p:spTgt spid="8"/>
                                        </p:tgtEl>
                                        <p:attrNameLst>
                                          <p:attrName>ppt_x</p:attrName>
                                          <p:attrName>ppt_y</p:attrName>
                                        </p:attrNameLst>
                                      </p:cBhvr>
                                      <p:rCtr x="0" y="66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rot="2593804">
            <a:off x="5938372" y="54808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704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endParaRPr lang="en-US" dirty="0"/>
          </a:p>
        </p:txBody>
      </p:sp>
      <p:pic>
        <p:nvPicPr>
          <p:cNvPr id="4" name="Picture 3"/>
          <p:cNvPicPr>
            <a:picLocks noChangeAspect="1"/>
          </p:cNvPicPr>
          <p:nvPr/>
        </p:nvPicPr>
        <p:blipFill>
          <a:blip r:embed="rId3"/>
          <a:stretch>
            <a:fillRect/>
          </a:stretch>
        </p:blipFill>
        <p:spPr>
          <a:xfrm>
            <a:off x="762000" y="5335437"/>
            <a:ext cx="3115365" cy="108172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p>
          <a:p>
            <a:r>
              <a:rPr lang="en-US" dirty="0" smtClean="0"/>
              <a:t>Consistent Writes, Available Reads</a:t>
            </a:r>
          </a:p>
          <a:p>
            <a:r>
              <a:rPr lang="en-US" dirty="0" smtClean="0"/>
              <a:t>Custom API with BSON payload</a:t>
            </a:r>
          </a:p>
          <a:p>
            <a:r>
              <a:rPr lang="en-US" dirty="0" smtClean="0"/>
              <a:t>Ad hoc queries using </a:t>
            </a:r>
            <a:r>
              <a:rPr lang="en-US" dirty="0" err="1" smtClean="0"/>
              <a:t>json</a:t>
            </a:r>
            <a:r>
              <a:rPr lang="en-US" dirty="0" smtClean="0"/>
              <a:t> query syntax</a:t>
            </a:r>
          </a:p>
          <a:p>
            <a:r>
              <a:rPr lang="en-US" dirty="0" smtClean="0"/>
              <a:t>Indexing</a:t>
            </a:r>
          </a:p>
          <a:p>
            <a:r>
              <a:rPr lang="en-US" dirty="0" smtClean="0"/>
              <a:t>Master/Slave replication and </a:t>
            </a:r>
            <a:r>
              <a:rPr lang="en-US" dirty="0" err="1" smtClean="0"/>
              <a:t>Sharding</a:t>
            </a:r>
            <a:endParaRPr lang="en-US" dirty="0" smtClean="0"/>
          </a:p>
          <a:p>
            <a:r>
              <a:rPr lang="en-US" dirty="0" smtClean="0"/>
              <a:t>Cross Platform</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768" y="5306859"/>
            <a:ext cx="2869361" cy="95645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endParaRPr lang="en-US"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32683" y="495895"/>
            <a:ext cx="1709195" cy="1922844"/>
          </a:xfrm>
          <a:prstGeom prst="rect">
            <a:avLst/>
          </a:prstGeom>
        </p:spPr>
      </p:pic>
      <p:pic>
        <p:nvPicPr>
          <p:cNvPr id="6" name="Picture 5"/>
          <p:cNvPicPr>
            <a:picLocks noChangeAspect="1"/>
          </p:cNvPicPr>
          <p:nvPr/>
        </p:nvPicPr>
        <p:blipFill>
          <a:blip r:embed="rId5"/>
          <a:stretch>
            <a:fillRect/>
          </a:stretch>
        </p:blipFill>
        <p:spPr>
          <a:xfrm>
            <a:off x="619259" y="3252016"/>
            <a:ext cx="1790700" cy="571500"/>
          </a:xfrm>
          <a:prstGeom prst="rect">
            <a:avLst/>
          </a:prstGeom>
        </p:spPr>
      </p:pic>
      <p:pic>
        <p:nvPicPr>
          <p:cNvPr id="7" name="Picture 6"/>
          <p:cNvPicPr>
            <a:picLocks noChangeAspect="1"/>
          </p:cNvPicPr>
          <p:nvPr/>
        </p:nvPicPr>
        <p:blipFill>
          <a:blip r:embed="rId6"/>
          <a:stretch>
            <a:fillRect/>
          </a:stretch>
        </p:blipFill>
        <p:spPr>
          <a:xfrm>
            <a:off x="4109457" y="2731180"/>
            <a:ext cx="2518465" cy="624882"/>
          </a:xfrm>
          <a:prstGeom prst="rect">
            <a:avLst/>
          </a:prstGeom>
        </p:spPr>
      </p:pic>
      <p:pic>
        <p:nvPicPr>
          <p:cNvPr id="8" name="Picture 7"/>
          <p:cNvPicPr>
            <a:picLocks noChangeAspect="1"/>
          </p:cNvPicPr>
          <p:nvPr/>
        </p:nvPicPr>
        <p:blipFill>
          <a:blip r:embed="rId7"/>
          <a:stretch>
            <a:fillRect/>
          </a:stretch>
        </p:blipFill>
        <p:spPr>
          <a:xfrm>
            <a:off x="5614409" y="722460"/>
            <a:ext cx="3115365" cy="1081724"/>
          </a:xfrm>
          <a:prstGeom prst="rect">
            <a:avLst/>
          </a:prstGeom>
        </p:spPr>
      </p:pic>
      <p:pic>
        <p:nvPicPr>
          <p:cNvPr id="9" name="Picture 8"/>
          <p:cNvPicPr>
            <a:picLocks noChangeAspect="1"/>
          </p:cNvPicPr>
          <p:nvPr/>
        </p:nvPicPr>
        <p:blipFill>
          <a:blip r:embed="rId8"/>
          <a:stretch>
            <a:fillRect/>
          </a:stretch>
        </p:blipFill>
        <p:spPr>
          <a:xfrm>
            <a:off x="5232400" y="4572000"/>
            <a:ext cx="2311400" cy="635000"/>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pic>
        <p:nvPicPr>
          <p:cNvPr id="11" name="Picture 10"/>
          <p:cNvPicPr>
            <a:picLocks noChangeAspect="1"/>
          </p:cNvPicPr>
          <p:nvPr/>
        </p:nvPicPr>
        <p:blipFill>
          <a:blip r:embed="rId10"/>
          <a:stretch>
            <a:fillRect/>
          </a:stretch>
        </p:blipFill>
        <p:spPr>
          <a:xfrm>
            <a:off x="6778550" y="2554766"/>
            <a:ext cx="1951224" cy="1853663"/>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endParaRPr lang="en-US" dirty="0"/>
          </a:p>
        </p:txBody>
      </p:sp>
      <p:pic>
        <p:nvPicPr>
          <p:cNvPr id="6146" name="Picture 2" descr="File:Cassandra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86388"/>
            <a:ext cx="3959225" cy="79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a:latin typeface="Consolas" pitchFamily="49" charset="0"/>
                <a:cs typeface="Consolas" pitchFamily="49" charset="0"/>
              </a:rPr>
              <a:t>)-[:</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10871</TotalTime>
  <Words>1367</Words>
  <Application>Microsoft Office PowerPoint</Application>
  <PresentationFormat>On-screen Show (4:3)</PresentationFormat>
  <Paragraphs>289</Paragraphs>
  <Slides>41</Slides>
  <Notes>28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NewsPrint</vt:lpstr>
      <vt:lpstr>NoSQL Smackdown</vt:lpstr>
      <vt:lpstr>Who is this guy?</vt:lpstr>
      <vt:lpstr>Right Tool For The Job</vt:lpstr>
      <vt:lpstr>The Players</vt:lpstr>
      <vt:lpstr>Data Modeling</vt:lpstr>
      <vt:lpstr>Every. Single. Time.</vt:lpstr>
      <vt:lpstr>Friend of a Friend</vt:lpstr>
      <vt:lpstr>Friend of a Friend</vt:lpstr>
      <vt:lpstr>Friend of a Friend</vt:lpstr>
      <vt:lpstr>Dynamic Fields</vt:lpstr>
      <vt:lpstr>Dynamic Fields</vt:lpstr>
      <vt:lpstr>Dynamic Fields</vt:lpstr>
      <vt:lpstr>Scaling Out</vt:lpstr>
      <vt:lpstr>CAP Theorem</vt:lpstr>
      <vt:lpstr>CAP Theorem</vt:lpstr>
      <vt:lpstr>CAP Theorem</vt:lpstr>
      <vt:lpstr>Partition Tolerance</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Quorum</vt:lpstr>
      <vt:lpstr>Latency</vt:lpstr>
      <vt:lpstr>Document DataBases</vt:lpstr>
      <vt:lpstr>PowerPoint Presentation</vt:lpstr>
      <vt:lpstr>PowerPoint Presentation</vt:lpstr>
      <vt:lpstr>PowerPoint Presentation</vt:lpstr>
      <vt:lpstr>Graph DataBases</vt:lpstr>
      <vt:lpstr>PowerPoint Presentation</vt:lpstr>
      <vt:lpstr>Key/Value DataBases</vt:lpstr>
      <vt:lpstr>PowerPoint Presentation</vt:lpstr>
      <vt:lpstr>PowerPoint Presentation</vt:lpstr>
      <vt:lpstr>Columnar DataBases</vt:lpstr>
      <vt:lpstr>PowerPoint Presentation</vt:lpstr>
      <vt:lpstr>PowerPoint Presentation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91</cp:revision>
  <dcterms:created xsi:type="dcterms:W3CDTF">2012-07-08T19:31:48Z</dcterms:created>
  <dcterms:modified xsi:type="dcterms:W3CDTF">2012-07-29T04:51:13Z</dcterms:modified>
</cp:coreProperties>
</file>