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760" y="-104"/>
      </p:cViewPr>
      <p:guideLst>
        <p:guide orient="horz" pos="2160"/>
        <p:guide pos="4032"/>
        <p:guide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</dgm:pt>
    <dgm:pt modelId="{99CD8AD3-6476-5342-96C3-57BE87931A80}" type="pres">
      <dgm:prSet presAssocID="{047C7C3A-77F3-5A4E-BBF2-4D57184D5956}" presName="Name56" presStyleLbl="parChTrans1D2" presStyleIdx="1" presStyleCnt="3"/>
      <dgm:spPr/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5B5230-8096-5B40-8262-31F626722A4E}" type="presOf" srcId="{FE6B8C8E-A924-7441-B7E5-6EEEC97BACCB}" destId="{563CDE74-A463-B44D-99D4-7D17D9FC8759}" srcOrd="0" destOrd="0" presId="urn:microsoft.com/office/officeart/2008/layout/RadialCluster"/>
    <dgm:cxn modelId="{563E6721-4498-1D4E-9036-D8FC8192F370}" type="presOf" srcId="{F808A7DB-551F-EF44-BCF7-2FE40B1C7A37}" destId="{528DA71B-EADA-644F-88DE-94FF786542B0}" srcOrd="0" destOrd="0" presId="urn:microsoft.com/office/officeart/2008/layout/RadialCluster"/>
    <dgm:cxn modelId="{523F99A3-57D0-AE4B-9187-1726CDCD537B}" type="presOf" srcId="{DCA3A95B-AB12-7E42-A32D-F6FA2C324D42}" destId="{1D37458B-8F3D-3842-851B-50A27A61F222}" srcOrd="0" destOrd="0" presId="urn:microsoft.com/office/officeart/2008/layout/RadialCluster"/>
    <dgm:cxn modelId="{9482D4B0-B7F9-6C4E-BB87-4202E59E358F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7DE94B6D-D25D-0D4F-B82A-9A6391C7B3F8}" type="presOf" srcId="{1FC3400E-1B5B-6A4A-92E1-09E2903FB7FD}" destId="{465DF973-0A96-9146-BC21-3D9F50977FF4}" srcOrd="0" destOrd="0" presId="urn:microsoft.com/office/officeart/2008/layout/RadialCluster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0FDBAEB2-F05D-4A4B-AC4E-239967755439}" type="presOf" srcId="{1FA1E489-65B5-0A4D-AA3F-C6049654427F}" destId="{C30766BF-A470-B048-82DF-59DAC0BE9713}" srcOrd="0" destOrd="0" presId="urn:microsoft.com/office/officeart/2008/layout/RadialCluster"/>
    <dgm:cxn modelId="{C9E9B7AD-6914-384B-9E9A-0DF0D33406F2}" type="presOf" srcId="{047C7C3A-77F3-5A4E-BBF2-4D57184D5956}" destId="{99CD8AD3-6476-5342-96C3-57BE87931A80}" srcOrd="0" destOrd="0" presId="urn:microsoft.com/office/officeart/2008/layout/RadialCluster"/>
    <dgm:cxn modelId="{7CA857C9-571A-E94C-853F-D276FE89CA64}" type="presOf" srcId="{97E78916-2F01-6B41-8938-70A130B4A9C9}" destId="{690463B0-3785-F342-9661-29EC91FDDDD2}" srcOrd="0" destOrd="0" presId="urn:microsoft.com/office/officeart/2008/layout/RadialCluster"/>
    <dgm:cxn modelId="{CB1A2452-CBD2-524F-AD92-97895F05AD12}" type="presParOf" srcId="{563CDE74-A463-B44D-99D4-7D17D9FC8759}" destId="{5FABBDEC-FECC-7544-8228-AA83B687D30B}" srcOrd="0" destOrd="0" presId="urn:microsoft.com/office/officeart/2008/layout/RadialCluster"/>
    <dgm:cxn modelId="{87EA9ABC-1F9C-874D-A748-852E2149B750}" type="presParOf" srcId="{5FABBDEC-FECC-7544-8228-AA83B687D30B}" destId="{528DA71B-EADA-644F-88DE-94FF786542B0}" srcOrd="0" destOrd="0" presId="urn:microsoft.com/office/officeart/2008/layout/RadialCluster"/>
    <dgm:cxn modelId="{6CF58BA8-295A-244B-BC29-22F53A9F10D8}" type="presParOf" srcId="{5FABBDEC-FECC-7544-8228-AA83B687D30B}" destId="{690463B0-3785-F342-9661-29EC91FDDDD2}" srcOrd="1" destOrd="0" presId="urn:microsoft.com/office/officeart/2008/layout/RadialCluster"/>
    <dgm:cxn modelId="{E8301ABA-6F5D-404A-B763-6B1A6ED24CD2}" type="presParOf" srcId="{5FABBDEC-FECC-7544-8228-AA83B687D30B}" destId="{C30766BF-A470-B048-82DF-59DAC0BE9713}" srcOrd="2" destOrd="0" presId="urn:microsoft.com/office/officeart/2008/layout/RadialCluster"/>
    <dgm:cxn modelId="{B6302067-FC2E-BD48-BD4D-8EEA74C73BF1}" type="presParOf" srcId="{5FABBDEC-FECC-7544-8228-AA83B687D30B}" destId="{99CD8AD3-6476-5342-96C3-57BE87931A80}" srcOrd="3" destOrd="0" presId="urn:microsoft.com/office/officeart/2008/layout/RadialCluster"/>
    <dgm:cxn modelId="{2738B9BE-0890-CC41-8C9F-552CD8E4945E}" type="presParOf" srcId="{5FABBDEC-FECC-7544-8228-AA83B687D30B}" destId="{465DF973-0A96-9146-BC21-3D9F50977FF4}" srcOrd="4" destOrd="0" presId="urn:microsoft.com/office/officeart/2008/layout/RadialCluster"/>
    <dgm:cxn modelId="{EDA57D99-1D92-7F43-A1AE-1D3777BAAA46}" type="presParOf" srcId="{5FABBDEC-FECC-7544-8228-AA83B687D30B}" destId="{4178A0C0-8CFF-4A4B-8462-3FA4939F1089}" srcOrd="5" destOrd="0" presId="urn:microsoft.com/office/officeart/2008/layout/RadialCluster"/>
    <dgm:cxn modelId="{016A5127-0254-9D4B-905E-51EAFB33AAF3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</dgm:pt>
    <dgm:pt modelId="{99CD8AD3-6476-5342-96C3-57BE87931A80}" type="pres">
      <dgm:prSet presAssocID="{047C7C3A-77F3-5A4E-BBF2-4D57184D5956}" presName="Name56" presStyleLbl="parChTrans1D2" presStyleIdx="1" presStyleCnt="3"/>
      <dgm:spPr/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C3F83-24D7-4F47-8DE3-00AD5BB90E54}" type="presOf" srcId="{F808A7DB-551F-EF44-BCF7-2FE40B1C7A37}" destId="{528DA71B-EADA-644F-88DE-94FF786542B0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D35912DD-B5A0-E74F-86D5-A00FB19B0093}" type="presOf" srcId="{70979616-8E25-A445-A6ED-7BE24F234AE5}" destId="{4178A0C0-8CFF-4A4B-8462-3FA4939F1089}" srcOrd="0" destOrd="0" presId="urn:microsoft.com/office/officeart/2008/layout/RadialCluster"/>
    <dgm:cxn modelId="{0F7D989B-65E4-134A-A3E6-AA14C9A1099F}" type="presOf" srcId="{FE6B8C8E-A924-7441-B7E5-6EEEC97BACCB}" destId="{563CDE74-A463-B44D-99D4-7D17D9FC8759}" srcOrd="0" destOrd="0" presId="urn:microsoft.com/office/officeart/2008/layout/RadialCluster"/>
    <dgm:cxn modelId="{C3959F0A-E531-D44F-8DD9-6EFEAB338135}" type="presOf" srcId="{047C7C3A-77F3-5A4E-BBF2-4D57184D5956}" destId="{99CD8AD3-6476-5342-96C3-57BE87931A80}" srcOrd="0" destOrd="0" presId="urn:microsoft.com/office/officeart/2008/layout/RadialCluster"/>
    <dgm:cxn modelId="{DDC88506-4F66-F040-AC3A-DAC3D8DC0600}" type="presOf" srcId="{97E78916-2F01-6B41-8938-70A130B4A9C9}" destId="{690463B0-3785-F342-9661-29EC91FDDDD2}" srcOrd="0" destOrd="0" presId="urn:microsoft.com/office/officeart/2008/layout/RadialCluster"/>
    <dgm:cxn modelId="{B4496B30-991A-BC4C-8C2A-F4ED04129479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3843F483-AB59-C94B-9467-EA8C5B7275C4}" type="presOf" srcId="{DCA3A95B-AB12-7E42-A32D-F6FA2C324D42}" destId="{1D37458B-8F3D-3842-851B-50A27A61F222}" srcOrd="0" destOrd="0" presId="urn:microsoft.com/office/officeart/2008/layout/RadialCluster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F8A71E7E-F737-6B40-A75B-FDA128AEF3D0}" type="presOf" srcId="{1FA1E489-65B5-0A4D-AA3F-C6049654427F}" destId="{C30766BF-A470-B048-82DF-59DAC0BE9713}" srcOrd="0" destOrd="0" presId="urn:microsoft.com/office/officeart/2008/layout/RadialCluster"/>
    <dgm:cxn modelId="{67EF0C12-AF57-AE42-9D81-77C231CF0B83}" type="presParOf" srcId="{563CDE74-A463-B44D-99D4-7D17D9FC8759}" destId="{5FABBDEC-FECC-7544-8228-AA83B687D30B}" srcOrd="0" destOrd="0" presId="urn:microsoft.com/office/officeart/2008/layout/RadialCluster"/>
    <dgm:cxn modelId="{0160391D-FAE4-4F47-B52A-568A72B36CCA}" type="presParOf" srcId="{5FABBDEC-FECC-7544-8228-AA83B687D30B}" destId="{528DA71B-EADA-644F-88DE-94FF786542B0}" srcOrd="0" destOrd="0" presId="urn:microsoft.com/office/officeart/2008/layout/RadialCluster"/>
    <dgm:cxn modelId="{B33F9B7E-68B5-914F-B667-DF9CD274DE7F}" type="presParOf" srcId="{5FABBDEC-FECC-7544-8228-AA83B687D30B}" destId="{690463B0-3785-F342-9661-29EC91FDDDD2}" srcOrd="1" destOrd="0" presId="urn:microsoft.com/office/officeart/2008/layout/RadialCluster"/>
    <dgm:cxn modelId="{C4F6B742-68A7-9C45-BFF4-FD8E0A4A9A0B}" type="presParOf" srcId="{5FABBDEC-FECC-7544-8228-AA83B687D30B}" destId="{C30766BF-A470-B048-82DF-59DAC0BE9713}" srcOrd="2" destOrd="0" presId="urn:microsoft.com/office/officeart/2008/layout/RadialCluster"/>
    <dgm:cxn modelId="{6364352B-4EF2-0D4B-8C63-9C8D65469F65}" type="presParOf" srcId="{5FABBDEC-FECC-7544-8228-AA83B687D30B}" destId="{99CD8AD3-6476-5342-96C3-57BE87931A80}" srcOrd="3" destOrd="0" presId="urn:microsoft.com/office/officeart/2008/layout/RadialCluster"/>
    <dgm:cxn modelId="{B8120FA7-8AE9-3044-BD29-29424E3F410D}" type="presParOf" srcId="{5FABBDEC-FECC-7544-8228-AA83B687D30B}" destId="{465DF973-0A96-9146-BC21-3D9F50977FF4}" srcOrd="4" destOrd="0" presId="urn:microsoft.com/office/officeart/2008/layout/RadialCluster"/>
    <dgm:cxn modelId="{07E8EF76-7101-7441-9331-F580BFB0077B}" type="presParOf" srcId="{5FABBDEC-FECC-7544-8228-AA83B687D30B}" destId="{4178A0C0-8CFF-4A4B-8462-3FA4939F1089}" srcOrd="5" destOrd="0" presId="urn:microsoft.com/office/officeart/2008/layout/RadialCluster"/>
    <dgm:cxn modelId="{6EAD1946-F207-004D-9ADC-E49ED78C35FF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78FF-1B83-854B-A2FD-CAEF062BAA87}" type="datetimeFigureOut">
              <a:rPr lang="en-US" smtClean="0"/>
              <a:t>7/19/12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2A8D-6B9A-A244-94A3-86AE96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CBD5C35-2BE7-BF4A-B933-09AD69A349E0}" type="datetimeFigureOut">
              <a:rPr lang="en-US" smtClean="0"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NoSQL </a:t>
            </a:r>
            <a:r>
              <a:rPr lang="en-US" dirty="0" err="1" smtClean="0"/>
              <a:t>Smackdown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Bush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6143" y="1980609"/>
            <a:ext cx="2692400" cy="2741738"/>
            <a:chOff x="306143" y="2199594"/>
            <a:chExt cx="2692400" cy="27417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43" y="2199594"/>
              <a:ext cx="2692400" cy="2692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94086" y="4572000"/>
              <a:ext cx="171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digitalbush.com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12171" y="1863815"/>
            <a:ext cx="2692400" cy="2877066"/>
            <a:chOff x="3225800" y="2082800"/>
            <a:chExt cx="2692400" cy="287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5800" y="2082800"/>
              <a:ext cx="2692400" cy="2692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74392" y="4590534"/>
              <a:ext cx="221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dirty="0" err="1"/>
                <a:t>f</a:t>
              </a:r>
              <a:r>
                <a:rPr lang="en-US" dirty="0" err="1" smtClean="0"/>
                <a:t>reshbrewedcode.com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18200" y="1863815"/>
            <a:ext cx="2692400" cy="2874375"/>
            <a:chOff x="5918200" y="2082800"/>
            <a:chExt cx="2692400" cy="2874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200" y="2082800"/>
              <a:ext cx="2692400" cy="2692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423245" y="4587843"/>
              <a:ext cx="167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</a:t>
              </a:r>
              <a:r>
                <a:rPr lang="en-US" dirty="0" err="1" smtClean="0"/>
                <a:t>ireflylogic.com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857" y="453280"/>
            <a:ext cx="967973" cy="9679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5551" y="710288"/>
            <a:ext cx="181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sz="2400" dirty="0" err="1" smtClean="0"/>
              <a:t>digitalBush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4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7" y="1076533"/>
            <a:ext cx="2869361" cy="95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83" y="495895"/>
            <a:ext cx="1709195" cy="1922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9" y="3252016"/>
            <a:ext cx="17907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457" y="2731180"/>
            <a:ext cx="2518465" cy="62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409" y="722460"/>
            <a:ext cx="3115365" cy="108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400" y="4572000"/>
            <a:ext cx="2311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6818" y="4076430"/>
            <a:ext cx="2438485" cy="81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550" y="2554766"/>
            <a:ext cx="1951224" cy="18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1572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39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531642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Consistent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64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94 0.15618 L 0.30594 0.30055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5006</TotalTime>
  <Words>36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NoSQL Smackdown</vt:lpstr>
      <vt:lpstr>Who is this guy?</vt:lpstr>
      <vt:lpstr>The Players</vt:lpstr>
      <vt:lpstr>Single Master Replication</vt:lpstr>
      <vt:lpstr>Single Master Replication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Smackdown</dc:title>
  <dc:creator>Josh Bush</dc:creator>
  <cp:lastModifiedBy>Josh Bush</cp:lastModifiedBy>
  <cp:revision>18</cp:revision>
  <dcterms:created xsi:type="dcterms:W3CDTF">2012-07-08T19:31:48Z</dcterms:created>
  <dcterms:modified xsi:type="dcterms:W3CDTF">2012-07-21T03:19:11Z</dcterms:modified>
</cp:coreProperties>
</file>