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701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  <a:endParaRPr lang="en-US" dirty="0" smtClean="0"/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  <a:endParaRPr lang="en-US" dirty="0" smtClean="0"/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  <a:endParaRPr lang="en-US" sz="1600" kern="1200" dirty="0" smtClean="0"/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  <a:endParaRPr lang="en-US" sz="1600" kern="1200" dirty="0" smtClean="0"/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5029</TotalTime>
  <Words>81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NoSQL Smackdown</vt:lpstr>
      <vt:lpstr>Who is this guy?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23</cp:revision>
  <dcterms:created xsi:type="dcterms:W3CDTF">2012-07-08T19:31:48Z</dcterms:created>
  <dcterms:modified xsi:type="dcterms:W3CDTF">2012-07-21T18:14:57Z</dcterms:modified>
</cp:coreProperties>
</file>