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9" r:id="rId1"/>
  </p:sldMasterIdLst>
  <p:notesMasterIdLst>
    <p:notesMasterId r:id="rId17"/>
  </p:notesMasterIdLst>
  <p:sldIdLst>
    <p:sldId id="256" r:id="rId2"/>
    <p:sldId id="257" r:id="rId3"/>
    <p:sldId id="271" r:id="rId4"/>
    <p:sldId id="268" r:id="rId5"/>
    <p:sldId id="270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31" autoAdjust="0"/>
  </p:normalViewPr>
  <p:slideViewPr>
    <p:cSldViewPr snapToObjects="1">
      <p:cViewPr varScale="1">
        <p:scale>
          <a:sx n="53" d="100"/>
          <a:sy n="53" d="100"/>
        </p:scale>
        <p:origin x="-2280" y="-67"/>
      </p:cViewPr>
      <p:guideLst>
        <p:guide orient="horz" pos="2160"/>
        <p:guide pos="4032"/>
        <p:guide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583CC2A-3405-46E6-81F5-4296D76D08D3}" type="presOf" srcId="{E15BF95D-65D3-4DEA-B600-DE3F21728DE0}" destId="{CA72EE1C-57C2-42A6-AFBD-9B1063717954}" srcOrd="0" destOrd="0" presId="urn:microsoft.com/office/officeart/2005/8/layout/cycle7"/>
    <dgm:cxn modelId="{AB0EA560-AA8E-4F84-923A-BCA9256991D7}" type="presOf" srcId="{E20084B7-5060-4620-86C0-C1F6FA182264}" destId="{8E67F184-EFB0-4148-B1F5-0ACFA604B895}" srcOrd="1" destOrd="0" presId="urn:microsoft.com/office/officeart/2005/8/layout/cycle7"/>
    <dgm:cxn modelId="{01B4AA20-0DB6-4F2A-B73E-3A656EF171B2}" type="presOf" srcId="{9D3390A3-64FF-4C92-83DD-A72872A950B1}" destId="{DF0B0F0A-68E6-4CB7-AC04-DA2D44B0BCCE}" srcOrd="0" destOrd="0" presId="urn:microsoft.com/office/officeart/2005/8/layout/cycle7"/>
    <dgm:cxn modelId="{80EC548F-4AB4-43DD-AA84-0D3CEB785808}" type="presOf" srcId="{AAD24F8A-5713-44EA-B5FA-DE36BA074983}" destId="{B14F0948-7A67-43E5-B0DF-0DD9884E7CFD}" srcOrd="0" destOrd="0" presId="urn:microsoft.com/office/officeart/2005/8/layout/cycle7"/>
    <dgm:cxn modelId="{0A8F300F-73CE-4F9B-A773-9FA36E7013CE}" type="presOf" srcId="{39634C96-B152-4EA9-9304-C9B9A2E085EE}" destId="{6D6523F0-9480-4F78-8FCA-6790553C9753}" srcOrd="0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7A3426BD-33A1-46E3-B248-B68FEFEA71D5}" type="presOf" srcId="{E15BF95D-65D3-4DEA-B600-DE3F21728DE0}" destId="{9BB339C9-C19F-46BE-B099-02F811C82AEA}" srcOrd="1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123B41F6-4A9D-4873-821B-0C76A66D87F2}" type="presOf" srcId="{E20084B7-5060-4620-86C0-C1F6FA182264}" destId="{0F999B11-75F3-4166-90C2-31674FB58C1D}" srcOrd="0" destOrd="0" presId="urn:microsoft.com/office/officeart/2005/8/layout/cycle7"/>
    <dgm:cxn modelId="{8AB46B24-FE94-4ED7-B427-D41C1AD17ACF}" type="presOf" srcId="{AE17A5B2-B444-4187-9A13-351CFB474DD4}" destId="{C12EB616-707C-4C77-B7A6-FD60B5BEF761}" srcOrd="0" destOrd="0" presId="urn:microsoft.com/office/officeart/2005/8/layout/cycle7"/>
    <dgm:cxn modelId="{C8E70C34-F24B-4287-A9B9-85C8575F74BB}" type="presOf" srcId="{D878027D-53A6-4C44-9F9B-C6B84B7A5631}" destId="{720E1593-D876-4546-847C-38AA83871518}" srcOrd="0" destOrd="0" presId="urn:microsoft.com/office/officeart/2005/8/layout/cycle7"/>
    <dgm:cxn modelId="{93886107-7962-4828-AF2D-2034AFE6166A}" type="presOf" srcId="{AAD24F8A-5713-44EA-B5FA-DE36BA074983}" destId="{4D1810CE-8499-4A64-B80B-C1752027BC06}" srcOrd="1" destOrd="0" presId="urn:microsoft.com/office/officeart/2005/8/layout/cycle7"/>
    <dgm:cxn modelId="{292E8734-439B-43C7-BE3C-44CD55400F01}" type="presParOf" srcId="{DF0B0F0A-68E6-4CB7-AC04-DA2D44B0BCCE}" destId="{6D6523F0-9480-4F78-8FCA-6790553C9753}" srcOrd="0" destOrd="0" presId="urn:microsoft.com/office/officeart/2005/8/layout/cycle7"/>
    <dgm:cxn modelId="{17488C9A-A6CF-43D3-860F-FBC6619248F7}" type="presParOf" srcId="{DF0B0F0A-68E6-4CB7-AC04-DA2D44B0BCCE}" destId="{B14F0948-7A67-43E5-B0DF-0DD9884E7CFD}" srcOrd="1" destOrd="0" presId="urn:microsoft.com/office/officeart/2005/8/layout/cycle7"/>
    <dgm:cxn modelId="{33A43A39-DCF6-4B5E-8D19-EFFF8C148F71}" type="presParOf" srcId="{B14F0948-7A67-43E5-B0DF-0DD9884E7CFD}" destId="{4D1810CE-8499-4A64-B80B-C1752027BC06}" srcOrd="0" destOrd="0" presId="urn:microsoft.com/office/officeart/2005/8/layout/cycle7"/>
    <dgm:cxn modelId="{FBB220FF-DA28-4E8D-99D5-E6C5F1E14C88}" type="presParOf" srcId="{DF0B0F0A-68E6-4CB7-AC04-DA2D44B0BCCE}" destId="{C12EB616-707C-4C77-B7A6-FD60B5BEF761}" srcOrd="2" destOrd="0" presId="urn:microsoft.com/office/officeart/2005/8/layout/cycle7"/>
    <dgm:cxn modelId="{F1C60795-2611-4FBD-947C-F09266888A38}" type="presParOf" srcId="{DF0B0F0A-68E6-4CB7-AC04-DA2D44B0BCCE}" destId="{0F999B11-75F3-4166-90C2-31674FB58C1D}" srcOrd="3" destOrd="0" presId="urn:microsoft.com/office/officeart/2005/8/layout/cycle7"/>
    <dgm:cxn modelId="{4CAB1E4C-3F39-43F3-BBEA-D696451DCBD1}" type="presParOf" srcId="{0F999B11-75F3-4166-90C2-31674FB58C1D}" destId="{8E67F184-EFB0-4148-B1F5-0ACFA604B895}" srcOrd="0" destOrd="0" presId="urn:microsoft.com/office/officeart/2005/8/layout/cycle7"/>
    <dgm:cxn modelId="{FEB143F0-060C-435C-B324-6507C43A7194}" type="presParOf" srcId="{DF0B0F0A-68E6-4CB7-AC04-DA2D44B0BCCE}" destId="{720E1593-D876-4546-847C-38AA83871518}" srcOrd="4" destOrd="0" presId="urn:microsoft.com/office/officeart/2005/8/layout/cycle7"/>
    <dgm:cxn modelId="{EADCFEB6-2091-45DE-A43C-301E4D68D66E}" type="presParOf" srcId="{DF0B0F0A-68E6-4CB7-AC04-DA2D44B0BCCE}" destId="{CA72EE1C-57C2-42A6-AFBD-9B1063717954}" srcOrd="5" destOrd="0" presId="urn:microsoft.com/office/officeart/2005/8/layout/cycle7"/>
    <dgm:cxn modelId="{A0799274-45C8-4EA9-B2CD-24376285D37B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3EE1CF-759A-4840-9F31-5842CF6386AE}" type="presOf" srcId="{9D3390A3-64FF-4C92-83DD-A72872A950B1}" destId="{DF0B0F0A-68E6-4CB7-AC04-DA2D44B0BCCE}" srcOrd="0" destOrd="0" presId="urn:microsoft.com/office/officeart/2005/8/layout/cycle7"/>
    <dgm:cxn modelId="{8CC41A5C-4FD2-401A-82F3-31A1544DE3C3}" type="presOf" srcId="{E15BF95D-65D3-4DEA-B600-DE3F21728DE0}" destId="{9BB339C9-C19F-46BE-B099-02F811C82AEA}" srcOrd="1" destOrd="0" presId="urn:microsoft.com/office/officeart/2005/8/layout/cycle7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ACD3BCEC-6E6F-4A84-A8D0-BE28FEFA7007}" type="presOf" srcId="{D878027D-53A6-4C44-9F9B-C6B84B7A5631}" destId="{720E1593-D876-4546-847C-38AA83871518}" srcOrd="0" destOrd="0" presId="urn:microsoft.com/office/officeart/2005/8/layout/cycle7"/>
    <dgm:cxn modelId="{A1ABAF3C-ACCE-467F-92E1-65A3F9DAF3CA}" type="presOf" srcId="{E20084B7-5060-4620-86C0-C1F6FA182264}" destId="{0F999B11-75F3-4166-90C2-31674FB58C1D}" srcOrd="0" destOrd="0" presId="urn:microsoft.com/office/officeart/2005/8/layout/cycle7"/>
    <dgm:cxn modelId="{4FB16414-CD3D-472B-9B47-C7BA76AFEB03}" type="presOf" srcId="{E15BF95D-65D3-4DEA-B600-DE3F21728DE0}" destId="{CA72EE1C-57C2-42A6-AFBD-9B1063717954}" srcOrd="0" destOrd="0" presId="urn:microsoft.com/office/officeart/2005/8/layout/cycle7"/>
    <dgm:cxn modelId="{BC44B2E8-6933-4473-A86D-F9A0373474F5}" type="presOf" srcId="{AAD24F8A-5713-44EA-B5FA-DE36BA074983}" destId="{4D1810CE-8499-4A64-B80B-C1752027BC06}" srcOrd="1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B9BD0A8F-1F49-44A1-9B5A-57E4AE9460FB}" type="presOf" srcId="{E20084B7-5060-4620-86C0-C1F6FA182264}" destId="{8E67F184-EFB0-4148-B1F5-0ACFA604B895}" srcOrd="1" destOrd="0" presId="urn:microsoft.com/office/officeart/2005/8/layout/cycle7"/>
    <dgm:cxn modelId="{164B29AF-EF99-4C2F-9BC9-B10B25C48D11}" type="presOf" srcId="{39634C96-B152-4EA9-9304-C9B9A2E085EE}" destId="{6D6523F0-9480-4F78-8FCA-6790553C9753}" srcOrd="0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A7BED1E4-6B0C-492F-B3B3-87498217A3B7}" type="presOf" srcId="{AE17A5B2-B444-4187-9A13-351CFB474DD4}" destId="{C12EB616-707C-4C77-B7A6-FD60B5BEF761}" srcOrd="0" destOrd="0" presId="urn:microsoft.com/office/officeart/2005/8/layout/cycle7"/>
    <dgm:cxn modelId="{A3910113-F88B-4A99-BC7C-E734CE14578F}" type="presOf" srcId="{AAD24F8A-5713-44EA-B5FA-DE36BA074983}" destId="{B14F0948-7A67-43E5-B0DF-0DD9884E7CFD}" srcOrd="0" destOrd="0" presId="urn:microsoft.com/office/officeart/2005/8/layout/cycle7"/>
    <dgm:cxn modelId="{9324E212-1001-4059-85CE-69AA200B94D5}" type="presParOf" srcId="{DF0B0F0A-68E6-4CB7-AC04-DA2D44B0BCCE}" destId="{6D6523F0-9480-4F78-8FCA-6790553C9753}" srcOrd="0" destOrd="0" presId="urn:microsoft.com/office/officeart/2005/8/layout/cycle7"/>
    <dgm:cxn modelId="{F7B52C82-786F-43DF-A3C1-31D774448144}" type="presParOf" srcId="{DF0B0F0A-68E6-4CB7-AC04-DA2D44B0BCCE}" destId="{B14F0948-7A67-43E5-B0DF-0DD9884E7CFD}" srcOrd="1" destOrd="0" presId="urn:microsoft.com/office/officeart/2005/8/layout/cycle7"/>
    <dgm:cxn modelId="{2F2C96AF-DEDD-4F99-8EC1-8F3F64670108}" type="presParOf" srcId="{B14F0948-7A67-43E5-B0DF-0DD9884E7CFD}" destId="{4D1810CE-8499-4A64-B80B-C1752027BC06}" srcOrd="0" destOrd="0" presId="urn:microsoft.com/office/officeart/2005/8/layout/cycle7"/>
    <dgm:cxn modelId="{F3E0C32F-94D0-4CCA-9025-4594775A6148}" type="presParOf" srcId="{DF0B0F0A-68E6-4CB7-AC04-DA2D44B0BCCE}" destId="{C12EB616-707C-4C77-B7A6-FD60B5BEF761}" srcOrd="2" destOrd="0" presId="urn:microsoft.com/office/officeart/2005/8/layout/cycle7"/>
    <dgm:cxn modelId="{F7C75738-B739-47DA-8F24-C09FF69C6021}" type="presParOf" srcId="{DF0B0F0A-68E6-4CB7-AC04-DA2D44B0BCCE}" destId="{0F999B11-75F3-4166-90C2-31674FB58C1D}" srcOrd="3" destOrd="0" presId="urn:microsoft.com/office/officeart/2005/8/layout/cycle7"/>
    <dgm:cxn modelId="{79EB3766-2000-4A3C-9885-A324D601645C}" type="presParOf" srcId="{0F999B11-75F3-4166-90C2-31674FB58C1D}" destId="{8E67F184-EFB0-4148-B1F5-0ACFA604B895}" srcOrd="0" destOrd="0" presId="urn:microsoft.com/office/officeart/2005/8/layout/cycle7"/>
    <dgm:cxn modelId="{51EE501B-8009-47A7-999B-D7C2AD3C2686}" type="presParOf" srcId="{DF0B0F0A-68E6-4CB7-AC04-DA2D44B0BCCE}" destId="{720E1593-D876-4546-847C-38AA83871518}" srcOrd="4" destOrd="0" presId="urn:microsoft.com/office/officeart/2005/8/layout/cycle7"/>
    <dgm:cxn modelId="{BCDF30B5-EFC7-42D9-89D6-1D18BC82285C}" type="presParOf" srcId="{DF0B0F0A-68E6-4CB7-AC04-DA2D44B0BCCE}" destId="{CA72EE1C-57C2-42A6-AFBD-9B1063717954}" srcOrd="5" destOrd="0" presId="urn:microsoft.com/office/officeart/2005/8/layout/cycle7"/>
    <dgm:cxn modelId="{984F768E-6F47-4C28-8B66-3C4269855829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F99A3-57D0-AE4B-9187-1726CDCD537B}" type="presOf" srcId="{DCA3A95B-AB12-7E42-A32D-F6FA2C324D42}" destId="{1D37458B-8F3D-3842-851B-50A27A61F222}" srcOrd="0" destOrd="0" presId="urn:microsoft.com/office/officeart/2008/layout/RadialCluster"/>
    <dgm:cxn modelId="{563E6721-4498-1D4E-9036-D8FC8192F370}" type="presOf" srcId="{F808A7DB-551F-EF44-BCF7-2FE40B1C7A37}" destId="{528DA71B-EADA-644F-88DE-94FF786542B0}" srcOrd="0" destOrd="0" presId="urn:microsoft.com/office/officeart/2008/layout/RadialCluster"/>
    <dgm:cxn modelId="{7CA857C9-571A-E94C-853F-D276FE89CA64}" type="presOf" srcId="{97E78916-2F01-6B41-8938-70A130B4A9C9}" destId="{690463B0-3785-F342-9661-29EC91FDDDD2}" srcOrd="0" destOrd="0" presId="urn:microsoft.com/office/officeart/2008/layout/RadialCluster"/>
    <dgm:cxn modelId="{0FDBAEB2-F05D-4A4B-AC4E-239967755439}" type="presOf" srcId="{1FA1E489-65B5-0A4D-AA3F-C6049654427F}" destId="{C30766BF-A470-B048-82DF-59DAC0BE9713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585B5230-8096-5B40-8262-31F626722A4E}" type="presOf" srcId="{FE6B8C8E-A924-7441-B7E5-6EEEC97BACCB}" destId="{563CDE74-A463-B44D-99D4-7D17D9FC8759}" srcOrd="0" destOrd="0" presId="urn:microsoft.com/office/officeart/2008/layout/RadialCluster"/>
    <dgm:cxn modelId="{9482D4B0-B7F9-6C4E-BB87-4202E59E358F}" type="presOf" srcId="{70979616-8E25-A445-A6ED-7BE24F234AE5}" destId="{4178A0C0-8CFF-4A4B-8462-3FA4939F108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7DE94B6D-D25D-0D4F-B82A-9A6391C7B3F8}" type="presOf" srcId="{1FC3400E-1B5B-6A4A-92E1-09E2903FB7FD}" destId="{465DF973-0A96-9146-BC21-3D9F50977FF4}" srcOrd="0" destOrd="0" presId="urn:microsoft.com/office/officeart/2008/layout/RadialCluster"/>
    <dgm:cxn modelId="{C9E9B7AD-6914-384B-9E9A-0DF0D33406F2}" type="presOf" srcId="{047C7C3A-77F3-5A4E-BBF2-4D57184D5956}" destId="{99CD8AD3-6476-5342-96C3-57BE87931A80}" srcOrd="0" destOrd="0" presId="urn:microsoft.com/office/officeart/2008/layout/RadialCluster"/>
    <dgm:cxn modelId="{CB1A2452-CBD2-524F-AD92-97895F05AD12}" type="presParOf" srcId="{563CDE74-A463-B44D-99D4-7D17D9FC8759}" destId="{5FABBDEC-FECC-7544-8228-AA83B687D30B}" srcOrd="0" destOrd="0" presId="urn:microsoft.com/office/officeart/2008/layout/RadialCluster"/>
    <dgm:cxn modelId="{87EA9ABC-1F9C-874D-A748-852E2149B750}" type="presParOf" srcId="{5FABBDEC-FECC-7544-8228-AA83B687D30B}" destId="{528DA71B-EADA-644F-88DE-94FF786542B0}" srcOrd="0" destOrd="0" presId="urn:microsoft.com/office/officeart/2008/layout/RadialCluster"/>
    <dgm:cxn modelId="{6CF58BA8-295A-244B-BC29-22F53A9F10D8}" type="presParOf" srcId="{5FABBDEC-FECC-7544-8228-AA83B687D30B}" destId="{690463B0-3785-F342-9661-29EC91FDDDD2}" srcOrd="1" destOrd="0" presId="urn:microsoft.com/office/officeart/2008/layout/RadialCluster"/>
    <dgm:cxn modelId="{E8301ABA-6F5D-404A-B763-6B1A6ED24CD2}" type="presParOf" srcId="{5FABBDEC-FECC-7544-8228-AA83B687D30B}" destId="{C30766BF-A470-B048-82DF-59DAC0BE9713}" srcOrd="2" destOrd="0" presId="urn:microsoft.com/office/officeart/2008/layout/RadialCluster"/>
    <dgm:cxn modelId="{B6302067-FC2E-BD48-BD4D-8EEA74C73BF1}" type="presParOf" srcId="{5FABBDEC-FECC-7544-8228-AA83B687D30B}" destId="{99CD8AD3-6476-5342-96C3-57BE87931A80}" srcOrd="3" destOrd="0" presId="urn:microsoft.com/office/officeart/2008/layout/RadialCluster"/>
    <dgm:cxn modelId="{2738B9BE-0890-CC41-8C9F-552CD8E4945E}" type="presParOf" srcId="{5FABBDEC-FECC-7544-8228-AA83B687D30B}" destId="{465DF973-0A96-9146-BC21-3D9F50977FF4}" srcOrd="4" destOrd="0" presId="urn:microsoft.com/office/officeart/2008/layout/RadialCluster"/>
    <dgm:cxn modelId="{EDA57D99-1D92-7F43-A1AE-1D3777BAAA46}" type="presParOf" srcId="{5FABBDEC-FECC-7544-8228-AA83B687D30B}" destId="{4178A0C0-8CFF-4A4B-8462-3FA4939F1089}" srcOrd="5" destOrd="0" presId="urn:microsoft.com/office/officeart/2008/layout/RadialCluster"/>
    <dgm:cxn modelId="{016A5127-0254-9D4B-905E-51EAFB33AAF3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C3F83-24D7-4F47-8DE3-00AD5BB90E54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D35912DD-B5A0-E74F-86D5-A00FB19B0093}" type="presOf" srcId="{70979616-8E25-A445-A6ED-7BE24F234AE5}" destId="{4178A0C0-8CFF-4A4B-8462-3FA4939F1089}" srcOrd="0" destOrd="0" presId="urn:microsoft.com/office/officeart/2008/layout/RadialCluster"/>
    <dgm:cxn modelId="{0F7D989B-65E4-134A-A3E6-AA14C9A1099F}" type="presOf" srcId="{FE6B8C8E-A924-7441-B7E5-6EEEC97BACCB}" destId="{563CDE74-A463-B44D-99D4-7D17D9FC8759}" srcOrd="0" destOrd="0" presId="urn:microsoft.com/office/officeart/2008/layout/RadialCluster"/>
    <dgm:cxn modelId="{C3959F0A-E531-D44F-8DD9-6EFEAB338135}" type="presOf" srcId="{047C7C3A-77F3-5A4E-BBF2-4D57184D5956}" destId="{99CD8AD3-6476-5342-96C3-57BE87931A80}" srcOrd="0" destOrd="0" presId="urn:microsoft.com/office/officeart/2008/layout/RadialCluster"/>
    <dgm:cxn modelId="{DDC88506-4F66-F040-AC3A-DAC3D8DC0600}" type="presOf" srcId="{97E78916-2F01-6B41-8938-70A130B4A9C9}" destId="{690463B0-3785-F342-9661-29EC91FDDDD2}" srcOrd="0" destOrd="0" presId="urn:microsoft.com/office/officeart/2008/layout/RadialCluster"/>
    <dgm:cxn modelId="{B4496B30-991A-BC4C-8C2A-F4ED04129479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3843F483-AB59-C94B-9467-EA8C5B7275C4}" type="presOf" srcId="{DCA3A95B-AB12-7E42-A32D-F6FA2C324D42}" destId="{1D37458B-8F3D-3842-851B-50A27A61F222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F8A71E7E-F737-6B40-A75B-FDA128AEF3D0}" type="presOf" srcId="{1FA1E489-65B5-0A4D-AA3F-C6049654427F}" destId="{C30766BF-A470-B048-82DF-59DAC0BE9713}" srcOrd="0" destOrd="0" presId="urn:microsoft.com/office/officeart/2008/layout/RadialCluster"/>
    <dgm:cxn modelId="{67EF0C12-AF57-AE42-9D81-77C231CF0B83}" type="presParOf" srcId="{563CDE74-A463-B44D-99D4-7D17D9FC8759}" destId="{5FABBDEC-FECC-7544-8228-AA83B687D30B}" srcOrd="0" destOrd="0" presId="urn:microsoft.com/office/officeart/2008/layout/RadialCluster"/>
    <dgm:cxn modelId="{0160391D-FAE4-4F47-B52A-568A72B36CCA}" type="presParOf" srcId="{5FABBDEC-FECC-7544-8228-AA83B687D30B}" destId="{528DA71B-EADA-644F-88DE-94FF786542B0}" srcOrd="0" destOrd="0" presId="urn:microsoft.com/office/officeart/2008/layout/RadialCluster"/>
    <dgm:cxn modelId="{B33F9B7E-68B5-914F-B667-DF9CD274DE7F}" type="presParOf" srcId="{5FABBDEC-FECC-7544-8228-AA83B687D30B}" destId="{690463B0-3785-F342-9661-29EC91FDDDD2}" srcOrd="1" destOrd="0" presId="urn:microsoft.com/office/officeart/2008/layout/RadialCluster"/>
    <dgm:cxn modelId="{C4F6B742-68A7-9C45-BFF4-FD8E0A4A9A0B}" type="presParOf" srcId="{5FABBDEC-FECC-7544-8228-AA83B687D30B}" destId="{C30766BF-A470-B048-82DF-59DAC0BE9713}" srcOrd="2" destOrd="0" presId="urn:microsoft.com/office/officeart/2008/layout/RadialCluster"/>
    <dgm:cxn modelId="{6364352B-4EF2-0D4B-8C63-9C8D65469F65}" type="presParOf" srcId="{5FABBDEC-FECC-7544-8228-AA83B687D30B}" destId="{99CD8AD3-6476-5342-96C3-57BE87931A80}" srcOrd="3" destOrd="0" presId="urn:microsoft.com/office/officeart/2008/layout/RadialCluster"/>
    <dgm:cxn modelId="{B8120FA7-8AE9-3044-BD29-29424E3F410D}" type="presParOf" srcId="{5FABBDEC-FECC-7544-8228-AA83B687D30B}" destId="{465DF973-0A96-9146-BC21-3D9F50977FF4}" srcOrd="4" destOrd="0" presId="urn:microsoft.com/office/officeart/2008/layout/RadialCluster"/>
    <dgm:cxn modelId="{07E8EF76-7101-7441-9331-F580BFB0077B}" type="presParOf" srcId="{5FABBDEC-FECC-7544-8228-AA83B687D30B}" destId="{4178A0C0-8CFF-4A4B-8462-3FA4939F1089}" srcOrd="5" destOrd="0" presId="urn:microsoft.com/office/officeart/2008/layout/RadialCluster"/>
    <dgm:cxn modelId="{6EAD1946-F207-004D-9ADC-E49ED78C35FF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4A311-9766-4F92-A3E6-1E85448EC747}" type="presOf" srcId="{FE6B8C8E-A924-7441-B7E5-6EEEC97BACCB}" destId="{563CDE74-A463-B44D-99D4-7D17D9FC8759}" srcOrd="0" destOrd="0" presId="urn:microsoft.com/office/officeart/2008/layout/RadialCluster"/>
    <dgm:cxn modelId="{69A36056-6A7C-42E3-8FE1-D268DE4BB955}" type="presOf" srcId="{F808A7DB-551F-EF44-BCF7-2FE40B1C7A37}" destId="{528DA71B-EADA-644F-88DE-94FF786542B0}" srcOrd="0" destOrd="0" presId="urn:microsoft.com/office/officeart/2008/layout/RadialCluster"/>
    <dgm:cxn modelId="{D84C8743-92A8-4C86-B8DE-0426EF0C3F19}" type="presOf" srcId="{DCA3A95B-AB12-7E42-A32D-F6FA2C324D42}" destId="{1D37458B-8F3D-3842-851B-50A27A61F222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B548F7E-F387-431D-9F21-192AD7F716B5}" type="presOf" srcId="{1FC3400E-1B5B-6A4A-92E1-09E2903FB7FD}" destId="{465DF973-0A96-9146-BC21-3D9F50977FF4}" srcOrd="0" destOrd="0" presId="urn:microsoft.com/office/officeart/2008/layout/RadialCluster"/>
    <dgm:cxn modelId="{331DC58F-BA29-4AA5-8877-818EEB55626F}" type="presOf" srcId="{047C7C3A-77F3-5A4E-BBF2-4D57184D5956}" destId="{99CD8AD3-6476-5342-96C3-57BE87931A80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E9B48CF6-D9A7-4A6A-8C2D-03B02DF9602B}" type="presOf" srcId="{97E78916-2F01-6B41-8938-70A130B4A9C9}" destId="{690463B0-3785-F342-9661-29EC91FDDDD2}" srcOrd="0" destOrd="0" presId="urn:microsoft.com/office/officeart/2008/layout/RadialCluster"/>
    <dgm:cxn modelId="{9DC8F7F6-C27B-4D22-BBF2-82292CCC1172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29D1CF74-BB25-4C42-AE17-4DB69FE9191D}" type="presOf" srcId="{1FA1E489-65B5-0A4D-AA3F-C6049654427F}" destId="{C30766BF-A470-B048-82DF-59DAC0BE9713}" srcOrd="0" destOrd="0" presId="urn:microsoft.com/office/officeart/2008/layout/RadialCluster"/>
    <dgm:cxn modelId="{65962E1E-C205-48FC-BB33-A82EC28CA8F6}" type="presParOf" srcId="{563CDE74-A463-B44D-99D4-7D17D9FC8759}" destId="{5FABBDEC-FECC-7544-8228-AA83B687D30B}" srcOrd="0" destOrd="0" presId="urn:microsoft.com/office/officeart/2008/layout/RadialCluster"/>
    <dgm:cxn modelId="{155F14C6-2C32-4AA6-8E9F-046619A797C8}" type="presParOf" srcId="{5FABBDEC-FECC-7544-8228-AA83B687D30B}" destId="{528DA71B-EADA-644F-88DE-94FF786542B0}" srcOrd="0" destOrd="0" presId="urn:microsoft.com/office/officeart/2008/layout/RadialCluster"/>
    <dgm:cxn modelId="{285F25AB-9D49-4246-B0A1-9B37450A9B51}" type="presParOf" srcId="{5FABBDEC-FECC-7544-8228-AA83B687D30B}" destId="{690463B0-3785-F342-9661-29EC91FDDDD2}" srcOrd="1" destOrd="0" presId="urn:microsoft.com/office/officeart/2008/layout/RadialCluster"/>
    <dgm:cxn modelId="{A88CF4A6-434F-40C2-8C02-CB016780003B}" type="presParOf" srcId="{5FABBDEC-FECC-7544-8228-AA83B687D30B}" destId="{C30766BF-A470-B048-82DF-59DAC0BE9713}" srcOrd="2" destOrd="0" presId="urn:microsoft.com/office/officeart/2008/layout/RadialCluster"/>
    <dgm:cxn modelId="{1CD0848A-3BF6-4495-9B7E-5AEF5CBED837}" type="presParOf" srcId="{5FABBDEC-FECC-7544-8228-AA83B687D30B}" destId="{99CD8AD3-6476-5342-96C3-57BE87931A80}" srcOrd="3" destOrd="0" presId="urn:microsoft.com/office/officeart/2008/layout/RadialCluster"/>
    <dgm:cxn modelId="{117BAADC-B260-42DB-856E-7CED935FF493}" type="presParOf" srcId="{5FABBDEC-FECC-7544-8228-AA83B687D30B}" destId="{465DF973-0A96-9146-BC21-3D9F50977FF4}" srcOrd="4" destOrd="0" presId="urn:microsoft.com/office/officeart/2008/layout/RadialCluster"/>
    <dgm:cxn modelId="{1663EA18-CB75-4BB1-9272-47CE553F6CC4}" type="presParOf" srcId="{5FABBDEC-FECC-7544-8228-AA83B687D30B}" destId="{4178A0C0-8CFF-4A4B-8462-3FA4939F1089}" srcOrd="5" destOrd="0" presId="urn:microsoft.com/office/officeart/2008/layout/RadialCluster"/>
    <dgm:cxn modelId="{D0D151C8-5DBD-403F-BB53-61664D079155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23D2B-BB44-40D3-94D4-A7D32D021F17}" type="presOf" srcId="{047C7C3A-77F3-5A4E-BBF2-4D57184D5956}" destId="{99CD8AD3-6476-5342-96C3-57BE87931A80}" srcOrd="0" destOrd="0" presId="urn:microsoft.com/office/officeart/2008/layout/RadialCluster"/>
    <dgm:cxn modelId="{CC0B03B5-81CC-44B3-B11A-3343A7C8D5B9}" type="presOf" srcId="{DCA3A95B-AB12-7E42-A32D-F6FA2C324D42}" destId="{1D37458B-8F3D-3842-851B-50A27A61F222}" srcOrd="0" destOrd="0" presId="urn:microsoft.com/office/officeart/2008/layout/RadialCluster"/>
    <dgm:cxn modelId="{0B2051D8-9199-42F9-9D7C-4D1D3D10DBFA}" type="presOf" srcId="{FE6B8C8E-A924-7441-B7E5-6EEEC97BACCB}" destId="{563CDE74-A463-B44D-99D4-7D17D9FC8759}" srcOrd="0" destOrd="0" presId="urn:microsoft.com/office/officeart/2008/layout/RadialCluster"/>
    <dgm:cxn modelId="{5100D6E2-A236-4A09-91D2-57FC8F2EFD17}" type="presOf" srcId="{F808A7DB-551F-EF44-BCF7-2FE40B1C7A37}" destId="{528DA71B-EADA-644F-88DE-94FF786542B0}" srcOrd="0" destOrd="0" presId="urn:microsoft.com/office/officeart/2008/layout/RadialCluster"/>
    <dgm:cxn modelId="{3632EEA0-2451-4260-BB1C-27DFE3228AEE}" type="presOf" srcId="{1FC3400E-1B5B-6A4A-92E1-09E2903FB7FD}" destId="{465DF973-0A96-9146-BC21-3D9F50977FF4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6343382F-8712-40C9-B51A-A630FBEBF958}" type="presOf" srcId="{70979616-8E25-A445-A6ED-7BE24F234AE5}" destId="{4178A0C0-8CFF-4A4B-8462-3FA4939F1089}" srcOrd="0" destOrd="0" presId="urn:microsoft.com/office/officeart/2008/layout/RadialCluster"/>
    <dgm:cxn modelId="{0C537A6B-9E1A-4E8D-BF90-ECEEA9F9276E}" type="presOf" srcId="{1FA1E489-65B5-0A4D-AA3F-C6049654427F}" destId="{C30766BF-A470-B048-82DF-59DAC0BE9713}" srcOrd="0" destOrd="0" presId="urn:microsoft.com/office/officeart/2008/layout/RadialCluster"/>
    <dgm:cxn modelId="{AAFF958E-0C62-4350-9E3C-1BFE0FF400E1}" type="presOf" srcId="{97E78916-2F01-6B41-8938-70A130B4A9C9}" destId="{690463B0-3785-F342-9661-29EC91FDDDD2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2CBB4EC-EB2D-492D-A68C-F9F8EC844DEE}" type="presParOf" srcId="{563CDE74-A463-B44D-99D4-7D17D9FC8759}" destId="{5FABBDEC-FECC-7544-8228-AA83B687D30B}" srcOrd="0" destOrd="0" presId="urn:microsoft.com/office/officeart/2008/layout/RadialCluster"/>
    <dgm:cxn modelId="{D7456C7C-55C4-4035-83C9-B8E8EC4C923A}" type="presParOf" srcId="{5FABBDEC-FECC-7544-8228-AA83B687D30B}" destId="{528DA71B-EADA-644F-88DE-94FF786542B0}" srcOrd="0" destOrd="0" presId="urn:microsoft.com/office/officeart/2008/layout/RadialCluster"/>
    <dgm:cxn modelId="{4D1A50B0-3D49-49C5-9E28-8EA8E640D36C}" type="presParOf" srcId="{5FABBDEC-FECC-7544-8228-AA83B687D30B}" destId="{690463B0-3785-F342-9661-29EC91FDDDD2}" srcOrd="1" destOrd="0" presId="urn:microsoft.com/office/officeart/2008/layout/RadialCluster"/>
    <dgm:cxn modelId="{EF8AC494-3D34-4F6B-B506-1DFAFEE65149}" type="presParOf" srcId="{5FABBDEC-FECC-7544-8228-AA83B687D30B}" destId="{C30766BF-A470-B048-82DF-59DAC0BE9713}" srcOrd="2" destOrd="0" presId="urn:microsoft.com/office/officeart/2008/layout/RadialCluster"/>
    <dgm:cxn modelId="{EEAF2758-7CFE-4ADA-AB0A-5A0AD7CADDB2}" type="presParOf" srcId="{5FABBDEC-FECC-7544-8228-AA83B687D30B}" destId="{99CD8AD3-6476-5342-96C3-57BE87931A80}" srcOrd="3" destOrd="0" presId="urn:microsoft.com/office/officeart/2008/layout/RadialCluster"/>
    <dgm:cxn modelId="{710541D1-25CE-4E7A-AD38-91DF51A7B607}" type="presParOf" srcId="{5FABBDEC-FECC-7544-8228-AA83B687D30B}" destId="{465DF973-0A96-9146-BC21-3D9F50977FF4}" srcOrd="4" destOrd="0" presId="urn:microsoft.com/office/officeart/2008/layout/RadialCluster"/>
    <dgm:cxn modelId="{4D25226E-217B-4B63-B948-18BC15EEEA2E}" type="presParOf" srcId="{5FABBDEC-FECC-7544-8228-AA83B687D30B}" destId="{4178A0C0-8CFF-4A4B-8462-3FA4939F1089}" srcOrd="5" destOrd="0" presId="urn:microsoft.com/office/officeart/2008/layout/RadialCluster"/>
    <dgm:cxn modelId="{3A1768F4-E254-4257-BD1E-1D3DECD22971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2EBE0-B161-400E-9AD0-6090C6A4DA36}" type="presOf" srcId="{F808A7DB-551F-EF44-BCF7-2FE40B1C7A37}" destId="{528DA71B-EADA-644F-88DE-94FF786542B0}" srcOrd="0" destOrd="0" presId="urn:microsoft.com/office/officeart/2008/layout/RadialCluster"/>
    <dgm:cxn modelId="{9DD9B7FA-7CDF-482B-9540-B9C87D9C1A06}" type="presOf" srcId="{FE6B8C8E-A924-7441-B7E5-6EEEC97BACCB}" destId="{563CDE74-A463-B44D-99D4-7D17D9FC875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0248353-0866-4E5B-AB4B-EA645A4CB9D2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F06325CD-CF35-45C5-AD0C-E013740D3FE9}" type="presOf" srcId="{97E78916-2F01-6B41-8938-70A130B4A9C9}" destId="{690463B0-3785-F342-9661-29EC91FDDDD2}" srcOrd="0" destOrd="0" presId="urn:microsoft.com/office/officeart/2008/layout/RadialCluster"/>
    <dgm:cxn modelId="{540BF5CA-6CC3-455B-A04F-2765C984BF91}" type="presOf" srcId="{DCA3A95B-AB12-7E42-A32D-F6FA2C324D42}" destId="{1D37458B-8F3D-3842-851B-50A27A61F222}" srcOrd="0" destOrd="0" presId="urn:microsoft.com/office/officeart/2008/layout/RadialCluster"/>
    <dgm:cxn modelId="{E0B34351-83A5-43E9-900E-DC52A428421C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58FA80FE-1DE9-4B8E-990A-CB567FDC4C00}" type="presOf" srcId="{047C7C3A-77F3-5A4E-BBF2-4D57184D5956}" destId="{99CD8AD3-6476-5342-96C3-57BE87931A80}" srcOrd="0" destOrd="0" presId="urn:microsoft.com/office/officeart/2008/layout/RadialCluster"/>
    <dgm:cxn modelId="{36F42279-D4F5-447F-B3A5-3BF799A1A544}" type="presOf" srcId="{1FA1E489-65B5-0A4D-AA3F-C6049654427F}" destId="{C30766BF-A470-B048-82DF-59DAC0BE9713}" srcOrd="0" destOrd="0" presId="urn:microsoft.com/office/officeart/2008/layout/RadialCluster"/>
    <dgm:cxn modelId="{FBEA4B59-EEF9-41ED-8FB0-D7942D5E2FE4}" type="presParOf" srcId="{563CDE74-A463-B44D-99D4-7D17D9FC8759}" destId="{5FABBDEC-FECC-7544-8228-AA83B687D30B}" srcOrd="0" destOrd="0" presId="urn:microsoft.com/office/officeart/2008/layout/RadialCluster"/>
    <dgm:cxn modelId="{75F2B857-889D-4ADF-9813-92C9443B365A}" type="presParOf" srcId="{5FABBDEC-FECC-7544-8228-AA83B687D30B}" destId="{528DA71B-EADA-644F-88DE-94FF786542B0}" srcOrd="0" destOrd="0" presId="urn:microsoft.com/office/officeart/2008/layout/RadialCluster"/>
    <dgm:cxn modelId="{348EC188-1275-479E-81FD-CAF4DA3FA495}" type="presParOf" srcId="{5FABBDEC-FECC-7544-8228-AA83B687D30B}" destId="{690463B0-3785-F342-9661-29EC91FDDDD2}" srcOrd="1" destOrd="0" presId="urn:microsoft.com/office/officeart/2008/layout/RadialCluster"/>
    <dgm:cxn modelId="{7BF64EC8-E017-449B-8A6E-19A7A6BA1C24}" type="presParOf" srcId="{5FABBDEC-FECC-7544-8228-AA83B687D30B}" destId="{C30766BF-A470-B048-82DF-59DAC0BE9713}" srcOrd="2" destOrd="0" presId="urn:microsoft.com/office/officeart/2008/layout/RadialCluster"/>
    <dgm:cxn modelId="{C2295E1C-A5D2-4466-91A5-8C4C4A48829B}" type="presParOf" srcId="{5FABBDEC-FECC-7544-8228-AA83B687D30B}" destId="{99CD8AD3-6476-5342-96C3-57BE87931A80}" srcOrd="3" destOrd="0" presId="urn:microsoft.com/office/officeart/2008/layout/RadialCluster"/>
    <dgm:cxn modelId="{4CA37A14-AA89-45B6-89EC-A49BA4543040}" type="presParOf" srcId="{5FABBDEC-FECC-7544-8228-AA83B687D30B}" destId="{465DF973-0A96-9146-BC21-3D9F50977FF4}" srcOrd="4" destOrd="0" presId="urn:microsoft.com/office/officeart/2008/layout/RadialCluster"/>
    <dgm:cxn modelId="{A30926F2-E87C-4A18-BF45-D970521D7358}" type="presParOf" srcId="{5FABBDEC-FECC-7544-8228-AA83B687D30B}" destId="{4178A0C0-8CFF-4A4B-8462-3FA4939F1089}" srcOrd="5" destOrd="0" presId="urn:microsoft.com/office/officeart/2008/layout/RadialCluster"/>
    <dgm:cxn modelId="{7E270956-0383-4257-870C-0A3F55D38950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A9BCDC-A921-4326-B9B1-5D29B24F8077}" type="doc">
      <dgm:prSet loTypeId="urn:microsoft.com/office/officeart/2005/8/layout/cycle6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07A47-704C-4DA3-A2ED-DA487D76215C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D0AE48C-46C8-4B89-ABAC-09EF960CEB2D}" type="parTrans" cxnId="{6692850E-3770-4CD9-8FE9-1F61EDC313D6}">
      <dgm:prSet/>
      <dgm:spPr/>
      <dgm:t>
        <a:bodyPr/>
        <a:lstStyle/>
        <a:p>
          <a:endParaRPr lang="en-US"/>
        </a:p>
      </dgm:t>
    </dgm:pt>
    <dgm:pt modelId="{B0AFF075-7477-4B89-9AD2-540A86B776B7}" type="sibTrans" cxnId="{6692850E-3770-4CD9-8FE9-1F61EDC313D6}">
      <dgm:prSet/>
      <dgm:spPr/>
      <dgm:t>
        <a:bodyPr/>
        <a:lstStyle/>
        <a:p>
          <a:endParaRPr lang="en-US"/>
        </a:p>
      </dgm:t>
    </dgm:pt>
    <dgm:pt modelId="{8FE70AB8-42BD-429B-8306-DF79B842579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BFBD9F44-C762-4B7B-9651-7314F00F4943}" type="parTrans" cxnId="{050FF86A-4E59-43A5-82F9-663295BBAEF8}">
      <dgm:prSet/>
      <dgm:spPr/>
      <dgm:t>
        <a:bodyPr/>
        <a:lstStyle/>
        <a:p>
          <a:endParaRPr lang="en-US"/>
        </a:p>
      </dgm:t>
    </dgm:pt>
    <dgm:pt modelId="{EDC3F68A-361F-45A7-A637-672DA335DD7A}" type="sibTrans" cxnId="{050FF86A-4E59-43A5-82F9-663295BBAEF8}">
      <dgm:prSet/>
      <dgm:spPr/>
      <dgm:t>
        <a:bodyPr/>
        <a:lstStyle/>
        <a:p>
          <a:endParaRPr lang="en-US"/>
        </a:p>
      </dgm:t>
    </dgm:pt>
    <dgm:pt modelId="{696EAF6D-8ECE-462B-B11D-DE4E8919234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65528A8-24D1-4E81-B36B-87CE197A6C8D}" type="parTrans" cxnId="{9B4634AD-A77C-4BC3-A79A-6634853E3EC1}">
      <dgm:prSet/>
      <dgm:spPr/>
      <dgm:t>
        <a:bodyPr/>
        <a:lstStyle/>
        <a:p>
          <a:endParaRPr lang="en-US"/>
        </a:p>
      </dgm:t>
    </dgm:pt>
    <dgm:pt modelId="{E1F42381-C1F3-45E0-8129-A8FB35BB9B00}" type="sibTrans" cxnId="{9B4634AD-A77C-4BC3-A79A-6634853E3EC1}">
      <dgm:prSet/>
      <dgm:spPr/>
      <dgm:t>
        <a:bodyPr/>
        <a:lstStyle/>
        <a:p>
          <a:endParaRPr lang="en-US"/>
        </a:p>
      </dgm:t>
    </dgm:pt>
    <dgm:pt modelId="{3A2EF3F4-5295-4FD5-A648-4D12B693B47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8714695-BF12-4F74-B8A4-078436824F7D}" type="parTrans" cxnId="{1A03E5A6-C695-41E2-B27C-AC5387604C5A}">
      <dgm:prSet/>
      <dgm:spPr/>
      <dgm:t>
        <a:bodyPr/>
        <a:lstStyle/>
        <a:p>
          <a:endParaRPr lang="en-US"/>
        </a:p>
      </dgm:t>
    </dgm:pt>
    <dgm:pt modelId="{DACB166E-E91E-4F3B-95D8-D7D02EC2C31D}" type="sibTrans" cxnId="{1A03E5A6-C695-41E2-B27C-AC5387604C5A}">
      <dgm:prSet/>
      <dgm:spPr/>
      <dgm:t>
        <a:bodyPr/>
        <a:lstStyle/>
        <a:p>
          <a:endParaRPr lang="en-US"/>
        </a:p>
      </dgm:t>
    </dgm:pt>
    <dgm:pt modelId="{D248A1AA-F530-46B5-A8F2-33243F67D8C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6D33719-F043-47DB-B72B-761BC74189BC}" type="parTrans" cxnId="{F58E8A9A-58A5-46B6-B4E8-057E454ABBE0}">
      <dgm:prSet/>
      <dgm:spPr/>
      <dgm:t>
        <a:bodyPr/>
        <a:lstStyle/>
        <a:p>
          <a:endParaRPr lang="en-US"/>
        </a:p>
      </dgm:t>
    </dgm:pt>
    <dgm:pt modelId="{A497CF0D-F8C1-4270-8644-7C26F71BA83E}" type="sibTrans" cxnId="{F58E8A9A-58A5-46B6-B4E8-057E454ABBE0}">
      <dgm:prSet/>
      <dgm:spPr/>
      <dgm:t>
        <a:bodyPr/>
        <a:lstStyle/>
        <a:p>
          <a:endParaRPr lang="en-US"/>
        </a:p>
      </dgm:t>
    </dgm:pt>
    <dgm:pt modelId="{C6DF72EE-0291-41A8-9A1F-195D1ECE1493}" type="pres">
      <dgm:prSet presAssocID="{5AA9BCDC-A921-4326-B9B1-5D29B24F807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96D33D-D328-4FB3-8902-05BD1B57E55C}" type="pres">
      <dgm:prSet presAssocID="{83307A47-704C-4DA3-A2ED-DA487D7621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88F87-6E59-4F81-BA9C-4AF2DFF78883}" type="pres">
      <dgm:prSet presAssocID="{83307A47-704C-4DA3-A2ED-DA487D76215C}" presName="spNode" presStyleCnt="0"/>
      <dgm:spPr/>
    </dgm:pt>
    <dgm:pt modelId="{173C7B4D-39D1-4341-886C-AC4C5FF413CE}" type="pres">
      <dgm:prSet presAssocID="{B0AFF075-7477-4B89-9AD2-540A86B776B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5CE8EA3-1965-477B-B83A-2E786B916D74}" type="pres">
      <dgm:prSet presAssocID="{8FE70AB8-42BD-429B-8306-DF79B84257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3127B-5D46-45F9-9867-F62FEB0E2215}" type="pres">
      <dgm:prSet presAssocID="{8FE70AB8-42BD-429B-8306-DF79B842579E}" presName="spNode" presStyleCnt="0"/>
      <dgm:spPr/>
    </dgm:pt>
    <dgm:pt modelId="{E6A0F9F8-18AA-4C7B-8519-2AFE0AC6D196}" type="pres">
      <dgm:prSet presAssocID="{EDC3F68A-361F-45A7-A637-672DA335DD7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465EA3D-F823-493C-ABA2-9E0C12547873}" type="pres">
      <dgm:prSet presAssocID="{696EAF6D-8ECE-462B-B11D-DE4E891923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12F9F-6600-4087-B9FA-61BD3344A168}" type="pres">
      <dgm:prSet presAssocID="{696EAF6D-8ECE-462B-B11D-DE4E8919234E}" presName="spNode" presStyleCnt="0"/>
      <dgm:spPr/>
    </dgm:pt>
    <dgm:pt modelId="{DF4A3F69-6438-4F66-9174-9EA8F1635DFA}" type="pres">
      <dgm:prSet presAssocID="{E1F42381-C1F3-45E0-8129-A8FB35BB9B0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F9730F6-B0BC-4CD8-A1F3-BF6950A037CC}" type="pres">
      <dgm:prSet presAssocID="{3A2EF3F4-5295-4FD5-A648-4D12B693B47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A7A37-4DC6-4227-8C00-05476CEB5AF4}" type="pres">
      <dgm:prSet presAssocID="{3A2EF3F4-5295-4FD5-A648-4D12B693B477}" presName="spNode" presStyleCnt="0"/>
      <dgm:spPr/>
    </dgm:pt>
    <dgm:pt modelId="{372EDEEC-7256-417E-BF6D-489103BCA4CA}" type="pres">
      <dgm:prSet presAssocID="{DACB166E-E91E-4F3B-95D8-D7D02EC2C31D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BE0974C-A2FC-41BC-AC26-59D7148CDE84}" type="pres">
      <dgm:prSet presAssocID="{D248A1AA-F530-46B5-A8F2-33243F67D8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585D0-FBF9-4084-8CBC-23F68BA3E9DD}" type="pres">
      <dgm:prSet presAssocID="{D248A1AA-F530-46B5-A8F2-33243F67D8C7}" presName="spNode" presStyleCnt="0"/>
      <dgm:spPr/>
    </dgm:pt>
    <dgm:pt modelId="{D4A29448-D9DA-4439-95F2-09098D11C7AA}" type="pres">
      <dgm:prSet presAssocID="{A497CF0D-F8C1-4270-8644-7C26F71BA83E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289089F-DC5C-485D-B553-7B1E83813C18}" type="presOf" srcId="{E1F42381-C1F3-45E0-8129-A8FB35BB9B00}" destId="{DF4A3F69-6438-4F66-9174-9EA8F1635DFA}" srcOrd="0" destOrd="0" presId="urn:microsoft.com/office/officeart/2005/8/layout/cycle6"/>
    <dgm:cxn modelId="{9B4634AD-A77C-4BC3-A79A-6634853E3EC1}" srcId="{5AA9BCDC-A921-4326-B9B1-5D29B24F8077}" destId="{696EAF6D-8ECE-462B-B11D-DE4E8919234E}" srcOrd="2" destOrd="0" parTransId="{065528A8-24D1-4E81-B36B-87CE197A6C8D}" sibTransId="{E1F42381-C1F3-45E0-8129-A8FB35BB9B00}"/>
    <dgm:cxn modelId="{ABFA8889-195B-4D07-B2C4-72D8ABE9CA21}" type="presOf" srcId="{8FE70AB8-42BD-429B-8306-DF79B842579E}" destId="{A5CE8EA3-1965-477B-B83A-2E786B916D74}" srcOrd="0" destOrd="0" presId="urn:microsoft.com/office/officeart/2005/8/layout/cycle6"/>
    <dgm:cxn modelId="{EEBE7A9A-84E7-49B9-A301-C9AFE5FD0DEE}" type="presOf" srcId="{A497CF0D-F8C1-4270-8644-7C26F71BA83E}" destId="{D4A29448-D9DA-4439-95F2-09098D11C7AA}" srcOrd="0" destOrd="0" presId="urn:microsoft.com/office/officeart/2005/8/layout/cycle6"/>
    <dgm:cxn modelId="{24112B14-1631-4229-BDD0-486F6A49B606}" type="presOf" srcId="{83307A47-704C-4DA3-A2ED-DA487D76215C}" destId="{BD96D33D-D328-4FB3-8902-05BD1B57E55C}" srcOrd="0" destOrd="0" presId="urn:microsoft.com/office/officeart/2005/8/layout/cycle6"/>
    <dgm:cxn modelId="{37EE403F-3810-4DCE-BF53-E08A57C59055}" type="presOf" srcId="{3A2EF3F4-5295-4FD5-A648-4D12B693B477}" destId="{2F9730F6-B0BC-4CD8-A1F3-BF6950A037CC}" srcOrd="0" destOrd="0" presId="urn:microsoft.com/office/officeart/2005/8/layout/cycle6"/>
    <dgm:cxn modelId="{050FF86A-4E59-43A5-82F9-663295BBAEF8}" srcId="{5AA9BCDC-A921-4326-B9B1-5D29B24F8077}" destId="{8FE70AB8-42BD-429B-8306-DF79B842579E}" srcOrd="1" destOrd="0" parTransId="{BFBD9F44-C762-4B7B-9651-7314F00F4943}" sibTransId="{EDC3F68A-361F-45A7-A637-672DA335DD7A}"/>
    <dgm:cxn modelId="{127805A5-A8E6-4601-B9AD-2FBD1F06AF00}" type="presOf" srcId="{696EAF6D-8ECE-462B-B11D-DE4E8919234E}" destId="{F465EA3D-F823-493C-ABA2-9E0C12547873}" srcOrd="0" destOrd="0" presId="urn:microsoft.com/office/officeart/2005/8/layout/cycle6"/>
    <dgm:cxn modelId="{1C44D2B1-5D5F-45C9-BC29-AED7B7108716}" type="presOf" srcId="{DACB166E-E91E-4F3B-95D8-D7D02EC2C31D}" destId="{372EDEEC-7256-417E-BF6D-489103BCA4CA}" srcOrd="0" destOrd="0" presId="urn:microsoft.com/office/officeart/2005/8/layout/cycle6"/>
    <dgm:cxn modelId="{BF0B40DC-35BB-4910-9891-452EBC72EA31}" type="presOf" srcId="{5AA9BCDC-A921-4326-B9B1-5D29B24F8077}" destId="{C6DF72EE-0291-41A8-9A1F-195D1ECE1493}" srcOrd="0" destOrd="0" presId="urn:microsoft.com/office/officeart/2005/8/layout/cycle6"/>
    <dgm:cxn modelId="{1A03E5A6-C695-41E2-B27C-AC5387604C5A}" srcId="{5AA9BCDC-A921-4326-B9B1-5D29B24F8077}" destId="{3A2EF3F4-5295-4FD5-A648-4D12B693B477}" srcOrd="3" destOrd="0" parTransId="{F8714695-BF12-4F74-B8A4-078436824F7D}" sibTransId="{DACB166E-E91E-4F3B-95D8-D7D02EC2C31D}"/>
    <dgm:cxn modelId="{4B229717-56F4-4B73-A9D7-B19FA215E7E7}" type="presOf" srcId="{B0AFF075-7477-4B89-9AD2-540A86B776B7}" destId="{173C7B4D-39D1-4341-886C-AC4C5FF413CE}" srcOrd="0" destOrd="0" presId="urn:microsoft.com/office/officeart/2005/8/layout/cycle6"/>
    <dgm:cxn modelId="{6692850E-3770-4CD9-8FE9-1F61EDC313D6}" srcId="{5AA9BCDC-A921-4326-B9B1-5D29B24F8077}" destId="{83307A47-704C-4DA3-A2ED-DA487D76215C}" srcOrd="0" destOrd="0" parTransId="{0D0AE48C-46C8-4B89-ABAC-09EF960CEB2D}" sibTransId="{B0AFF075-7477-4B89-9AD2-540A86B776B7}"/>
    <dgm:cxn modelId="{DB04FF81-3C5D-448D-AAE0-700D09410983}" type="presOf" srcId="{EDC3F68A-361F-45A7-A637-672DA335DD7A}" destId="{E6A0F9F8-18AA-4C7B-8519-2AFE0AC6D196}" srcOrd="0" destOrd="0" presId="urn:microsoft.com/office/officeart/2005/8/layout/cycle6"/>
    <dgm:cxn modelId="{F58E8A9A-58A5-46B6-B4E8-057E454ABBE0}" srcId="{5AA9BCDC-A921-4326-B9B1-5D29B24F8077}" destId="{D248A1AA-F530-46B5-A8F2-33243F67D8C7}" srcOrd="4" destOrd="0" parTransId="{F6D33719-F043-47DB-B72B-761BC74189BC}" sibTransId="{A497CF0D-F8C1-4270-8644-7C26F71BA83E}"/>
    <dgm:cxn modelId="{E423E4C7-AEF0-4517-B507-8F78625EF837}" type="presOf" srcId="{D248A1AA-F530-46B5-A8F2-33243F67D8C7}" destId="{5BE0974C-A2FC-41BC-AC26-59D7148CDE84}" srcOrd="0" destOrd="0" presId="urn:microsoft.com/office/officeart/2005/8/layout/cycle6"/>
    <dgm:cxn modelId="{609EDD62-9C98-4444-B81F-8D9D10B28C84}" type="presParOf" srcId="{C6DF72EE-0291-41A8-9A1F-195D1ECE1493}" destId="{BD96D33D-D328-4FB3-8902-05BD1B57E55C}" srcOrd="0" destOrd="0" presId="urn:microsoft.com/office/officeart/2005/8/layout/cycle6"/>
    <dgm:cxn modelId="{2E91539B-4DAC-44DA-BC51-10B71AA48E3A}" type="presParOf" srcId="{C6DF72EE-0291-41A8-9A1F-195D1ECE1493}" destId="{B1088F87-6E59-4F81-BA9C-4AF2DFF78883}" srcOrd="1" destOrd="0" presId="urn:microsoft.com/office/officeart/2005/8/layout/cycle6"/>
    <dgm:cxn modelId="{135EF586-37FE-4F30-BEA4-EB592C3EA84C}" type="presParOf" srcId="{C6DF72EE-0291-41A8-9A1F-195D1ECE1493}" destId="{173C7B4D-39D1-4341-886C-AC4C5FF413CE}" srcOrd="2" destOrd="0" presId="urn:microsoft.com/office/officeart/2005/8/layout/cycle6"/>
    <dgm:cxn modelId="{AADC2A8A-39FB-4627-8F9F-710F538E9DDE}" type="presParOf" srcId="{C6DF72EE-0291-41A8-9A1F-195D1ECE1493}" destId="{A5CE8EA3-1965-477B-B83A-2E786B916D74}" srcOrd="3" destOrd="0" presId="urn:microsoft.com/office/officeart/2005/8/layout/cycle6"/>
    <dgm:cxn modelId="{B51DDCDF-CF78-492D-809E-57794B33A2A6}" type="presParOf" srcId="{C6DF72EE-0291-41A8-9A1F-195D1ECE1493}" destId="{21C3127B-5D46-45F9-9867-F62FEB0E2215}" srcOrd="4" destOrd="0" presId="urn:microsoft.com/office/officeart/2005/8/layout/cycle6"/>
    <dgm:cxn modelId="{F2ADA487-DCD6-43BB-AE90-F5A6B04EC5A8}" type="presParOf" srcId="{C6DF72EE-0291-41A8-9A1F-195D1ECE1493}" destId="{E6A0F9F8-18AA-4C7B-8519-2AFE0AC6D196}" srcOrd="5" destOrd="0" presId="urn:microsoft.com/office/officeart/2005/8/layout/cycle6"/>
    <dgm:cxn modelId="{B84F4A09-5B45-4A1D-91FE-0157B30EA93F}" type="presParOf" srcId="{C6DF72EE-0291-41A8-9A1F-195D1ECE1493}" destId="{F465EA3D-F823-493C-ABA2-9E0C12547873}" srcOrd="6" destOrd="0" presId="urn:microsoft.com/office/officeart/2005/8/layout/cycle6"/>
    <dgm:cxn modelId="{FC9B9B1E-B473-43D4-80D9-7135E783A1FB}" type="presParOf" srcId="{C6DF72EE-0291-41A8-9A1F-195D1ECE1493}" destId="{07512F9F-6600-4087-B9FA-61BD3344A168}" srcOrd="7" destOrd="0" presId="urn:microsoft.com/office/officeart/2005/8/layout/cycle6"/>
    <dgm:cxn modelId="{CC8FB552-F675-4E26-A363-00ACC64E7826}" type="presParOf" srcId="{C6DF72EE-0291-41A8-9A1F-195D1ECE1493}" destId="{DF4A3F69-6438-4F66-9174-9EA8F1635DFA}" srcOrd="8" destOrd="0" presId="urn:microsoft.com/office/officeart/2005/8/layout/cycle6"/>
    <dgm:cxn modelId="{F5B40531-96F0-44FC-BE63-93143BB740ED}" type="presParOf" srcId="{C6DF72EE-0291-41A8-9A1F-195D1ECE1493}" destId="{2F9730F6-B0BC-4CD8-A1F3-BF6950A037CC}" srcOrd="9" destOrd="0" presId="urn:microsoft.com/office/officeart/2005/8/layout/cycle6"/>
    <dgm:cxn modelId="{399D0488-D5FA-4FE6-B4B4-FE52C44B7780}" type="presParOf" srcId="{C6DF72EE-0291-41A8-9A1F-195D1ECE1493}" destId="{C31A7A37-4DC6-4227-8C00-05476CEB5AF4}" srcOrd="10" destOrd="0" presId="urn:microsoft.com/office/officeart/2005/8/layout/cycle6"/>
    <dgm:cxn modelId="{FF5B2761-D1AC-410E-8586-7A563AC11101}" type="presParOf" srcId="{C6DF72EE-0291-41A8-9A1F-195D1ECE1493}" destId="{372EDEEC-7256-417E-BF6D-489103BCA4CA}" srcOrd="11" destOrd="0" presId="urn:microsoft.com/office/officeart/2005/8/layout/cycle6"/>
    <dgm:cxn modelId="{5FAE54B1-D979-4C76-9E22-7A390CDE278E}" type="presParOf" srcId="{C6DF72EE-0291-41A8-9A1F-195D1ECE1493}" destId="{5BE0974C-A2FC-41BC-AC26-59D7148CDE84}" srcOrd="12" destOrd="0" presId="urn:microsoft.com/office/officeart/2005/8/layout/cycle6"/>
    <dgm:cxn modelId="{DCA0CC29-7BE5-47DD-A403-9BCE1EB26A5C}" type="presParOf" srcId="{C6DF72EE-0291-41A8-9A1F-195D1ECE1493}" destId="{103585D0-FBF9-4084-8CBC-23F68BA3E9DD}" srcOrd="13" destOrd="0" presId="urn:microsoft.com/office/officeart/2005/8/layout/cycle6"/>
    <dgm:cxn modelId="{7E2E18F6-A4B3-460D-AE24-9266363BC84C}" type="presParOf" srcId="{C6DF72EE-0291-41A8-9A1F-195D1ECE1493}" destId="{D4A29448-D9DA-4439-95F2-09098D11C7A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Coordinator /Client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1">
          <a:gsLst>
            <a:gs pos="0">
              <a:schemeClr val="accent3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3">
                <a:shade val="100000"/>
              </a:schemeClr>
            </a:gs>
            <a:gs pos="100000">
              <a:schemeClr val="accent3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3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R-Z</a:t>
          </a:r>
          <a:endParaRPr lang="en-US" sz="28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4">
                <a:shade val="100000"/>
              </a:schemeClr>
            </a:gs>
            <a:gs pos="100000">
              <a:schemeClr val="accent4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4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K-Q</a:t>
          </a:r>
          <a:endParaRPr lang="en-US" sz="26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A-J</a:t>
          </a:r>
          <a:endParaRPr lang="en-US" sz="3100" kern="1200" dirty="0"/>
        </a:p>
      </dsp:txBody>
      <dsp:txXfrm>
        <a:off x="850649" y="2304029"/>
        <a:ext cx="737112" cy="7371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Coordinator /Client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1">
          <a:gsLst>
            <a:gs pos="0">
              <a:schemeClr val="accent3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3">
                <a:shade val="100000"/>
              </a:schemeClr>
            </a:gs>
            <a:gs pos="100000">
              <a:schemeClr val="accent3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3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R-Z</a:t>
          </a:r>
          <a:endParaRPr lang="en-US" sz="28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4">
                <a:shade val="100000"/>
              </a:schemeClr>
            </a:gs>
            <a:gs pos="100000">
              <a:schemeClr val="accent4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4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K-Q</a:t>
          </a:r>
          <a:endParaRPr lang="en-US" sz="26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A-J</a:t>
          </a:r>
          <a:endParaRPr lang="en-US" sz="3100" kern="1200" dirty="0"/>
        </a:p>
      </dsp:txBody>
      <dsp:txXfrm>
        <a:off x="850649" y="2304029"/>
        <a:ext cx="737112" cy="7371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6D33D-D328-4FB3-8902-05BD1B57E55C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Node</a:t>
          </a:r>
          <a:endParaRPr lang="en-US" sz="3500" kern="1200" dirty="0"/>
        </a:p>
      </dsp:txBody>
      <dsp:txXfrm>
        <a:off x="2422865" y="44730"/>
        <a:ext cx="1250268" cy="783022"/>
      </dsp:txXfrm>
    </dsp:sp>
    <dsp:sp modelId="{173C7B4D-39D1-4341-886C-AC4C5FF413CE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E8EA3-1965-477B-B83A-2E786B916D74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Node</a:t>
          </a:r>
          <a:endParaRPr lang="en-US" sz="3500" kern="1200" dirty="0"/>
        </a:p>
      </dsp:txBody>
      <dsp:txXfrm>
        <a:off x="4070661" y="1241923"/>
        <a:ext cx="1250268" cy="783022"/>
      </dsp:txXfrm>
    </dsp:sp>
    <dsp:sp modelId="{E6A0F9F8-18AA-4C7B-8519-2AFE0AC6D196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5EA3D-F823-493C-ABA2-9E0C12547873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Node</a:t>
          </a:r>
          <a:endParaRPr lang="en-US" sz="3500" kern="1200" dirty="0"/>
        </a:p>
      </dsp:txBody>
      <dsp:txXfrm>
        <a:off x="3441259" y="3179023"/>
        <a:ext cx="1250268" cy="783022"/>
      </dsp:txXfrm>
    </dsp:sp>
    <dsp:sp modelId="{DF4A3F69-6438-4F66-9174-9EA8F1635DFA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730F6-B0BC-4CD8-A1F3-BF6950A037CC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Node</a:t>
          </a:r>
          <a:endParaRPr lang="en-US" sz="3500" kern="1200" dirty="0"/>
        </a:p>
      </dsp:txBody>
      <dsp:txXfrm>
        <a:off x="1404472" y="3179023"/>
        <a:ext cx="1250268" cy="783022"/>
      </dsp:txXfrm>
    </dsp:sp>
    <dsp:sp modelId="{372EDEEC-7256-417E-BF6D-489103BCA4CA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0974C-A2FC-41BC-AC26-59D7148CDE8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Node</a:t>
          </a:r>
          <a:endParaRPr lang="en-US" sz="3500" kern="1200" dirty="0"/>
        </a:p>
      </dsp:txBody>
      <dsp:txXfrm>
        <a:off x="775070" y="1241923"/>
        <a:ext cx="1250268" cy="783022"/>
      </dsp:txXfrm>
    </dsp:sp>
    <dsp:sp modelId="{D4A29448-D9DA-4439-95F2-09098D11C7AA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78FF-1B83-854B-A2FD-CAEF062BAA87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2A8D-6B9A-A244-94A3-86AE96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sistency_(database_systems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/index.php?title=Network_partitioning&amp;action=edit&amp;redlink=1" TargetMode="External"/><Relationship Id="rId4" Type="http://schemas.openxmlformats.org/officeDocument/2006/relationships/hyperlink" Target="http://en.wikipedia.org/wiki/Availabilit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sistency (database systems)"/>
              </a:rPr>
              <a:t>Consistency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(all nodes see the same data at the same time)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vailability"/>
              </a:rPr>
              <a:t>Availability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 guarantee that every request receives a response about whether it was successful or failed)</a:t>
            </a:r>
          </a:p>
          <a:p>
            <a:r>
              <a:rPr lang="en-US" sz="1200" b="0" i="1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etwork partitioning (page does not exist)"/>
              </a:rPr>
              <a:t>Partition tolerance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system continues to operate despite arbitrary message loss or failure of part of the system)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P_theor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</a:t>
            </a:r>
            <a:r>
              <a:rPr lang="en-US" dirty="0" err="1" smtClean="0"/>
              <a:t>Smackdown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Bush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65229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655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66985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4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64523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501397" y="421941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3054036" y="421941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587436" y="442459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0.05783 L 0.15555 0.0758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6 -0.05783 L 0.13506 0.075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6084 L 0.12014 0.07286 " pathEditMode="fixed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Multi-Master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88600411"/>
              </p:ext>
            </p:extLst>
          </p:nvPr>
        </p:nvGraphicFramePr>
        <p:xfrm>
          <a:off x="1524000" y="990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2593804">
            <a:off x="5709772" y="10560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http://en.wikipedia.org/wiki/CAP_theorem</a:t>
            </a:r>
            <a:endParaRPr lang="en-US" dirty="0" smtClean="0"/>
          </a:p>
          <a:p>
            <a:r>
              <a:rPr lang="en-US" dirty="0" smtClean="0"/>
              <a:t>Dynamo Whitepaper</a:t>
            </a:r>
          </a:p>
          <a:p>
            <a:r>
              <a:rPr lang="en-US" dirty="0" err="1" smtClean="0"/>
              <a:t>Riak</a:t>
            </a:r>
            <a:r>
              <a:rPr lang="en-US" dirty="0" smtClean="0"/>
              <a:t> Handbook</a:t>
            </a:r>
          </a:p>
          <a:p>
            <a:r>
              <a:rPr lang="en-US" dirty="0" smtClean="0"/>
              <a:t>7 Databases in 7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6143" y="1980609"/>
            <a:ext cx="2692400" cy="2741738"/>
            <a:chOff x="306143" y="2199594"/>
            <a:chExt cx="2692400" cy="27417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43" y="2199594"/>
              <a:ext cx="2692400" cy="2692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4086" y="4572000"/>
              <a:ext cx="171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digitalbush.com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2171" y="1863815"/>
            <a:ext cx="2692400" cy="2877066"/>
            <a:chOff x="3225800" y="2082800"/>
            <a:chExt cx="2692400" cy="287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2082800"/>
              <a:ext cx="2692400" cy="2692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74392" y="4590534"/>
              <a:ext cx="221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dirty="0" err="1"/>
                <a:t>f</a:t>
              </a:r>
              <a:r>
                <a:rPr lang="en-US" dirty="0" err="1" smtClean="0"/>
                <a:t>reshbrewedcode.com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8200" y="1863815"/>
            <a:ext cx="2692400" cy="2874375"/>
            <a:chOff x="5918200" y="2082800"/>
            <a:chExt cx="2692400" cy="2874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200" y="2082800"/>
              <a:ext cx="2692400" cy="2692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423245" y="4587843"/>
              <a:ext cx="167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dirty="0" err="1" smtClean="0"/>
                <a:t>ireflylogic.com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857" y="453280"/>
            <a:ext cx="967973" cy="9679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5551" y="710288"/>
            <a:ext cx="181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err="1" smtClean="0"/>
              <a:t>digitalBush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33400"/>
            <a:ext cx="38766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38400"/>
            <a:ext cx="4286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6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5607464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24000" y="52578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Pick Two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0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15068065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Down Arrow 3"/>
          <p:cNvSpPr/>
          <p:nvPr/>
        </p:nvSpPr>
        <p:spPr>
          <a:xfrm rot="18884767" flipH="1">
            <a:off x="3635830" y="2595718"/>
            <a:ext cx="2734233" cy="863780"/>
          </a:xfrm>
          <a:prstGeom prst="curvedDownArrow">
            <a:avLst>
              <a:gd name="adj1" fmla="val 21124"/>
              <a:gd name="adj2" fmla="val 50000"/>
              <a:gd name="adj3" fmla="val 45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772969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40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Tolerance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6172200"/>
            <a:ext cx="6781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Now What?</a:t>
            </a:r>
            <a:endParaRPr lang="en-US" sz="3600" dirty="0"/>
          </a:p>
        </p:txBody>
      </p:sp>
      <p:pic>
        <p:nvPicPr>
          <p:cNvPr id="1028" name="Picture 4" descr="http://farm4.staticflickr.com/3246/2700096104_1799f347da_b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9879" y="685800"/>
            <a:ext cx="5724242" cy="44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2121" y="484652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/>
              <a:t>http://www.flickr.com/photos/exfordy/2700096104/</a:t>
            </a:r>
          </a:p>
        </p:txBody>
      </p:sp>
    </p:spTree>
    <p:extLst>
      <p:ext uri="{BB962C8B-B14F-4D97-AF65-F5344CB8AC3E}">
        <p14:creationId xmlns:p14="http://schemas.microsoft.com/office/powerpoint/2010/main" val="35197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367" y="1076533"/>
            <a:ext cx="2869361" cy="95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683" y="495895"/>
            <a:ext cx="1709195" cy="192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" y="3252016"/>
            <a:ext cx="17907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57" y="2731180"/>
            <a:ext cx="2518465" cy="62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09" y="722460"/>
            <a:ext cx="3115365" cy="108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400" y="4572000"/>
            <a:ext cx="2311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818" y="4076430"/>
            <a:ext cx="2438485" cy="81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550" y="2554766"/>
            <a:ext cx="1951224" cy="18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157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3164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Consistent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6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9186</TotalTime>
  <Words>117</Words>
  <Application>Microsoft Office PowerPoint</Application>
  <PresentationFormat>On-screen Show (4:3)</PresentationFormat>
  <Paragraphs>81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NoSQL Smackdown</vt:lpstr>
      <vt:lpstr>Who is this guy?</vt:lpstr>
      <vt:lpstr>PowerPoint Presentation</vt:lpstr>
      <vt:lpstr>CAP Theorem</vt:lpstr>
      <vt:lpstr>CAP Theorem</vt:lpstr>
      <vt:lpstr>Partition Tolerance</vt:lpstr>
      <vt:lpstr>The Players</vt:lpstr>
      <vt:lpstr>Single Master Replication</vt:lpstr>
      <vt:lpstr>Single Master Replication</vt:lpstr>
      <vt:lpstr>Single Master Replication</vt:lpstr>
      <vt:lpstr>Sharding</vt:lpstr>
      <vt:lpstr>Sharding</vt:lpstr>
      <vt:lpstr>Multi-Master Replication</vt:lpstr>
      <vt:lpstr>Quorum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Smackdown</dc:title>
  <dc:creator>Josh Bush</dc:creator>
  <cp:lastModifiedBy>josh</cp:lastModifiedBy>
  <cp:revision>35</cp:revision>
  <dcterms:created xsi:type="dcterms:W3CDTF">2012-07-08T19:31:48Z</dcterms:created>
  <dcterms:modified xsi:type="dcterms:W3CDTF">2012-07-25T16:54:56Z</dcterms:modified>
</cp:coreProperties>
</file>