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7.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21.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22.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23.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24.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25.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26.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27.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439" r:id="rId1"/>
  </p:sldMasterIdLst>
  <p:notesMasterIdLst>
    <p:notesMasterId r:id="rId58"/>
  </p:notesMasterIdLst>
  <p:sldIdLst>
    <p:sldId id="256" r:id="rId2"/>
    <p:sldId id="257" r:id="rId3"/>
    <p:sldId id="313" r:id="rId4"/>
    <p:sldId id="289" r:id="rId5"/>
    <p:sldId id="283" r:id="rId6"/>
    <p:sldId id="271" r:id="rId7"/>
    <p:sldId id="286" r:id="rId8"/>
    <p:sldId id="276" r:id="rId9"/>
    <p:sldId id="277" r:id="rId10"/>
    <p:sldId id="305" r:id="rId11"/>
    <p:sldId id="278" r:id="rId12"/>
    <p:sldId id="282" r:id="rId13"/>
    <p:sldId id="280" r:id="rId14"/>
    <p:sldId id="314" r:id="rId15"/>
    <p:sldId id="284" r:id="rId16"/>
    <p:sldId id="268" r:id="rId17"/>
    <p:sldId id="270" r:id="rId18"/>
    <p:sldId id="287" r:id="rId19"/>
    <p:sldId id="269" r:id="rId20"/>
    <p:sldId id="290" r:id="rId21"/>
    <p:sldId id="260" r:id="rId22"/>
    <p:sldId id="291" r:id="rId23"/>
    <p:sldId id="261" r:id="rId24"/>
    <p:sldId id="262" r:id="rId25"/>
    <p:sldId id="263" r:id="rId26"/>
    <p:sldId id="264" r:id="rId27"/>
    <p:sldId id="292" r:id="rId28"/>
    <p:sldId id="293" r:id="rId29"/>
    <p:sldId id="266" r:id="rId30"/>
    <p:sldId id="306" r:id="rId31"/>
    <p:sldId id="307" r:id="rId32"/>
    <p:sldId id="308" r:id="rId33"/>
    <p:sldId id="267" r:id="rId34"/>
    <p:sldId id="309" r:id="rId35"/>
    <p:sldId id="310" r:id="rId36"/>
    <p:sldId id="311" r:id="rId37"/>
    <p:sldId id="312" r:id="rId38"/>
    <p:sldId id="321" r:id="rId39"/>
    <p:sldId id="322" r:id="rId40"/>
    <p:sldId id="294" r:id="rId41"/>
    <p:sldId id="315" r:id="rId42"/>
    <p:sldId id="323" r:id="rId43"/>
    <p:sldId id="297" r:id="rId44"/>
    <p:sldId id="317" r:id="rId45"/>
    <p:sldId id="324" r:id="rId46"/>
    <p:sldId id="298" r:id="rId47"/>
    <p:sldId id="318" r:id="rId48"/>
    <p:sldId id="325" r:id="rId49"/>
    <p:sldId id="299" r:id="rId50"/>
    <p:sldId id="319" r:id="rId51"/>
    <p:sldId id="326" r:id="rId52"/>
    <p:sldId id="300" r:id="rId53"/>
    <p:sldId id="320" r:id="rId54"/>
    <p:sldId id="303" r:id="rId55"/>
    <p:sldId id="304" r:id="rId56"/>
    <p:sldId id="265" r:id="rId5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58" autoAdjust="0"/>
    <p:restoredTop sz="75451" autoAdjust="0"/>
  </p:normalViewPr>
  <p:slideViewPr>
    <p:cSldViewPr snapToGrid="0" snapToObjects="1">
      <p:cViewPr varScale="1">
        <p:scale>
          <a:sx n="77" d="100"/>
          <a:sy n="77" d="100"/>
        </p:scale>
        <p:origin x="-2008" y="-104"/>
      </p:cViewPr>
      <p:guideLst>
        <p:guide orient="horz" pos="2160"/>
        <p:guide pos="4032"/>
        <p:guide pos="1728"/>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tableStyles" Target="tableStyles.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notesMaster" Target="notesMasters/notesMaster1.xml"/><Relationship Id="rId59" Type="http://schemas.openxmlformats.org/officeDocument/2006/relationships/printerSettings" Target="printerSettings/printerSettings1.bin"/><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presProps" Target="presProps.xml"/><Relationship Id="rId61" Type="http://schemas.openxmlformats.org/officeDocument/2006/relationships/viewProps" Target="viewProps.xml"/><Relationship Id="rId62" Type="http://schemas.openxmlformats.org/officeDocument/2006/relationships/theme" Target="theme/theme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D3390A3-64FF-4C92-83DD-A72872A950B1}" type="doc">
      <dgm:prSet loTypeId="urn:microsoft.com/office/officeart/2005/8/layout/cycle7" loCatId="cycle" qsTypeId="urn:microsoft.com/office/officeart/2005/8/quickstyle/simple4" qsCatId="simple" csTypeId="urn:microsoft.com/office/officeart/2005/8/colors/accent1_2" csCatId="accent1" phldr="1"/>
      <dgm:spPr/>
      <dgm:t>
        <a:bodyPr/>
        <a:lstStyle/>
        <a:p>
          <a:endParaRPr lang="en-US"/>
        </a:p>
      </dgm:t>
    </dgm:pt>
    <dgm:pt modelId="{AE17A5B2-B444-4187-9A13-351CFB474DD4}">
      <dgm:prSet phldrT="[Text]"/>
      <dgm:spPr/>
      <dgm:t>
        <a:bodyPr/>
        <a:lstStyle/>
        <a:p>
          <a:r>
            <a:rPr lang="en-US" dirty="0" smtClean="0"/>
            <a:t>Consistency</a:t>
          </a:r>
          <a:endParaRPr lang="en-US" dirty="0"/>
        </a:p>
      </dgm:t>
    </dgm:pt>
    <dgm:pt modelId="{C58CC65C-6282-481D-9971-D086F2DEC319}" type="parTrans" cxnId="{D5591701-E8BD-43FA-9D15-8D348D8D5398}">
      <dgm:prSet/>
      <dgm:spPr/>
      <dgm:t>
        <a:bodyPr/>
        <a:lstStyle/>
        <a:p>
          <a:endParaRPr lang="en-US"/>
        </a:p>
      </dgm:t>
    </dgm:pt>
    <dgm:pt modelId="{E20084B7-5060-4620-86C0-C1F6FA182264}" type="sibTrans" cxnId="{D5591701-E8BD-43FA-9D15-8D348D8D5398}">
      <dgm:prSet/>
      <dgm:spPr/>
      <dgm:t>
        <a:bodyPr/>
        <a:lstStyle/>
        <a:p>
          <a:endParaRPr lang="en-US"/>
        </a:p>
      </dgm:t>
    </dgm:pt>
    <dgm:pt modelId="{D878027D-53A6-4C44-9F9B-C6B84B7A5631}">
      <dgm:prSet phldrT="[Text]"/>
      <dgm:spPr/>
      <dgm:t>
        <a:bodyPr/>
        <a:lstStyle/>
        <a:p>
          <a:r>
            <a:rPr lang="en-US" dirty="0" smtClean="0"/>
            <a:t>Availability</a:t>
          </a:r>
          <a:endParaRPr lang="en-US" dirty="0"/>
        </a:p>
      </dgm:t>
    </dgm:pt>
    <dgm:pt modelId="{C43870DA-BA19-42BE-9F0D-AC3FF30BC5A4}" type="parTrans" cxnId="{DA61CDF9-E1BF-41CE-96E1-30E21455550B}">
      <dgm:prSet/>
      <dgm:spPr/>
      <dgm:t>
        <a:bodyPr/>
        <a:lstStyle/>
        <a:p>
          <a:endParaRPr lang="en-US"/>
        </a:p>
      </dgm:t>
    </dgm:pt>
    <dgm:pt modelId="{E15BF95D-65D3-4DEA-B600-DE3F21728DE0}" type="sibTrans" cxnId="{DA61CDF9-E1BF-41CE-96E1-30E21455550B}">
      <dgm:prSet/>
      <dgm:spPr/>
      <dgm:t>
        <a:bodyPr/>
        <a:lstStyle/>
        <a:p>
          <a:endParaRPr lang="en-US"/>
        </a:p>
      </dgm:t>
    </dgm:pt>
    <dgm:pt modelId="{39634C96-B152-4EA9-9304-C9B9A2E085EE}">
      <dgm:prSet phldrT="[Text]"/>
      <dgm:spPr/>
      <dgm:t>
        <a:bodyPr/>
        <a:lstStyle/>
        <a:p>
          <a:r>
            <a:rPr lang="en-US" dirty="0" smtClean="0"/>
            <a:t>Partition Tolerance</a:t>
          </a:r>
          <a:endParaRPr lang="en-US" dirty="0"/>
        </a:p>
      </dgm:t>
    </dgm:pt>
    <dgm:pt modelId="{A3E7413A-67C0-4EE9-9DF0-E8969F165A9B}" type="parTrans" cxnId="{FDCAD123-0FC1-4714-9F34-A39F09AE0A4D}">
      <dgm:prSet/>
      <dgm:spPr/>
      <dgm:t>
        <a:bodyPr/>
        <a:lstStyle/>
        <a:p>
          <a:endParaRPr lang="en-US"/>
        </a:p>
      </dgm:t>
    </dgm:pt>
    <dgm:pt modelId="{AAD24F8A-5713-44EA-B5FA-DE36BA074983}" type="sibTrans" cxnId="{FDCAD123-0FC1-4714-9F34-A39F09AE0A4D}">
      <dgm:prSet/>
      <dgm:spPr/>
      <dgm:t>
        <a:bodyPr/>
        <a:lstStyle/>
        <a:p>
          <a:endParaRPr lang="en-US"/>
        </a:p>
      </dgm:t>
    </dgm:pt>
    <dgm:pt modelId="{DF0B0F0A-68E6-4CB7-AC04-DA2D44B0BCCE}" type="pres">
      <dgm:prSet presAssocID="{9D3390A3-64FF-4C92-83DD-A72872A950B1}" presName="Name0" presStyleCnt="0">
        <dgm:presLayoutVars>
          <dgm:dir/>
          <dgm:resizeHandles val="exact"/>
        </dgm:presLayoutVars>
      </dgm:prSet>
      <dgm:spPr/>
      <dgm:t>
        <a:bodyPr/>
        <a:lstStyle/>
        <a:p>
          <a:endParaRPr lang="en-US"/>
        </a:p>
      </dgm:t>
    </dgm:pt>
    <dgm:pt modelId="{6D6523F0-9480-4F78-8FCA-6790553C9753}" type="pres">
      <dgm:prSet presAssocID="{39634C96-B152-4EA9-9304-C9B9A2E085EE}" presName="node" presStyleLbl="node1" presStyleIdx="0" presStyleCnt="3">
        <dgm:presLayoutVars>
          <dgm:bulletEnabled val="1"/>
        </dgm:presLayoutVars>
      </dgm:prSet>
      <dgm:spPr>
        <a:prstGeom prst="ellipse">
          <a:avLst/>
        </a:prstGeom>
      </dgm:spPr>
      <dgm:t>
        <a:bodyPr/>
        <a:lstStyle/>
        <a:p>
          <a:endParaRPr lang="en-US"/>
        </a:p>
      </dgm:t>
    </dgm:pt>
    <dgm:pt modelId="{B14F0948-7A67-43E5-B0DF-0DD9884E7CFD}" type="pres">
      <dgm:prSet presAssocID="{AAD24F8A-5713-44EA-B5FA-DE36BA074983}" presName="sibTrans" presStyleLbl="sibTrans2D1" presStyleIdx="0" presStyleCnt="3"/>
      <dgm:spPr/>
      <dgm:t>
        <a:bodyPr/>
        <a:lstStyle/>
        <a:p>
          <a:endParaRPr lang="en-US"/>
        </a:p>
      </dgm:t>
    </dgm:pt>
    <dgm:pt modelId="{4D1810CE-8499-4A64-B80B-C1752027BC06}" type="pres">
      <dgm:prSet presAssocID="{AAD24F8A-5713-44EA-B5FA-DE36BA074983}" presName="connectorText" presStyleLbl="sibTrans2D1" presStyleIdx="0" presStyleCnt="3"/>
      <dgm:spPr/>
      <dgm:t>
        <a:bodyPr/>
        <a:lstStyle/>
        <a:p>
          <a:endParaRPr lang="en-US"/>
        </a:p>
      </dgm:t>
    </dgm:pt>
    <dgm:pt modelId="{C12EB616-707C-4C77-B7A6-FD60B5BEF761}" type="pres">
      <dgm:prSet presAssocID="{AE17A5B2-B444-4187-9A13-351CFB474DD4}" presName="node" presStyleLbl="node1" presStyleIdx="1" presStyleCnt="3">
        <dgm:presLayoutVars>
          <dgm:bulletEnabled val="1"/>
        </dgm:presLayoutVars>
      </dgm:prSet>
      <dgm:spPr>
        <a:prstGeom prst="ellipse">
          <a:avLst/>
        </a:prstGeom>
      </dgm:spPr>
      <dgm:t>
        <a:bodyPr/>
        <a:lstStyle/>
        <a:p>
          <a:endParaRPr lang="en-US"/>
        </a:p>
      </dgm:t>
    </dgm:pt>
    <dgm:pt modelId="{0F999B11-75F3-4166-90C2-31674FB58C1D}" type="pres">
      <dgm:prSet presAssocID="{E20084B7-5060-4620-86C0-C1F6FA182264}" presName="sibTrans" presStyleLbl="sibTrans2D1" presStyleIdx="1" presStyleCnt="3"/>
      <dgm:spPr/>
      <dgm:t>
        <a:bodyPr/>
        <a:lstStyle/>
        <a:p>
          <a:endParaRPr lang="en-US"/>
        </a:p>
      </dgm:t>
    </dgm:pt>
    <dgm:pt modelId="{8E67F184-EFB0-4148-B1F5-0ACFA604B895}" type="pres">
      <dgm:prSet presAssocID="{E20084B7-5060-4620-86C0-C1F6FA182264}" presName="connectorText" presStyleLbl="sibTrans2D1" presStyleIdx="1" presStyleCnt="3"/>
      <dgm:spPr/>
      <dgm:t>
        <a:bodyPr/>
        <a:lstStyle/>
        <a:p>
          <a:endParaRPr lang="en-US"/>
        </a:p>
      </dgm:t>
    </dgm:pt>
    <dgm:pt modelId="{720E1593-D876-4546-847C-38AA83871518}" type="pres">
      <dgm:prSet presAssocID="{D878027D-53A6-4C44-9F9B-C6B84B7A5631}" presName="node" presStyleLbl="node1" presStyleIdx="2" presStyleCnt="3">
        <dgm:presLayoutVars>
          <dgm:bulletEnabled val="1"/>
        </dgm:presLayoutVars>
      </dgm:prSet>
      <dgm:spPr>
        <a:prstGeom prst="ellipse">
          <a:avLst/>
        </a:prstGeom>
      </dgm:spPr>
      <dgm:t>
        <a:bodyPr/>
        <a:lstStyle/>
        <a:p>
          <a:endParaRPr lang="en-US"/>
        </a:p>
      </dgm:t>
    </dgm:pt>
    <dgm:pt modelId="{CA72EE1C-57C2-42A6-AFBD-9B1063717954}" type="pres">
      <dgm:prSet presAssocID="{E15BF95D-65D3-4DEA-B600-DE3F21728DE0}" presName="sibTrans" presStyleLbl="sibTrans2D1" presStyleIdx="2" presStyleCnt="3"/>
      <dgm:spPr/>
      <dgm:t>
        <a:bodyPr/>
        <a:lstStyle/>
        <a:p>
          <a:endParaRPr lang="en-US"/>
        </a:p>
      </dgm:t>
    </dgm:pt>
    <dgm:pt modelId="{9BB339C9-C19F-46BE-B099-02F811C82AEA}" type="pres">
      <dgm:prSet presAssocID="{E15BF95D-65D3-4DEA-B600-DE3F21728DE0}" presName="connectorText" presStyleLbl="sibTrans2D1" presStyleIdx="2" presStyleCnt="3"/>
      <dgm:spPr/>
      <dgm:t>
        <a:bodyPr/>
        <a:lstStyle/>
        <a:p>
          <a:endParaRPr lang="en-US"/>
        </a:p>
      </dgm:t>
    </dgm:pt>
  </dgm:ptLst>
  <dgm:cxnLst>
    <dgm:cxn modelId="{C583CC2A-3405-46E6-81F5-4296D76D08D3}" type="presOf" srcId="{E15BF95D-65D3-4DEA-B600-DE3F21728DE0}" destId="{CA72EE1C-57C2-42A6-AFBD-9B1063717954}" srcOrd="0" destOrd="0" presId="urn:microsoft.com/office/officeart/2005/8/layout/cycle7"/>
    <dgm:cxn modelId="{AB0EA560-AA8E-4F84-923A-BCA9256991D7}" type="presOf" srcId="{E20084B7-5060-4620-86C0-C1F6FA182264}" destId="{8E67F184-EFB0-4148-B1F5-0ACFA604B895}" srcOrd="1" destOrd="0" presId="urn:microsoft.com/office/officeart/2005/8/layout/cycle7"/>
    <dgm:cxn modelId="{01B4AA20-0DB6-4F2A-B73E-3A656EF171B2}" type="presOf" srcId="{9D3390A3-64FF-4C92-83DD-A72872A950B1}" destId="{DF0B0F0A-68E6-4CB7-AC04-DA2D44B0BCCE}" srcOrd="0" destOrd="0" presId="urn:microsoft.com/office/officeart/2005/8/layout/cycle7"/>
    <dgm:cxn modelId="{80EC548F-4AB4-43DD-AA84-0D3CEB785808}" type="presOf" srcId="{AAD24F8A-5713-44EA-B5FA-DE36BA074983}" destId="{B14F0948-7A67-43E5-B0DF-0DD9884E7CFD}" srcOrd="0" destOrd="0" presId="urn:microsoft.com/office/officeart/2005/8/layout/cycle7"/>
    <dgm:cxn modelId="{0A8F300F-73CE-4F9B-A773-9FA36E7013CE}" type="presOf" srcId="{39634C96-B152-4EA9-9304-C9B9A2E085EE}" destId="{6D6523F0-9480-4F78-8FCA-6790553C9753}" srcOrd="0" destOrd="0" presId="urn:microsoft.com/office/officeart/2005/8/layout/cycle7"/>
    <dgm:cxn modelId="{D5591701-E8BD-43FA-9D15-8D348D8D5398}" srcId="{9D3390A3-64FF-4C92-83DD-A72872A950B1}" destId="{AE17A5B2-B444-4187-9A13-351CFB474DD4}" srcOrd="1" destOrd="0" parTransId="{C58CC65C-6282-481D-9971-D086F2DEC319}" sibTransId="{E20084B7-5060-4620-86C0-C1F6FA182264}"/>
    <dgm:cxn modelId="{DA61CDF9-E1BF-41CE-96E1-30E21455550B}" srcId="{9D3390A3-64FF-4C92-83DD-A72872A950B1}" destId="{D878027D-53A6-4C44-9F9B-C6B84B7A5631}" srcOrd="2" destOrd="0" parTransId="{C43870DA-BA19-42BE-9F0D-AC3FF30BC5A4}" sibTransId="{E15BF95D-65D3-4DEA-B600-DE3F21728DE0}"/>
    <dgm:cxn modelId="{7A3426BD-33A1-46E3-B248-B68FEFEA71D5}" type="presOf" srcId="{E15BF95D-65D3-4DEA-B600-DE3F21728DE0}" destId="{9BB339C9-C19F-46BE-B099-02F811C82AEA}" srcOrd="1" destOrd="0" presId="urn:microsoft.com/office/officeart/2005/8/layout/cycle7"/>
    <dgm:cxn modelId="{FDCAD123-0FC1-4714-9F34-A39F09AE0A4D}" srcId="{9D3390A3-64FF-4C92-83DD-A72872A950B1}" destId="{39634C96-B152-4EA9-9304-C9B9A2E085EE}" srcOrd="0" destOrd="0" parTransId="{A3E7413A-67C0-4EE9-9DF0-E8969F165A9B}" sibTransId="{AAD24F8A-5713-44EA-B5FA-DE36BA074983}"/>
    <dgm:cxn modelId="{123B41F6-4A9D-4873-821B-0C76A66D87F2}" type="presOf" srcId="{E20084B7-5060-4620-86C0-C1F6FA182264}" destId="{0F999B11-75F3-4166-90C2-31674FB58C1D}" srcOrd="0" destOrd="0" presId="urn:microsoft.com/office/officeart/2005/8/layout/cycle7"/>
    <dgm:cxn modelId="{8AB46B24-FE94-4ED7-B427-D41C1AD17ACF}" type="presOf" srcId="{AE17A5B2-B444-4187-9A13-351CFB474DD4}" destId="{C12EB616-707C-4C77-B7A6-FD60B5BEF761}" srcOrd="0" destOrd="0" presId="urn:microsoft.com/office/officeart/2005/8/layout/cycle7"/>
    <dgm:cxn modelId="{C8E70C34-F24B-4287-A9B9-85C8575F74BB}" type="presOf" srcId="{D878027D-53A6-4C44-9F9B-C6B84B7A5631}" destId="{720E1593-D876-4546-847C-38AA83871518}" srcOrd="0" destOrd="0" presId="urn:microsoft.com/office/officeart/2005/8/layout/cycle7"/>
    <dgm:cxn modelId="{93886107-7962-4828-AF2D-2034AFE6166A}" type="presOf" srcId="{AAD24F8A-5713-44EA-B5FA-DE36BA074983}" destId="{4D1810CE-8499-4A64-B80B-C1752027BC06}" srcOrd="1" destOrd="0" presId="urn:microsoft.com/office/officeart/2005/8/layout/cycle7"/>
    <dgm:cxn modelId="{292E8734-439B-43C7-BE3C-44CD55400F01}" type="presParOf" srcId="{DF0B0F0A-68E6-4CB7-AC04-DA2D44B0BCCE}" destId="{6D6523F0-9480-4F78-8FCA-6790553C9753}" srcOrd="0" destOrd="0" presId="urn:microsoft.com/office/officeart/2005/8/layout/cycle7"/>
    <dgm:cxn modelId="{17488C9A-A6CF-43D3-860F-FBC6619248F7}" type="presParOf" srcId="{DF0B0F0A-68E6-4CB7-AC04-DA2D44B0BCCE}" destId="{B14F0948-7A67-43E5-B0DF-0DD9884E7CFD}" srcOrd="1" destOrd="0" presId="urn:microsoft.com/office/officeart/2005/8/layout/cycle7"/>
    <dgm:cxn modelId="{33A43A39-DCF6-4B5E-8D19-EFFF8C148F71}" type="presParOf" srcId="{B14F0948-7A67-43E5-B0DF-0DD9884E7CFD}" destId="{4D1810CE-8499-4A64-B80B-C1752027BC06}" srcOrd="0" destOrd="0" presId="urn:microsoft.com/office/officeart/2005/8/layout/cycle7"/>
    <dgm:cxn modelId="{FBB220FF-DA28-4E8D-99D5-E6C5F1E14C88}" type="presParOf" srcId="{DF0B0F0A-68E6-4CB7-AC04-DA2D44B0BCCE}" destId="{C12EB616-707C-4C77-B7A6-FD60B5BEF761}" srcOrd="2" destOrd="0" presId="urn:microsoft.com/office/officeart/2005/8/layout/cycle7"/>
    <dgm:cxn modelId="{F1C60795-2611-4FBD-947C-F09266888A38}" type="presParOf" srcId="{DF0B0F0A-68E6-4CB7-AC04-DA2D44B0BCCE}" destId="{0F999B11-75F3-4166-90C2-31674FB58C1D}" srcOrd="3" destOrd="0" presId="urn:microsoft.com/office/officeart/2005/8/layout/cycle7"/>
    <dgm:cxn modelId="{4CAB1E4C-3F39-43F3-BBEA-D696451DCBD1}" type="presParOf" srcId="{0F999B11-75F3-4166-90C2-31674FB58C1D}" destId="{8E67F184-EFB0-4148-B1F5-0ACFA604B895}" srcOrd="0" destOrd="0" presId="urn:microsoft.com/office/officeart/2005/8/layout/cycle7"/>
    <dgm:cxn modelId="{FEB143F0-060C-435C-B324-6507C43A7194}" type="presParOf" srcId="{DF0B0F0A-68E6-4CB7-AC04-DA2D44B0BCCE}" destId="{720E1593-D876-4546-847C-38AA83871518}" srcOrd="4" destOrd="0" presId="urn:microsoft.com/office/officeart/2005/8/layout/cycle7"/>
    <dgm:cxn modelId="{EADCFEB6-2091-45DE-A43C-301E4D68D66E}" type="presParOf" srcId="{DF0B0F0A-68E6-4CB7-AC04-DA2D44B0BCCE}" destId="{CA72EE1C-57C2-42A6-AFBD-9B1063717954}" srcOrd="5" destOrd="0" presId="urn:microsoft.com/office/officeart/2005/8/layout/cycle7"/>
    <dgm:cxn modelId="{A0799274-45C8-4EA9-B2CD-24376285D37B}" type="presParOf" srcId="{CA72EE1C-57C2-42A6-AFBD-9B1063717954}" destId="{9BB339C9-C19F-46BE-B099-02F811C82AEA}" srcOrd="0" destOrd="0" presId="urn:microsoft.com/office/officeart/2005/8/layout/cycle7"/>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FE6B8C8E-A924-7441-B7E5-6EEEC97BACCB}" type="doc">
      <dgm:prSet loTypeId="urn:microsoft.com/office/officeart/2008/layout/RadialCluster" loCatId="" qsTypeId="urn:microsoft.com/office/officeart/2005/8/quickstyle/simple4" qsCatId="simple" csTypeId="urn:microsoft.com/office/officeart/2005/8/colors/accent1_2" csCatId="accent1" phldr="1"/>
      <dgm:spPr/>
      <dgm:t>
        <a:bodyPr/>
        <a:lstStyle/>
        <a:p>
          <a:endParaRPr lang="en-US"/>
        </a:p>
      </dgm:t>
    </dgm:pt>
    <dgm:pt modelId="{F808A7DB-551F-EF44-BCF7-2FE40B1C7A37}">
      <dgm:prSet phldrT="[Text]"/>
      <dgm:spPr/>
      <dgm:t>
        <a:bodyPr/>
        <a:lstStyle/>
        <a:p>
          <a:pPr algn="ctr"/>
          <a:r>
            <a:rPr lang="en-US" dirty="0" smtClean="0"/>
            <a:t>Coordinator /Client</a:t>
          </a:r>
        </a:p>
      </dgm:t>
    </dgm:pt>
    <dgm:pt modelId="{81B54D65-8987-C84C-9427-9063C3FFE505}" type="parTrans" cxnId="{91CB6B1C-8ADD-0A49-A974-9106C6080D22}">
      <dgm:prSet/>
      <dgm:spPr/>
      <dgm:t>
        <a:bodyPr/>
        <a:lstStyle/>
        <a:p>
          <a:pPr algn="ctr"/>
          <a:endParaRPr lang="en-US"/>
        </a:p>
      </dgm:t>
    </dgm:pt>
    <dgm:pt modelId="{B9FFBB38-A333-6840-8FFB-40FCD174503D}" type="sibTrans" cxnId="{91CB6B1C-8ADD-0A49-A974-9106C6080D22}">
      <dgm:prSet/>
      <dgm:spPr/>
      <dgm:t>
        <a:bodyPr/>
        <a:lstStyle/>
        <a:p>
          <a:pPr algn="ctr"/>
          <a:endParaRPr lang="en-US"/>
        </a:p>
      </dgm:t>
    </dgm:pt>
    <dgm:pt modelId="{1FA1E489-65B5-0A4D-AA3F-C6049654427F}">
      <dgm:prSet phldrT="[Text]">
        <dgm:style>
          <a:lnRef idx="1">
            <a:schemeClr val="accent3"/>
          </a:lnRef>
          <a:fillRef idx="3">
            <a:schemeClr val="accent3"/>
          </a:fillRef>
          <a:effectRef idx="2">
            <a:schemeClr val="accent3"/>
          </a:effectRef>
          <a:fontRef idx="minor">
            <a:schemeClr val="lt1"/>
          </a:fontRef>
        </dgm:style>
      </dgm:prSet>
      <dgm:spPr/>
      <dgm:t>
        <a:bodyPr/>
        <a:lstStyle/>
        <a:p>
          <a:pPr algn="ctr"/>
          <a:r>
            <a:rPr lang="en-US" dirty="0" smtClean="0"/>
            <a:t>R-Z</a:t>
          </a:r>
          <a:endParaRPr lang="en-US" dirty="0"/>
        </a:p>
      </dgm:t>
    </dgm:pt>
    <dgm:pt modelId="{97E78916-2F01-6B41-8938-70A130B4A9C9}" type="parTrans" cxnId="{11667CA0-27A7-FE4E-BBD5-B268758F0399}">
      <dgm:prSet/>
      <dgm:spPr/>
      <dgm:t>
        <a:bodyPr/>
        <a:lstStyle/>
        <a:p>
          <a:pPr algn="ctr"/>
          <a:endParaRPr lang="en-US"/>
        </a:p>
      </dgm:t>
    </dgm:pt>
    <dgm:pt modelId="{D41CDD4E-8BC4-054B-81A9-19A0F866914E}" type="sibTrans" cxnId="{11667CA0-27A7-FE4E-BBD5-B268758F0399}">
      <dgm:prSet/>
      <dgm:spPr/>
      <dgm:t>
        <a:bodyPr/>
        <a:lstStyle/>
        <a:p>
          <a:pPr algn="ctr"/>
          <a:endParaRPr lang="en-US"/>
        </a:p>
      </dgm:t>
    </dgm:pt>
    <dgm:pt modelId="{1FC3400E-1B5B-6A4A-92E1-09E2903FB7FD}">
      <dgm:prSet phldrT="[Text]">
        <dgm:style>
          <a:lnRef idx="1">
            <a:schemeClr val="accent4"/>
          </a:lnRef>
          <a:fillRef idx="3">
            <a:schemeClr val="accent4"/>
          </a:fillRef>
          <a:effectRef idx="2">
            <a:schemeClr val="accent4"/>
          </a:effectRef>
          <a:fontRef idx="minor">
            <a:schemeClr val="lt1"/>
          </a:fontRef>
        </dgm:style>
      </dgm:prSet>
      <dgm:spPr/>
      <dgm:t>
        <a:bodyPr/>
        <a:lstStyle/>
        <a:p>
          <a:pPr algn="ctr"/>
          <a:r>
            <a:rPr lang="en-US" dirty="0" smtClean="0"/>
            <a:t>K-Q</a:t>
          </a:r>
          <a:endParaRPr lang="en-US" dirty="0"/>
        </a:p>
      </dgm:t>
    </dgm:pt>
    <dgm:pt modelId="{0655E628-7D86-6449-86BA-92547762EFF7}" type="sibTrans" cxnId="{2876F841-2C8A-B448-9371-03E87B089652}">
      <dgm:prSet/>
      <dgm:spPr/>
      <dgm:t>
        <a:bodyPr/>
        <a:lstStyle/>
        <a:p>
          <a:pPr algn="ctr"/>
          <a:endParaRPr lang="en-US"/>
        </a:p>
      </dgm:t>
    </dgm:pt>
    <dgm:pt modelId="{047C7C3A-77F3-5A4E-BBF2-4D57184D5956}" type="parTrans" cxnId="{2876F841-2C8A-B448-9371-03E87B089652}">
      <dgm:prSet/>
      <dgm:spPr/>
      <dgm:t>
        <a:bodyPr/>
        <a:lstStyle/>
        <a:p>
          <a:pPr algn="ctr"/>
          <a:endParaRPr lang="en-US"/>
        </a:p>
      </dgm:t>
    </dgm:pt>
    <dgm:pt modelId="{DCA3A95B-AB12-7E42-A32D-F6FA2C324D42}">
      <dgm:prSet phldrT="[Text]"/>
      <dgm:spPr/>
      <dgm:t>
        <a:bodyPr/>
        <a:lstStyle/>
        <a:p>
          <a:pPr algn="ctr"/>
          <a:r>
            <a:rPr lang="en-US" dirty="0" smtClean="0"/>
            <a:t>A-J</a:t>
          </a:r>
          <a:endParaRPr lang="en-US" dirty="0"/>
        </a:p>
      </dgm:t>
    </dgm:pt>
    <dgm:pt modelId="{5172AF96-9EEA-9D4C-BD34-7990DF30D3AD}" type="sibTrans" cxnId="{48741716-0046-B94C-B0EE-7959A6C00CF6}">
      <dgm:prSet/>
      <dgm:spPr/>
      <dgm:t>
        <a:bodyPr/>
        <a:lstStyle/>
        <a:p>
          <a:pPr algn="ctr"/>
          <a:endParaRPr lang="en-US"/>
        </a:p>
      </dgm:t>
    </dgm:pt>
    <dgm:pt modelId="{70979616-8E25-A445-A6ED-7BE24F234AE5}" type="parTrans" cxnId="{48741716-0046-B94C-B0EE-7959A6C00CF6}">
      <dgm:prSet/>
      <dgm:spPr/>
      <dgm:t>
        <a:bodyPr/>
        <a:lstStyle/>
        <a:p>
          <a:pPr algn="ctr"/>
          <a:endParaRPr lang="en-US"/>
        </a:p>
      </dgm:t>
    </dgm:pt>
    <dgm:pt modelId="{563CDE74-A463-B44D-99D4-7D17D9FC8759}" type="pres">
      <dgm:prSet presAssocID="{FE6B8C8E-A924-7441-B7E5-6EEEC97BACCB}" presName="Name0" presStyleCnt="0">
        <dgm:presLayoutVars>
          <dgm:chMax val="1"/>
          <dgm:chPref val="1"/>
          <dgm:dir/>
          <dgm:animOne val="branch"/>
          <dgm:animLvl val="lvl"/>
        </dgm:presLayoutVars>
      </dgm:prSet>
      <dgm:spPr/>
      <dgm:t>
        <a:bodyPr/>
        <a:lstStyle/>
        <a:p>
          <a:endParaRPr lang="en-US"/>
        </a:p>
      </dgm:t>
    </dgm:pt>
    <dgm:pt modelId="{5FABBDEC-FECC-7544-8228-AA83B687D30B}" type="pres">
      <dgm:prSet presAssocID="{F808A7DB-551F-EF44-BCF7-2FE40B1C7A37}" presName="singleCycle" presStyleCnt="0"/>
      <dgm:spPr/>
    </dgm:pt>
    <dgm:pt modelId="{528DA71B-EADA-644F-88DE-94FF786542B0}" type="pres">
      <dgm:prSet presAssocID="{F808A7DB-551F-EF44-BCF7-2FE40B1C7A37}" presName="singleCenter" presStyleLbl="node1" presStyleIdx="0" presStyleCnt="4" custLinFactNeighborX="0" custLinFactNeighborY="-50466">
        <dgm:presLayoutVars>
          <dgm:chMax val="7"/>
          <dgm:chPref val="7"/>
        </dgm:presLayoutVars>
      </dgm:prSet>
      <dgm:spPr/>
      <dgm:t>
        <a:bodyPr/>
        <a:lstStyle/>
        <a:p>
          <a:endParaRPr lang="en-US"/>
        </a:p>
      </dgm:t>
    </dgm:pt>
    <dgm:pt modelId="{690463B0-3785-F342-9661-29EC91FDDDD2}" type="pres">
      <dgm:prSet presAssocID="{97E78916-2F01-6B41-8938-70A130B4A9C9}" presName="Name56" presStyleLbl="parChTrans1D2" presStyleIdx="0" presStyleCnt="3"/>
      <dgm:spPr/>
      <dgm:t>
        <a:bodyPr/>
        <a:lstStyle/>
        <a:p>
          <a:endParaRPr lang="en-US"/>
        </a:p>
      </dgm:t>
    </dgm:pt>
    <dgm:pt modelId="{C30766BF-A470-B048-82DF-59DAC0BE9713}" type="pres">
      <dgm:prSet presAssocID="{1FA1E489-65B5-0A4D-AA3F-C6049654427F}" presName="text0" presStyleLbl="node1" presStyleIdx="1" presStyleCnt="4" custRadScaleRad="98059" custRadScaleInc="158969">
        <dgm:presLayoutVars>
          <dgm:bulletEnabled val="1"/>
        </dgm:presLayoutVars>
      </dgm:prSet>
      <dgm:spPr/>
      <dgm:t>
        <a:bodyPr/>
        <a:lstStyle/>
        <a:p>
          <a:endParaRPr lang="en-US"/>
        </a:p>
      </dgm:t>
    </dgm:pt>
    <dgm:pt modelId="{99CD8AD3-6476-5342-96C3-57BE87931A80}" type="pres">
      <dgm:prSet presAssocID="{047C7C3A-77F3-5A4E-BBF2-4D57184D5956}" presName="Name56" presStyleLbl="parChTrans1D2" presStyleIdx="1" presStyleCnt="3"/>
      <dgm:spPr/>
      <dgm:t>
        <a:bodyPr/>
        <a:lstStyle/>
        <a:p>
          <a:endParaRPr lang="en-US"/>
        </a:p>
      </dgm:t>
    </dgm:pt>
    <dgm:pt modelId="{465DF973-0A96-9146-BC21-3D9F50977FF4}" type="pres">
      <dgm:prSet presAssocID="{1FC3400E-1B5B-6A4A-92E1-09E2903FB7FD}" presName="text0" presStyleLbl="node1" presStyleIdx="2" presStyleCnt="4" custRadScaleRad="9197" custRadScaleInc="99999">
        <dgm:presLayoutVars>
          <dgm:bulletEnabled val="1"/>
        </dgm:presLayoutVars>
      </dgm:prSet>
      <dgm:spPr/>
      <dgm:t>
        <a:bodyPr/>
        <a:lstStyle/>
        <a:p>
          <a:endParaRPr lang="en-US"/>
        </a:p>
      </dgm:t>
    </dgm:pt>
    <dgm:pt modelId="{4178A0C0-8CFF-4A4B-8462-3FA4939F1089}" type="pres">
      <dgm:prSet presAssocID="{70979616-8E25-A445-A6ED-7BE24F234AE5}" presName="Name56" presStyleLbl="parChTrans1D2" presStyleIdx="2" presStyleCnt="3"/>
      <dgm:spPr/>
      <dgm:t>
        <a:bodyPr/>
        <a:lstStyle/>
        <a:p>
          <a:endParaRPr lang="en-US"/>
        </a:p>
      </dgm:t>
    </dgm:pt>
    <dgm:pt modelId="{1D37458B-8F3D-3842-851B-50A27A61F222}" type="pres">
      <dgm:prSet presAssocID="{DCA3A95B-AB12-7E42-A32D-F6FA2C324D42}" presName="text0" presStyleLbl="node1" presStyleIdx="3" presStyleCnt="4" custRadScaleRad="98059" custRadScaleInc="41031">
        <dgm:presLayoutVars>
          <dgm:bulletEnabled val="1"/>
        </dgm:presLayoutVars>
      </dgm:prSet>
      <dgm:spPr/>
      <dgm:t>
        <a:bodyPr/>
        <a:lstStyle/>
        <a:p>
          <a:endParaRPr lang="en-US"/>
        </a:p>
      </dgm:t>
    </dgm:pt>
  </dgm:ptLst>
  <dgm:cxnLst>
    <dgm:cxn modelId="{7AB402B2-130D-419E-B936-08E00D33CAF4}" type="presOf" srcId="{F808A7DB-551F-EF44-BCF7-2FE40B1C7A37}" destId="{528DA71B-EADA-644F-88DE-94FF786542B0}" srcOrd="0" destOrd="0" presId="urn:microsoft.com/office/officeart/2008/layout/RadialCluster"/>
    <dgm:cxn modelId="{11667CA0-27A7-FE4E-BBD5-B268758F0399}" srcId="{F808A7DB-551F-EF44-BCF7-2FE40B1C7A37}" destId="{1FA1E489-65B5-0A4D-AA3F-C6049654427F}" srcOrd="0" destOrd="0" parTransId="{97E78916-2F01-6B41-8938-70A130B4A9C9}" sibTransId="{D41CDD4E-8BC4-054B-81A9-19A0F866914E}"/>
    <dgm:cxn modelId="{8BD3936C-E0E5-42FE-8B96-29D3476207DA}" type="presOf" srcId="{1FA1E489-65B5-0A4D-AA3F-C6049654427F}" destId="{C30766BF-A470-B048-82DF-59DAC0BE9713}" srcOrd="0" destOrd="0" presId="urn:microsoft.com/office/officeart/2008/layout/RadialCluster"/>
    <dgm:cxn modelId="{9F9D0879-5CF0-4A6D-B801-2520C06A6E83}" type="presOf" srcId="{047C7C3A-77F3-5A4E-BBF2-4D57184D5956}" destId="{99CD8AD3-6476-5342-96C3-57BE87931A80}" srcOrd="0" destOrd="0" presId="urn:microsoft.com/office/officeart/2008/layout/RadialCluster"/>
    <dgm:cxn modelId="{9185C057-D404-4C0C-BC69-B4A8842BE87E}" type="presOf" srcId="{97E78916-2F01-6B41-8938-70A130B4A9C9}" destId="{690463B0-3785-F342-9661-29EC91FDDDD2}" srcOrd="0" destOrd="0" presId="urn:microsoft.com/office/officeart/2008/layout/RadialCluster"/>
    <dgm:cxn modelId="{2876F841-2C8A-B448-9371-03E87B089652}" srcId="{F808A7DB-551F-EF44-BCF7-2FE40B1C7A37}" destId="{1FC3400E-1B5B-6A4A-92E1-09E2903FB7FD}" srcOrd="1" destOrd="0" parTransId="{047C7C3A-77F3-5A4E-BBF2-4D57184D5956}" sibTransId="{0655E628-7D86-6449-86BA-92547762EFF7}"/>
    <dgm:cxn modelId="{3387E964-FD34-4173-A5DE-DB0F95B3B198}" type="presOf" srcId="{70979616-8E25-A445-A6ED-7BE24F234AE5}" destId="{4178A0C0-8CFF-4A4B-8462-3FA4939F1089}" srcOrd="0" destOrd="0" presId="urn:microsoft.com/office/officeart/2008/layout/RadialCluster"/>
    <dgm:cxn modelId="{91CB6B1C-8ADD-0A49-A974-9106C6080D22}" srcId="{FE6B8C8E-A924-7441-B7E5-6EEEC97BACCB}" destId="{F808A7DB-551F-EF44-BCF7-2FE40B1C7A37}" srcOrd="0" destOrd="0" parTransId="{81B54D65-8987-C84C-9427-9063C3FFE505}" sibTransId="{B9FFBB38-A333-6840-8FFB-40FCD174503D}"/>
    <dgm:cxn modelId="{E884D091-FBFB-49DA-A8CA-F41E57A0AE5B}" type="presOf" srcId="{FE6B8C8E-A924-7441-B7E5-6EEEC97BACCB}" destId="{563CDE74-A463-B44D-99D4-7D17D9FC8759}" srcOrd="0" destOrd="0" presId="urn:microsoft.com/office/officeart/2008/layout/RadialCluster"/>
    <dgm:cxn modelId="{48741716-0046-B94C-B0EE-7959A6C00CF6}" srcId="{F808A7DB-551F-EF44-BCF7-2FE40B1C7A37}" destId="{DCA3A95B-AB12-7E42-A32D-F6FA2C324D42}" srcOrd="2" destOrd="0" parTransId="{70979616-8E25-A445-A6ED-7BE24F234AE5}" sibTransId="{5172AF96-9EEA-9D4C-BD34-7990DF30D3AD}"/>
    <dgm:cxn modelId="{33A69049-E113-4338-8EA7-301E80001E28}" type="presOf" srcId="{1FC3400E-1B5B-6A4A-92E1-09E2903FB7FD}" destId="{465DF973-0A96-9146-BC21-3D9F50977FF4}" srcOrd="0" destOrd="0" presId="urn:microsoft.com/office/officeart/2008/layout/RadialCluster"/>
    <dgm:cxn modelId="{556EB0F7-BA14-4ADA-94C2-FE0710B4AFE8}" type="presOf" srcId="{DCA3A95B-AB12-7E42-A32D-F6FA2C324D42}" destId="{1D37458B-8F3D-3842-851B-50A27A61F222}" srcOrd="0" destOrd="0" presId="urn:microsoft.com/office/officeart/2008/layout/RadialCluster"/>
    <dgm:cxn modelId="{8A965437-9CA3-4981-92DA-683FDF45C61E}" type="presParOf" srcId="{563CDE74-A463-B44D-99D4-7D17D9FC8759}" destId="{5FABBDEC-FECC-7544-8228-AA83B687D30B}" srcOrd="0" destOrd="0" presId="urn:microsoft.com/office/officeart/2008/layout/RadialCluster"/>
    <dgm:cxn modelId="{8AD05DDB-430B-44C6-BCD7-36247FB4D0FF}" type="presParOf" srcId="{5FABBDEC-FECC-7544-8228-AA83B687D30B}" destId="{528DA71B-EADA-644F-88DE-94FF786542B0}" srcOrd="0" destOrd="0" presId="urn:microsoft.com/office/officeart/2008/layout/RadialCluster"/>
    <dgm:cxn modelId="{BB385772-FE70-48E1-A3CC-B7CCA6F95C45}" type="presParOf" srcId="{5FABBDEC-FECC-7544-8228-AA83B687D30B}" destId="{690463B0-3785-F342-9661-29EC91FDDDD2}" srcOrd="1" destOrd="0" presId="urn:microsoft.com/office/officeart/2008/layout/RadialCluster"/>
    <dgm:cxn modelId="{63D69216-B95F-40F9-83A4-63BC72E4C285}" type="presParOf" srcId="{5FABBDEC-FECC-7544-8228-AA83B687D30B}" destId="{C30766BF-A470-B048-82DF-59DAC0BE9713}" srcOrd="2" destOrd="0" presId="urn:microsoft.com/office/officeart/2008/layout/RadialCluster"/>
    <dgm:cxn modelId="{3A08907C-6B90-4573-8DAE-6D4C1F7783B0}" type="presParOf" srcId="{5FABBDEC-FECC-7544-8228-AA83B687D30B}" destId="{99CD8AD3-6476-5342-96C3-57BE87931A80}" srcOrd="3" destOrd="0" presId="urn:microsoft.com/office/officeart/2008/layout/RadialCluster"/>
    <dgm:cxn modelId="{2539BE64-0A22-4896-B211-E660D4E0DA17}" type="presParOf" srcId="{5FABBDEC-FECC-7544-8228-AA83B687D30B}" destId="{465DF973-0A96-9146-BC21-3D9F50977FF4}" srcOrd="4" destOrd="0" presId="urn:microsoft.com/office/officeart/2008/layout/RadialCluster"/>
    <dgm:cxn modelId="{165D8580-E39A-4444-B204-C013F0F2B5FE}" type="presParOf" srcId="{5FABBDEC-FECC-7544-8228-AA83B687D30B}" destId="{4178A0C0-8CFF-4A4B-8462-3FA4939F1089}" srcOrd="5" destOrd="0" presId="urn:microsoft.com/office/officeart/2008/layout/RadialCluster"/>
    <dgm:cxn modelId="{FB018413-005E-41D1-8557-0ED6EB63B042}" type="presParOf" srcId="{5FABBDEC-FECC-7544-8228-AA83B687D30B}" destId="{1D37458B-8F3D-3842-851B-50A27A61F222}" srcOrd="6" destOrd="0" presId="urn:microsoft.com/office/officeart/2008/layout/RadialCluster"/>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FE6B8C8E-A924-7441-B7E5-6EEEC97BACCB}" type="doc">
      <dgm:prSet loTypeId="urn:microsoft.com/office/officeart/2008/layout/RadialCluster" loCatId="" qsTypeId="urn:microsoft.com/office/officeart/2005/8/quickstyle/simple4" qsCatId="simple" csTypeId="urn:microsoft.com/office/officeart/2005/8/colors/accent1_2" csCatId="accent1" phldr="1"/>
      <dgm:spPr/>
      <dgm:t>
        <a:bodyPr/>
        <a:lstStyle/>
        <a:p>
          <a:endParaRPr lang="en-US"/>
        </a:p>
      </dgm:t>
    </dgm:pt>
    <dgm:pt modelId="{F808A7DB-551F-EF44-BCF7-2FE40B1C7A37}">
      <dgm:prSet phldrT="[Text]"/>
      <dgm:spPr/>
      <dgm:t>
        <a:bodyPr/>
        <a:lstStyle/>
        <a:p>
          <a:pPr algn="ctr"/>
          <a:r>
            <a:rPr lang="en-US" dirty="0" smtClean="0"/>
            <a:t>Coordinator /Client</a:t>
          </a:r>
        </a:p>
      </dgm:t>
    </dgm:pt>
    <dgm:pt modelId="{81B54D65-8987-C84C-9427-9063C3FFE505}" type="parTrans" cxnId="{91CB6B1C-8ADD-0A49-A974-9106C6080D22}">
      <dgm:prSet/>
      <dgm:spPr/>
      <dgm:t>
        <a:bodyPr/>
        <a:lstStyle/>
        <a:p>
          <a:pPr algn="ctr"/>
          <a:endParaRPr lang="en-US"/>
        </a:p>
      </dgm:t>
    </dgm:pt>
    <dgm:pt modelId="{B9FFBB38-A333-6840-8FFB-40FCD174503D}" type="sibTrans" cxnId="{91CB6B1C-8ADD-0A49-A974-9106C6080D22}">
      <dgm:prSet/>
      <dgm:spPr/>
      <dgm:t>
        <a:bodyPr/>
        <a:lstStyle/>
        <a:p>
          <a:pPr algn="ctr"/>
          <a:endParaRPr lang="en-US"/>
        </a:p>
      </dgm:t>
    </dgm:pt>
    <dgm:pt modelId="{1FA1E489-65B5-0A4D-AA3F-C6049654427F}">
      <dgm:prSet phldrT="[Text]">
        <dgm:style>
          <a:lnRef idx="1">
            <a:schemeClr val="accent3"/>
          </a:lnRef>
          <a:fillRef idx="3">
            <a:schemeClr val="accent3"/>
          </a:fillRef>
          <a:effectRef idx="2">
            <a:schemeClr val="accent3"/>
          </a:effectRef>
          <a:fontRef idx="minor">
            <a:schemeClr val="lt1"/>
          </a:fontRef>
        </dgm:style>
      </dgm:prSet>
      <dgm:spPr/>
      <dgm:t>
        <a:bodyPr/>
        <a:lstStyle/>
        <a:p>
          <a:pPr algn="ctr"/>
          <a:r>
            <a:rPr lang="en-US" dirty="0" smtClean="0"/>
            <a:t>R-Z</a:t>
          </a:r>
          <a:endParaRPr lang="en-US" dirty="0"/>
        </a:p>
      </dgm:t>
    </dgm:pt>
    <dgm:pt modelId="{97E78916-2F01-6B41-8938-70A130B4A9C9}" type="parTrans" cxnId="{11667CA0-27A7-FE4E-BBD5-B268758F0399}">
      <dgm:prSet/>
      <dgm:spPr/>
      <dgm:t>
        <a:bodyPr/>
        <a:lstStyle/>
        <a:p>
          <a:pPr algn="ctr"/>
          <a:endParaRPr lang="en-US"/>
        </a:p>
      </dgm:t>
    </dgm:pt>
    <dgm:pt modelId="{D41CDD4E-8BC4-054B-81A9-19A0F866914E}" type="sibTrans" cxnId="{11667CA0-27A7-FE4E-BBD5-B268758F0399}">
      <dgm:prSet/>
      <dgm:spPr/>
      <dgm:t>
        <a:bodyPr/>
        <a:lstStyle/>
        <a:p>
          <a:pPr algn="ctr"/>
          <a:endParaRPr lang="en-US"/>
        </a:p>
      </dgm:t>
    </dgm:pt>
    <dgm:pt modelId="{1FC3400E-1B5B-6A4A-92E1-09E2903FB7FD}">
      <dgm:prSet phldrT="[Text]">
        <dgm:style>
          <a:lnRef idx="1">
            <a:schemeClr val="accent4"/>
          </a:lnRef>
          <a:fillRef idx="3">
            <a:schemeClr val="accent4"/>
          </a:fillRef>
          <a:effectRef idx="2">
            <a:schemeClr val="accent4"/>
          </a:effectRef>
          <a:fontRef idx="minor">
            <a:schemeClr val="lt1"/>
          </a:fontRef>
        </dgm:style>
      </dgm:prSet>
      <dgm:spPr/>
      <dgm:t>
        <a:bodyPr/>
        <a:lstStyle/>
        <a:p>
          <a:pPr algn="ctr"/>
          <a:r>
            <a:rPr lang="en-US" dirty="0" smtClean="0"/>
            <a:t>K-Q</a:t>
          </a:r>
          <a:endParaRPr lang="en-US" dirty="0"/>
        </a:p>
      </dgm:t>
    </dgm:pt>
    <dgm:pt modelId="{0655E628-7D86-6449-86BA-92547762EFF7}" type="sibTrans" cxnId="{2876F841-2C8A-B448-9371-03E87B089652}">
      <dgm:prSet/>
      <dgm:spPr/>
      <dgm:t>
        <a:bodyPr/>
        <a:lstStyle/>
        <a:p>
          <a:pPr algn="ctr"/>
          <a:endParaRPr lang="en-US"/>
        </a:p>
      </dgm:t>
    </dgm:pt>
    <dgm:pt modelId="{047C7C3A-77F3-5A4E-BBF2-4D57184D5956}" type="parTrans" cxnId="{2876F841-2C8A-B448-9371-03E87B089652}">
      <dgm:prSet/>
      <dgm:spPr/>
      <dgm:t>
        <a:bodyPr/>
        <a:lstStyle/>
        <a:p>
          <a:pPr algn="ctr"/>
          <a:endParaRPr lang="en-US"/>
        </a:p>
      </dgm:t>
    </dgm:pt>
    <dgm:pt modelId="{DCA3A95B-AB12-7E42-A32D-F6FA2C324D42}">
      <dgm:prSet phldrT="[Text]"/>
      <dgm:spPr/>
      <dgm:t>
        <a:bodyPr/>
        <a:lstStyle/>
        <a:p>
          <a:pPr algn="ctr"/>
          <a:r>
            <a:rPr lang="en-US" dirty="0" smtClean="0"/>
            <a:t>A-J</a:t>
          </a:r>
          <a:endParaRPr lang="en-US" dirty="0"/>
        </a:p>
      </dgm:t>
    </dgm:pt>
    <dgm:pt modelId="{5172AF96-9EEA-9D4C-BD34-7990DF30D3AD}" type="sibTrans" cxnId="{48741716-0046-B94C-B0EE-7959A6C00CF6}">
      <dgm:prSet/>
      <dgm:spPr/>
      <dgm:t>
        <a:bodyPr/>
        <a:lstStyle/>
        <a:p>
          <a:pPr algn="ctr"/>
          <a:endParaRPr lang="en-US"/>
        </a:p>
      </dgm:t>
    </dgm:pt>
    <dgm:pt modelId="{70979616-8E25-A445-A6ED-7BE24F234AE5}" type="parTrans" cxnId="{48741716-0046-B94C-B0EE-7959A6C00CF6}">
      <dgm:prSet/>
      <dgm:spPr/>
      <dgm:t>
        <a:bodyPr/>
        <a:lstStyle/>
        <a:p>
          <a:pPr algn="ctr"/>
          <a:endParaRPr lang="en-US"/>
        </a:p>
      </dgm:t>
    </dgm:pt>
    <dgm:pt modelId="{563CDE74-A463-B44D-99D4-7D17D9FC8759}" type="pres">
      <dgm:prSet presAssocID="{FE6B8C8E-A924-7441-B7E5-6EEEC97BACCB}" presName="Name0" presStyleCnt="0">
        <dgm:presLayoutVars>
          <dgm:chMax val="1"/>
          <dgm:chPref val="1"/>
          <dgm:dir/>
          <dgm:animOne val="branch"/>
          <dgm:animLvl val="lvl"/>
        </dgm:presLayoutVars>
      </dgm:prSet>
      <dgm:spPr/>
      <dgm:t>
        <a:bodyPr/>
        <a:lstStyle/>
        <a:p>
          <a:endParaRPr lang="en-US"/>
        </a:p>
      </dgm:t>
    </dgm:pt>
    <dgm:pt modelId="{5FABBDEC-FECC-7544-8228-AA83B687D30B}" type="pres">
      <dgm:prSet presAssocID="{F808A7DB-551F-EF44-BCF7-2FE40B1C7A37}" presName="singleCycle" presStyleCnt="0"/>
      <dgm:spPr/>
    </dgm:pt>
    <dgm:pt modelId="{528DA71B-EADA-644F-88DE-94FF786542B0}" type="pres">
      <dgm:prSet presAssocID="{F808A7DB-551F-EF44-BCF7-2FE40B1C7A37}" presName="singleCenter" presStyleLbl="node1" presStyleIdx="0" presStyleCnt="4" custLinFactNeighborX="0" custLinFactNeighborY="-50466">
        <dgm:presLayoutVars>
          <dgm:chMax val="7"/>
          <dgm:chPref val="7"/>
        </dgm:presLayoutVars>
      </dgm:prSet>
      <dgm:spPr/>
      <dgm:t>
        <a:bodyPr/>
        <a:lstStyle/>
        <a:p>
          <a:endParaRPr lang="en-US"/>
        </a:p>
      </dgm:t>
    </dgm:pt>
    <dgm:pt modelId="{690463B0-3785-F342-9661-29EC91FDDDD2}" type="pres">
      <dgm:prSet presAssocID="{97E78916-2F01-6B41-8938-70A130B4A9C9}" presName="Name56" presStyleLbl="parChTrans1D2" presStyleIdx="0" presStyleCnt="3"/>
      <dgm:spPr/>
      <dgm:t>
        <a:bodyPr/>
        <a:lstStyle/>
        <a:p>
          <a:endParaRPr lang="en-US"/>
        </a:p>
      </dgm:t>
    </dgm:pt>
    <dgm:pt modelId="{C30766BF-A470-B048-82DF-59DAC0BE9713}" type="pres">
      <dgm:prSet presAssocID="{1FA1E489-65B5-0A4D-AA3F-C6049654427F}" presName="text0" presStyleLbl="node1" presStyleIdx="1" presStyleCnt="4" custRadScaleRad="98059" custRadScaleInc="158969">
        <dgm:presLayoutVars>
          <dgm:bulletEnabled val="1"/>
        </dgm:presLayoutVars>
      </dgm:prSet>
      <dgm:spPr/>
      <dgm:t>
        <a:bodyPr/>
        <a:lstStyle/>
        <a:p>
          <a:endParaRPr lang="en-US"/>
        </a:p>
      </dgm:t>
    </dgm:pt>
    <dgm:pt modelId="{99CD8AD3-6476-5342-96C3-57BE87931A80}" type="pres">
      <dgm:prSet presAssocID="{047C7C3A-77F3-5A4E-BBF2-4D57184D5956}" presName="Name56" presStyleLbl="parChTrans1D2" presStyleIdx="1" presStyleCnt="3"/>
      <dgm:spPr/>
      <dgm:t>
        <a:bodyPr/>
        <a:lstStyle/>
        <a:p>
          <a:endParaRPr lang="en-US"/>
        </a:p>
      </dgm:t>
    </dgm:pt>
    <dgm:pt modelId="{465DF973-0A96-9146-BC21-3D9F50977FF4}" type="pres">
      <dgm:prSet presAssocID="{1FC3400E-1B5B-6A4A-92E1-09E2903FB7FD}" presName="text0" presStyleLbl="node1" presStyleIdx="2" presStyleCnt="4" custRadScaleRad="9197" custRadScaleInc="99999">
        <dgm:presLayoutVars>
          <dgm:bulletEnabled val="1"/>
        </dgm:presLayoutVars>
      </dgm:prSet>
      <dgm:spPr/>
      <dgm:t>
        <a:bodyPr/>
        <a:lstStyle/>
        <a:p>
          <a:endParaRPr lang="en-US"/>
        </a:p>
      </dgm:t>
    </dgm:pt>
    <dgm:pt modelId="{4178A0C0-8CFF-4A4B-8462-3FA4939F1089}" type="pres">
      <dgm:prSet presAssocID="{70979616-8E25-A445-A6ED-7BE24F234AE5}" presName="Name56" presStyleLbl="parChTrans1D2" presStyleIdx="2" presStyleCnt="3"/>
      <dgm:spPr/>
      <dgm:t>
        <a:bodyPr/>
        <a:lstStyle/>
        <a:p>
          <a:endParaRPr lang="en-US"/>
        </a:p>
      </dgm:t>
    </dgm:pt>
    <dgm:pt modelId="{1D37458B-8F3D-3842-851B-50A27A61F222}" type="pres">
      <dgm:prSet presAssocID="{DCA3A95B-AB12-7E42-A32D-F6FA2C324D42}" presName="text0" presStyleLbl="node1" presStyleIdx="3" presStyleCnt="4" custRadScaleRad="98059" custRadScaleInc="41031">
        <dgm:presLayoutVars>
          <dgm:bulletEnabled val="1"/>
        </dgm:presLayoutVars>
      </dgm:prSet>
      <dgm:spPr/>
      <dgm:t>
        <a:bodyPr/>
        <a:lstStyle/>
        <a:p>
          <a:endParaRPr lang="en-US"/>
        </a:p>
      </dgm:t>
    </dgm:pt>
  </dgm:ptLst>
  <dgm:cxnLst>
    <dgm:cxn modelId="{C64B992F-F2B7-43B4-B1F7-070E5DF07326}" type="presOf" srcId="{1FA1E489-65B5-0A4D-AA3F-C6049654427F}" destId="{C30766BF-A470-B048-82DF-59DAC0BE9713}" srcOrd="0" destOrd="0" presId="urn:microsoft.com/office/officeart/2008/layout/RadialCluster"/>
    <dgm:cxn modelId="{11667CA0-27A7-FE4E-BBD5-B268758F0399}" srcId="{F808A7DB-551F-EF44-BCF7-2FE40B1C7A37}" destId="{1FA1E489-65B5-0A4D-AA3F-C6049654427F}" srcOrd="0" destOrd="0" parTransId="{97E78916-2F01-6B41-8938-70A130B4A9C9}" sibTransId="{D41CDD4E-8BC4-054B-81A9-19A0F866914E}"/>
    <dgm:cxn modelId="{6E003409-ABC3-4080-A51D-CB29C81D8071}" type="presOf" srcId="{FE6B8C8E-A924-7441-B7E5-6EEEC97BACCB}" destId="{563CDE74-A463-B44D-99D4-7D17D9FC8759}" srcOrd="0" destOrd="0" presId="urn:microsoft.com/office/officeart/2008/layout/RadialCluster"/>
    <dgm:cxn modelId="{7A98EF02-13CD-40C3-8EF1-05E526EB3817}" type="presOf" srcId="{70979616-8E25-A445-A6ED-7BE24F234AE5}" destId="{4178A0C0-8CFF-4A4B-8462-3FA4939F1089}" srcOrd="0" destOrd="0" presId="urn:microsoft.com/office/officeart/2008/layout/RadialCluster"/>
    <dgm:cxn modelId="{26E675EC-95E6-4161-806E-540AFA3467D5}" type="presOf" srcId="{047C7C3A-77F3-5A4E-BBF2-4D57184D5956}" destId="{99CD8AD3-6476-5342-96C3-57BE87931A80}" srcOrd="0" destOrd="0" presId="urn:microsoft.com/office/officeart/2008/layout/RadialCluster"/>
    <dgm:cxn modelId="{BD6AAF4E-CC1D-43FE-A5D5-A70B4BCFFF79}" type="presOf" srcId="{97E78916-2F01-6B41-8938-70A130B4A9C9}" destId="{690463B0-3785-F342-9661-29EC91FDDDD2}" srcOrd="0" destOrd="0" presId="urn:microsoft.com/office/officeart/2008/layout/RadialCluster"/>
    <dgm:cxn modelId="{DE9EF96E-8DA4-498B-A512-05E26880C09E}" type="presOf" srcId="{F808A7DB-551F-EF44-BCF7-2FE40B1C7A37}" destId="{528DA71B-EADA-644F-88DE-94FF786542B0}" srcOrd="0" destOrd="0" presId="urn:microsoft.com/office/officeart/2008/layout/RadialCluster"/>
    <dgm:cxn modelId="{2404A568-F781-4C28-AC9B-D2AF84B96222}" type="presOf" srcId="{DCA3A95B-AB12-7E42-A32D-F6FA2C324D42}" destId="{1D37458B-8F3D-3842-851B-50A27A61F222}" srcOrd="0" destOrd="0" presId="urn:microsoft.com/office/officeart/2008/layout/RadialCluster"/>
    <dgm:cxn modelId="{2876F841-2C8A-B448-9371-03E87B089652}" srcId="{F808A7DB-551F-EF44-BCF7-2FE40B1C7A37}" destId="{1FC3400E-1B5B-6A4A-92E1-09E2903FB7FD}" srcOrd="1" destOrd="0" parTransId="{047C7C3A-77F3-5A4E-BBF2-4D57184D5956}" sibTransId="{0655E628-7D86-6449-86BA-92547762EFF7}"/>
    <dgm:cxn modelId="{CFC43F78-1034-4A6D-93C0-DE61951BB647}" type="presOf" srcId="{1FC3400E-1B5B-6A4A-92E1-09E2903FB7FD}" destId="{465DF973-0A96-9146-BC21-3D9F50977FF4}" srcOrd="0" destOrd="0" presId="urn:microsoft.com/office/officeart/2008/layout/RadialCluster"/>
    <dgm:cxn modelId="{91CB6B1C-8ADD-0A49-A974-9106C6080D22}" srcId="{FE6B8C8E-A924-7441-B7E5-6EEEC97BACCB}" destId="{F808A7DB-551F-EF44-BCF7-2FE40B1C7A37}" srcOrd="0" destOrd="0" parTransId="{81B54D65-8987-C84C-9427-9063C3FFE505}" sibTransId="{B9FFBB38-A333-6840-8FFB-40FCD174503D}"/>
    <dgm:cxn modelId="{48741716-0046-B94C-B0EE-7959A6C00CF6}" srcId="{F808A7DB-551F-EF44-BCF7-2FE40B1C7A37}" destId="{DCA3A95B-AB12-7E42-A32D-F6FA2C324D42}" srcOrd="2" destOrd="0" parTransId="{70979616-8E25-A445-A6ED-7BE24F234AE5}" sibTransId="{5172AF96-9EEA-9D4C-BD34-7990DF30D3AD}"/>
    <dgm:cxn modelId="{3EA96B94-C7B8-461E-A20F-595333DB2155}" type="presParOf" srcId="{563CDE74-A463-B44D-99D4-7D17D9FC8759}" destId="{5FABBDEC-FECC-7544-8228-AA83B687D30B}" srcOrd="0" destOrd="0" presId="urn:microsoft.com/office/officeart/2008/layout/RadialCluster"/>
    <dgm:cxn modelId="{8B5C9C2A-3154-4416-A45D-FC396C328B6B}" type="presParOf" srcId="{5FABBDEC-FECC-7544-8228-AA83B687D30B}" destId="{528DA71B-EADA-644F-88DE-94FF786542B0}" srcOrd="0" destOrd="0" presId="urn:microsoft.com/office/officeart/2008/layout/RadialCluster"/>
    <dgm:cxn modelId="{8CC15A11-10A3-4C9E-A9D1-091420C19E39}" type="presParOf" srcId="{5FABBDEC-FECC-7544-8228-AA83B687D30B}" destId="{690463B0-3785-F342-9661-29EC91FDDDD2}" srcOrd="1" destOrd="0" presId="urn:microsoft.com/office/officeart/2008/layout/RadialCluster"/>
    <dgm:cxn modelId="{9B8E4FED-2870-4F13-AADA-E8FDE0CC4B68}" type="presParOf" srcId="{5FABBDEC-FECC-7544-8228-AA83B687D30B}" destId="{C30766BF-A470-B048-82DF-59DAC0BE9713}" srcOrd="2" destOrd="0" presId="urn:microsoft.com/office/officeart/2008/layout/RadialCluster"/>
    <dgm:cxn modelId="{07022FAE-01E9-4BF1-92B5-570A89EC1A73}" type="presParOf" srcId="{5FABBDEC-FECC-7544-8228-AA83B687D30B}" destId="{99CD8AD3-6476-5342-96C3-57BE87931A80}" srcOrd="3" destOrd="0" presId="urn:microsoft.com/office/officeart/2008/layout/RadialCluster"/>
    <dgm:cxn modelId="{0B53ABAB-3C23-449D-8D1E-1F4B2D9C1077}" type="presParOf" srcId="{5FABBDEC-FECC-7544-8228-AA83B687D30B}" destId="{465DF973-0A96-9146-BC21-3D9F50977FF4}" srcOrd="4" destOrd="0" presId="urn:microsoft.com/office/officeart/2008/layout/RadialCluster"/>
    <dgm:cxn modelId="{B6B9EC99-48A5-4611-90B6-29FD963BED9B}" type="presParOf" srcId="{5FABBDEC-FECC-7544-8228-AA83B687D30B}" destId="{4178A0C0-8CFF-4A4B-8462-3FA4939F1089}" srcOrd="5" destOrd="0" presId="urn:microsoft.com/office/officeart/2008/layout/RadialCluster"/>
    <dgm:cxn modelId="{EED81BD6-4E74-48E6-98CD-3CDD4D567180}" type="presParOf" srcId="{5FABBDEC-FECC-7544-8228-AA83B687D30B}" destId="{1D37458B-8F3D-3842-851B-50A27A61F222}" srcOrd="6" destOrd="0" presId="urn:microsoft.com/office/officeart/2008/layout/RadialCluster"/>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5AA9BCDC-A921-4326-B9B1-5D29B24F8077}" type="doc">
      <dgm:prSet loTypeId="urn:microsoft.com/office/officeart/2005/8/layout/cycle3" loCatId="cycle" qsTypeId="urn:microsoft.com/office/officeart/2005/8/quickstyle/simple4" qsCatId="simple" csTypeId="urn:microsoft.com/office/officeart/2005/8/colors/accent1_2" csCatId="accent1" phldr="1"/>
      <dgm:spPr/>
      <dgm:t>
        <a:bodyPr/>
        <a:lstStyle/>
        <a:p>
          <a:endParaRPr lang="en-US"/>
        </a:p>
      </dgm:t>
    </dgm:pt>
    <dgm:pt modelId="{83307A47-704C-4DA3-A2ED-DA487D76215C}">
      <dgm:prSet phldrT="[Text]"/>
      <dgm:spPr/>
      <dgm:t>
        <a:bodyPr/>
        <a:lstStyle/>
        <a:p>
          <a:r>
            <a:rPr lang="en-US" dirty="0" smtClean="0"/>
            <a:t>Node 0</a:t>
          </a:r>
          <a:endParaRPr lang="en-US" dirty="0"/>
        </a:p>
      </dgm:t>
    </dgm:pt>
    <dgm:pt modelId="{0D0AE48C-46C8-4B89-ABAC-09EF960CEB2D}" type="parTrans" cxnId="{6692850E-3770-4CD9-8FE9-1F61EDC313D6}">
      <dgm:prSet/>
      <dgm:spPr/>
      <dgm:t>
        <a:bodyPr/>
        <a:lstStyle/>
        <a:p>
          <a:endParaRPr lang="en-US"/>
        </a:p>
      </dgm:t>
    </dgm:pt>
    <dgm:pt modelId="{B0AFF075-7477-4B89-9AD2-540A86B776B7}" type="sibTrans" cxnId="{6692850E-3770-4CD9-8FE9-1F61EDC313D6}">
      <dgm:prSet/>
      <dgm:spPr/>
      <dgm:t>
        <a:bodyPr/>
        <a:lstStyle/>
        <a:p>
          <a:endParaRPr lang="en-US"/>
        </a:p>
      </dgm:t>
    </dgm:pt>
    <dgm:pt modelId="{8FE70AB8-42BD-429B-8306-DF79B842579E}">
      <dgm:prSet phldrT="[Text]"/>
      <dgm:spPr/>
      <dgm:t>
        <a:bodyPr/>
        <a:lstStyle/>
        <a:p>
          <a:r>
            <a:rPr lang="en-US" dirty="0" smtClean="0"/>
            <a:t>Node 1</a:t>
          </a:r>
          <a:endParaRPr lang="en-US" dirty="0"/>
        </a:p>
      </dgm:t>
    </dgm:pt>
    <dgm:pt modelId="{BFBD9F44-C762-4B7B-9651-7314F00F4943}" type="parTrans" cxnId="{050FF86A-4E59-43A5-82F9-663295BBAEF8}">
      <dgm:prSet/>
      <dgm:spPr/>
      <dgm:t>
        <a:bodyPr/>
        <a:lstStyle/>
        <a:p>
          <a:endParaRPr lang="en-US"/>
        </a:p>
      </dgm:t>
    </dgm:pt>
    <dgm:pt modelId="{EDC3F68A-361F-45A7-A637-672DA335DD7A}" type="sibTrans" cxnId="{050FF86A-4E59-43A5-82F9-663295BBAEF8}">
      <dgm:prSet/>
      <dgm:spPr/>
      <dgm:t>
        <a:bodyPr/>
        <a:lstStyle/>
        <a:p>
          <a:endParaRPr lang="en-US"/>
        </a:p>
      </dgm:t>
    </dgm:pt>
    <dgm:pt modelId="{696EAF6D-8ECE-462B-B11D-DE4E8919234E}">
      <dgm:prSet phldrT="[Text]"/>
      <dgm:spPr/>
      <dgm:t>
        <a:bodyPr/>
        <a:lstStyle/>
        <a:p>
          <a:r>
            <a:rPr lang="en-US" dirty="0" smtClean="0"/>
            <a:t>Node 2</a:t>
          </a:r>
          <a:endParaRPr lang="en-US" dirty="0"/>
        </a:p>
      </dgm:t>
    </dgm:pt>
    <dgm:pt modelId="{065528A8-24D1-4E81-B36B-87CE197A6C8D}" type="parTrans" cxnId="{9B4634AD-A77C-4BC3-A79A-6634853E3EC1}">
      <dgm:prSet/>
      <dgm:spPr/>
      <dgm:t>
        <a:bodyPr/>
        <a:lstStyle/>
        <a:p>
          <a:endParaRPr lang="en-US"/>
        </a:p>
      </dgm:t>
    </dgm:pt>
    <dgm:pt modelId="{E1F42381-C1F3-45E0-8129-A8FB35BB9B00}" type="sibTrans" cxnId="{9B4634AD-A77C-4BC3-A79A-6634853E3EC1}">
      <dgm:prSet/>
      <dgm:spPr/>
      <dgm:t>
        <a:bodyPr/>
        <a:lstStyle/>
        <a:p>
          <a:endParaRPr lang="en-US"/>
        </a:p>
      </dgm:t>
    </dgm:pt>
    <dgm:pt modelId="{3A2EF3F4-5295-4FD5-A648-4D12B693B477}">
      <dgm:prSet phldrT="[Text]"/>
      <dgm:spPr/>
      <dgm:t>
        <a:bodyPr/>
        <a:lstStyle/>
        <a:p>
          <a:r>
            <a:rPr lang="en-US" dirty="0" smtClean="0"/>
            <a:t>Node 3</a:t>
          </a:r>
          <a:endParaRPr lang="en-US" dirty="0"/>
        </a:p>
      </dgm:t>
    </dgm:pt>
    <dgm:pt modelId="{F8714695-BF12-4F74-B8A4-078436824F7D}" type="parTrans" cxnId="{1A03E5A6-C695-41E2-B27C-AC5387604C5A}">
      <dgm:prSet/>
      <dgm:spPr/>
      <dgm:t>
        <a:bodyPr/>
        <a:lstStyle/>
        <a:p>
          <a:endParaRPr lang="en-US"/>
        </a:p>
      </dgm:t>
    </dgm:pt>
    <dgm:pt modelId="{DACB166E-E91E-4F3B-95D8-D7D02EC2C31D}" type="sibTrans" cxnId="{1A03E5A6-C695-41E2-B27C-AC5387604C5A}">
      <dgm:prSet/>
      <dgm:spPr/>
      <dgm:t>
        <a:bodyPr/>
        <a:lstStyle/>
        <a:p>
          <a:endParaRPr lang="en-US"/>
        </a:p>
      </dgm:t>
    </dgm:pt>
    <dgm:pt modelId="{9326958E-8230-4C25-ADF0-0865346C1F24}" type="pres">
      <dgm:prSet presAssocID="{5AA9BCDC-A921-4326-B9B1-5D29B24F8077}" presName="Name0" presStyleCnt="0">
        <dgm:presLayoutVars>
          <dgm:dir/>
          <dgm:resizeHandles val="exact"/>
        </dgm:presLayoutVars>
      </dgm:prSet>
      <dgm:spPr/>
      <dgm:t>
        <a:bodyPr/>
        <a:lstStyle/>
        <a:p>
          <a:endParaRPr lang="en-US"/>
        </a:p>
      </dgm:t>
    </dgm:pt>
    <dgm:pt modelId="{134B1673-C983-4ABB-B987-D6A66729AE14}" type="pres">
      <dgm:prSet presAssocID="{5AA9BCDC-A921-4326-B9B1-5D29B24F8077}" presName="cycle" presStyleCnt="0"/>
      <dgm:spPr/>
    </dgm:pt>
    <dgm:pt modelId="{A8B04AC7-F77A-49E5-A863-69D55C5D3FB7}" type="pres">
      <dgm:prSet presAssocID="{83307A47-704C-4DA3-A2ED-DA487D76215C}" presName="nodeFirstNode" presStyleLbl="node1" presStyleIdx="0" presStyleCnt="4" custScaleX="57332" custScaleY="87450">
        <dgm:presLayoutVars>
          <dgm:bulletEnabled val="1"/>
        </dgm:presLayoutVars>
      </dgm:prSet>
      <dgm:spPr/>
      <dgm:t>
        <a:bodyPr/>
        <a:lstStyle/>
        <a:p>
          <a:endParaRPr lang="en-US"/>
        </a:p>
      </dgm:t>
    </dgm:pt>
    <dgm:pt modelId="{267BEB6A-158B-44AB-8931-D9889D44AFD7}" type="pres">
      <dgm:prSet presAssocID="{B0AFF075-7477-4B89-9AD2-540A86B776B7}" presName="sibTransFirstNode" presStyleLbl="bgShp" presStyleIdx="0" presStyleCnt="1"/>
      <dgm:spPr/>
      <dgm:t>
        <a:bodyPr/>
        <a:lstStyle/>
        <a:p>
          <a:endParaRPr lang="en-US"/>
        </a:p>
      </dgm:t>
    </dgm:pt>
    <dgm:pt modelId="{045388F8-F8D2-4B55-B5E0-EF1DCC667445}" type="pres">
      <dgm:prSet presAssocID="{8FE70AB8-42BD-429B-8306-DF79B842579E}" presName="nodeFollowingNodes" presStyleLbl="node1" presStyleIdx="1" presStyleCnt="4" custScaleX="57332" custScaleY="87450">
        <dgm:presLayoutVars>
          <dgm:bulletEnabled val="1"/>
        </dgm:presLayoutVars>
      </dgm:prSet>
      <dgm:spPr/>
      <dgm:t>
        <a:bodyPr/>
        <a:lstStyle/>
        <a:p>
          <a:endParaRPr lang="en-US"/>
        </a:p>
      </dgm:t>
    </dgm:pt>
    <dgm:pt modelId="{C1EAA2F9-5147-4E79-AC37-025618538ADC}" type="pres">
      <dgm:prSet presAssocID="{696EAF6D-8ECE-462B-B11D-DE4E8919234E}" presName="nodeFollowingNodes" presStyleLbl="node1" presStyleIdx="2" presStyleCnt="4" custScaleX="57332" custScaleY="87450">
        <dgm:presLayoutVars>
          <dgm:bulletEnabled val="1"/>
        </dgm:presLayoutVars>
      </dgm:prSet>
      <dgm:spPr/>
      <dgm:t>
        <a:bodyPr/>
        <a:lstStyle/>
        <a:p>
          <a:endParaRPr lang="en-US"/>
        </a:p>
      </dgm:t>
    </dgm:pt>
    <dgm:pt modelId="{CB63B4B1-7A6B-456A-BCB8-2BDF78CB8384}" type="pres">
      <dgm:prSet presAssocID="{3A2EF3F4-5295-4FD5-A648-4D12B693B477}" presName="nodeFollowingNodes" presStyleLbl="node1" presStyleIdx="3" presStyleCnt="4" custScaleX="57332" custScaleY="87450">
        <dgm:presLayoutVars>
          <dgm:bulletEnabled val="1"/>
        </dgm:presLayoutVars>
      </dgm:prSet>
      <dgm:spPr/>
      <dgm:t>
        <a:bodyPr/>
        <a:lstStyle/>
        <a:p>
          <a:endParaRPr lang="en-US"/>
        </a:p>
      </dgm:t>
    </dgm:pt>
  </dgm:ptLst>
  <dgm:cxnLst>
    <dgm:cxn modelId="{2B140F26-15B7-4EA3-BE3D-24D2A128632F}" type="presOf" srcId="{B0AFF075-7477-4B89-9AD2-540A86B776B7}" destId="{267BEB6A-158B-44AB-8931-D9889D44AFD7}" srcOrd="0" destOrd="0" presId="urn:microsoft.com/office/officeart/2005/8/layout/cycle3"/>
    <dgm:cxn modelId="{37515245-7378-4FB9-9EF7-48E15E4BD11C}" type="presOf" srcId="{696EAF6D-8ECE-462B-B11D-DE4E8919234E}" destId="{C1EAA2F9-5147-4E79-AC37-025618538ADC}" srcOrd="0" destOrd="0" presId="urn:microsoft.com/office/officeart/2005/8/layout/cycle3"/>
    <dgm:cxn modelId="{9B4634AD-A77C-4BC3-A79A-6634853E3EC1}" srcId="{5AA9BCDC-A921-4326-B9B1-5D29B24F8077}" destId="{696EAF6D-8ECE-462B-B11D-DE4E8919234E}" srcOrd="2" destOrd="0" parTransId="{065528A8-24D1-4E81-B36B-87CE197A6C8D}" sibTransId="{E1F42381-C1F3-45E0-8129-A8FB35BB9B00}"/>
    <dgm:cxn modelId="{7924CBFF-CF78-4652-8F71-9CA6AC624983}" type="presOf" srcId="{8FE70AB8-42BD-429B-8306-DF79B842579E}" destId="{045388F8-F8D2-4B55-B5E0-EF1DCC667445}" srcOrd="0" destOrd="0" presId="urn:microsoft.com/office/officeart/2005/8/layout/cycle3"/>
    <dgm:cxn modelId="{050FF86A-4E59-43A5-82F9-663295BBAEF8}" srcId="{5AA9BCDC-A921-4326-B9B1-5D29B24F8077}" destId="{8FE70AB8-42BD-429B-8306-DF79B842579E}" srcOrd="1" destOrd="0" parTransId="{BFBD9F44-C762-4B7B-9651-7314F00F4943}" sibTransId="{EDC3F68A-361F-45A7-A637-672DA335DD7A}"/>
    <dgm:cxn modelId="{1A03E5A6-C695-41E2-B27C-AC5387604C5A}" srcId="{5AA9BCDC-A921-4326-B9B1-5D29B24F8077}" destId="{3A2EF3F4-5295-4FD5-A648-4D12B693B477}" srcOrd="3" destOrd="0" parTransId="{F8714695-BF12-4F74-B8A4-078436824F7D}" sibTransId="{DACB166E-E91E-4F3B-95D8-D7D02EC2C31D}"/>
    <dgm:cxn modelId="{DA92CE8D-833C-49B6-B3B8-D2FCA521F81F}" type="presOf" srcId="{3A2EF3F4-5295-4FD5-A648-4D12B693B477}" destId="{CB63B4B1-7A6B-456A-BCB8-2BDF78CB8384}" srcOrd="0" destOrd="0" presId="urn:microsoft.com/office/officeart/2005/8/layout/cycle3"/>
    <dgm:cxn modelId="{6692850E-3770-4CD9-8FE9-1F61EDC313D6}" srcId="{5AA9BCDC-A921-4326-B9B1-5D29B24F8077}" destId="{83307A47-704C-4DA3-A2ED-DA487D76215C}" srcOrd="0" destOrd="0" parTransId="{0D0AE48C-46C8-4B89-ABAC-09EF960CEB2D}" sibTransId="{B0AFF075-7477-4B89-9AD2-540A86B776B7}"/>
    <dgm:cxn modelId="{213BC216-9B8C-4E2E-BA34-D30A22268734}" type="presOf" srcId="{5AA9BCDC-A921-4326-B9B1-5D29B24F8077}" destId="{9326958E-8230-4C25-ADF0-0865346C1F24}" srcOrd="0" destOrd="0" presId="urn:microsoft.com/office/officeart/2005/8/layout/cycle3"/>
    <dgm:cxn modelId="{DC91E8B5-7DD8-4AA6-85A1-6502FECD5B1B}" type="presOf" srcId="{83307A47-704C-4DA3-A2ED-DA487D76215C}" destId="{A8B04AC7-F77A-49E5-A863-69D55C5D3FB7}" srcOrd="0" destOrd="0" presId="urn:microsoft.com/office/officeart/2005/8/layout/cycle3"/>
    <dgm:cxn modelId="{72059B1B-3E7D-48AE-AC93-86E97C1DEB51}" type="presParOf" srcId="{9326958E-8230-4C25-ADF0-0865346C1F24}" destId="{134B1673-C983-4ABB-B987-D6A66729AE14}" srcOrd="0" destOrd="0" presId="urn:microsoft.com/office/officeart/2005/8/layout/cycle3"/>
    <dgm:cxn modelId="{B1313451-2048-43D0-8B91-8546A387109B}" type="presParOf" srcId="{134B1673-C983-4ABB-B987-D6A66729AE14}" destId="{A8B04AC7-F77A-49E5-A863-69D55C5D3FB7}" srcOrd="0" destOrd="0" presId="urn:microsoft.com/office/officeart/2005/8/layout/cycle3"/>
    <dgm:cxn modelId="{74FC2E8A-5FA6-4090-BCA2-4A9614107C39}" type="presParOf" srcId="{134B1673-C983-4ABB-B987-D6A66729AE14}" destId="{267BEB6A-158B-44AB-8931-D9889D44AFD7}" srcOrd="1" destOrd="0" presId="urn:microsoft.com/office/officeart/2005/8/layout/cycle3"/>
    <dgm:cxn modelId="{9989B539-6397-47D4-B009-047221620FC4}" type="presParOf" srcId="{134B1673-C983-4ABB-B987-D6A66729AE14}" destId="{045388F8-F8D2-4B55-B5E0-EF1DCC667445}" srcOrd="2" destOrd="0" presId="urn:microsoft.com/office/officeart/2005/8/layout/cycle3"/>
    <dgm:cxn modelId="{6A8B3033-43F6-49D2-959A-A64CEE13CDD2}" type="presParOf" srcId="{134B1673-C983-4ABB-B987-D6A66729AE14}" destId="{C1EAA2F9-5147-4E79-AC37-025618538ADC}" srcOrd="3" destOrd="0" presId="urn:microsoft.com/office/officeart/2005/8/layout/cycle3"/>
    <dgm:cxn modelId="{BC8D201F-E432-4BDD-869F-C377B2BD766D}" type="presParOf" srcId="{134B1673-C983-4ABB-B987-D6A66729AE14}" destId="{CB63B4B1-7A6B-456A-BCB8-2BDF78CB8384}" srcOrd="4" destOrd="0" presId="urn:microsoft.com/office/officeart/2005/8/layout/cycle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D3390A3-64FF-4C92-83DD-A72872A950B1}" type="doc">
      <dgm:prSet loTypeId="urn:microsoft.com/office/officeart/2005/8/layout/cycle7" loCatId="cycle" qsTypeId="urn:microsoft.com/office/officeart/2005/8/quickstyle/simple4" qsCatId="simple" csTypeId="urn:microsoft.com/office/officeart/2005/8/colors/accent1_2" csCatId="accent1" phldr="1"/>
      <dgm:spPr/>
      <dgm:t>
        <a:bodyPr/>
        <a:lstStyle/>
        <a:p>
          <a:endParaRPr lang="en-US"/>
        </a:p>
      </dgm:t>
    </dgm:pt>
    <dgm:pt modelId="{AE17A5B2-B444-4187-9A13-351CFB474DD4}">
      <dgm:prSet phldrT="[Text]"/>
      <dgm:spPr/>
      <dgm:t>
        <a:bodyPr/>
        <a:lstStyle/>
        <a:p>
          <a:r>
            <a:rPr lang="en-US" dirty="0" smtClean="0"/>
            <a:t>Consistency</a:t>
          </a:r>
          <a:endParaRPr lang="en-US" dirty="0"/>
        </a:p>
      </dgm:t>
    </dgm:pt>
    <dgm:pt modelId="{C58CC65C-6282-481D-9971-D086F2DEC319}" type="parTrans" cxnId="{D5591701-E8BD-43FA-9D15-8D348D8D5398}">
      <dgm:prSet/>
      <dgm:spPr/>
      <dgm:t>
        <a:bodyPr/>
        <a:lstStyle/>
        <a:p>
          <a:endParaRPr lang="en-US"/>
        </a:p>
      </dgm:t>
    </dgm:pt>
    <dgm:pt modelId="{E20084B7-5060-4620-86C0-C1F6FA182264}" type="sibTrans" cxnId="{D5591701-E8BD-43FA-9D15-8D348D8D5398}">
      <dgm:prSet/>
      <dgm:spPr/>
      <dgm:t>
        <a:bodyPr/>
        <a:lstStyle/>
        <a:p>
          <a:endParaRPr lang="en-US"/>
        </a:p>
      </dgm:t>
    </dgm:pt>
    <dgm:pt modelId="{D878027D-53A6-4C44-9F9B-C6B84B7A5631}">
      <dgm:prSet phldrT="[Text]"/>
      <dgm:spPr/>
      <dgm:t>
        <a:bodyPr/>
        <a:lstStyle/>
        <a:p>
          <a:r>
            <a:rPr lang="en-US" dirty="0" smtClean="0"/>
            <a:t>Availability</a:t>
          </a:r>
          <a:endParaRPr lang="en-US" dirty="0"/>
        </a:p>
      </dgm:t>
    </dgm:pt>
    <dgm:pt modelId="{C43870DA-BA19-42BE-9F0D-AC3FF30BC5A4}" type="parTrans" cxnId="{DA61CDF9-E1BF-41CE-96E1-30E21455550B}">
      <dgm:prSet/>
      <dgm:spPr/>
      <dgm:t>
        <a:bodyPr/>
        <a:lstStyle/>
        <a:p>
          <a:endParaRPr lang="en-US"/>
        </a:p>
      </dgm:t>
    </dgm:pt>
    <dgm:pt modelId="{E15BF95D-65D3-4DEA-B600-DE3F21728DE0}" type="sibTrans" cxnId="{DA61CDF9-E1BF-41CE-96E1-30E21455550B}">
      <dgm:prSet/>
      <dgm:spPr/>
      <dgm:t>
        <a:bodyPr/>
        <a:lstStyle/>
        <a:p>
          <a:endParaRPr lang="en-US"/>
        </a:p>
      </dgm:t>
    </dgm:pt>
    <dgm:pt modelId="{39634C96-B152-4EA9-9304-C9B9A2E085EE}">
      <dgm:prSet phldrT="[Text]"/>
      <dgm:spPr/>
      <dgm:t>
        <a:bodyPr/>
        <a:lstStyle/>
        <a:p>
          <a:r>
            <a:rPr lang="en-US" dirty="0" smtClean="0"/>
            <a:t>Partition Tolerance</a:t>
          </a:r>
          <a:endParaRPr lang="en-US" dirty="0"/>
        </a:p>
      </dgm:t>
    </dgm:pt>
    <dgm:pt modelId="{A3E7413A-67C0-4EE9-9DF0-E8969F165A9B}" type="parTrans" cxnId="{FDCAD123-0FC1-4714-9F34-A39F09AE0A4D}">
      <dgm:prSet/>
      <dgm:spPr/>
      <dgm:t>
        <a:bodyPr/>
        <a:lstStyle/>
        <a:p>
          <a:endParaRPr lang="en-US"/>
        </a:p>
      </dgm:t>
    </dgm:pt>
    <dgm:pt modelId="{AAD24F8A-5713-44EA-B5FA-DE36BA074983}" type="sibTrans" cxnId="{FDCAD123-0FC1-4714-9F34-A39F09AE0A4D}">
      <dgm:prSet/>
      <dgm:spPr/>
      <dgm:t>
        <a:bodyPr/>
        <a:lstStyle/>
        <a:p>
          <a:endParaRPr lang="en-US"/>
        </a:p>
      </dgm:t>
    </dgm:pt>
    <dgm:pt modelId="{DF0B0F0A-68E6-4CB7-AC04-DA2D44B0BCCE}" type="pres">
      <dgm:prSet presAssocID="{9D3390A3-64FF-4C92-83DD-A72872A950B1}" presName="Name0" presStyleCnt="0">
        <dgm:presLayoutVars>
          <dgm:dir/>
          <dgm:resizeHandles val="exact"/>
        </dgm:presLayoutVars>
      </dgm:prSet>
      <dgm:spPr/>
      <dgm:t>
        <a:bodyPr/>
        <a:lstStyle/>
        <a:p>
          <a:endParaRPr lang="en-US"/>
        </a:p>
      </dgm:t>
    </dgm:pt>
    <dgm:pt modelId="{6D6523F0-9480-4F78-8FCA-6790553C9753}" type="pres">
      <dgm:prSet presAssocID="{39634C96-B152-4EA9-9304-C9B9A2E085EE}" presName="node" presStyleLbl="node1" presStyleIdx="0" presStyleCnt="3">
        <dgm:presLayoutVars>
          <dgm:bulletEnabled val="1"/>
        </dgm:presLayoutVars>
      </dgm:prSet>
      <dgm:spPr>
        <a:prstGeom prst="ellipse">
          <a:avLst/>
        </a:prstGeom>
      </dgm:spPr>
      <dgm:t>
        <a:bodyPr/>
        <a:lstStyle/>
        <a:p>
          <a:endParaRPr lang="en-US"/>
        </a:p>
      </dgm:t>
    </dgm:pt>
    <dgm:pt modelId="{B14F0948-7A67-43E5-B0DF-0DD9884E7CFD}" type="pres">
      <dgm:prSet presAssocID="{AAD24F8A-5713-44EA-B5FA-DE36BA074983}" presName="sibTrans" presStyleLbl="sibTrans2D1" presStyleIdx="0" presStyleCnt="3"/>
      <dgm:spPr/>
      <dgm:t>
        <a:bodyPr/>
        <a:lstStyle/>
        <a:p>
          <a:endParaRPr lang="en-US"/>
        </a:p>
      </dgm:t>
    </dgm:pt>
    <dgm:pt modelId="{4D1810CE-8499-4A64-B80B-C1752027BC06}" type="pres">
      <dgm:prSet presAssocID="{AAD24F8A-5713-44EA-B5FA-DE36BA074983}" presName="connectorText" presStyleLbl="sibTrans2D1" presStyleIdx="0" presStyleCnt="3"/>
      <dgm:spPr/>
      <dgm:t>
        <a:bodyPr/>
        <a:lstStyle/>
        <a:p>
          <a:endParaRPr lang="en-US"/>
        </a:p>
      </dgm:t>
    </dgm:pt>
    <dgm:pt modelId="{C12EB616-707C-4C77-B7A6-FD60B5BEF761}" type="pres">
      <dgm:prSet presAssocID="{AE17A5B2-B444-4187-9A13-351CFB474DD4}" presName="node" presStyleLbl="node1" presStyleIdx="1" presStyleCnt="3">
        <dgm:presLayoutVars>
          <dgm:bulletEnabled val="1"/>
        </dgm:presLayoutVars>
      </dgm:prSet>
      <dgm:spPr>
        <a:prstGeom prst="ellipse">
          <a:avLst/>
        </a:prstGeom>
      </dgm:spPr>
      <dgm:t>
        <a:bodyPr/>
        <a:lstStyle/>
        <a:p>
          <a:endParaRPr lang="en-US"/>
        </a:p>
      </dgm:t>
    </dgm:pt>
    <dgm:pt modelId="{0F999B11-75F3-4166-90C2-31674FB58C1D}" type="pres">
      <dgm:prSet presAssocID="{E20084B7-5060-4620-86C0-C1F6FA182264}" presName="sibTrans" presStyleLbl="sibTrans2D1" presStyleIdx="1" presStyleCnt="3"/>
      <dgm:spPr/>
      <dgm:t>
        <a:bodyPr/>
        <a:lstStyle/>
        <a:p>
          <a:endParaRPr lang="en-US"/>
        </a:p>
      </dgm:t>
    </dgm:pt>
    <dgm:pt modelId="{8E67F184-EFB0-4148-B1F5-0ACFA604B895}" type="pres">
      <dgm:prSet presAssocID="{E20084B7-5060-4620-86C0-C1F6FA182264}" presName="connectorText" presStyleLbl="sibTrans2D1" presStyleIdx="1" presStyleCnt="3"/>
      <dgm:spPr/>
      <dgm:t>
        <a:bodyPr/>
        <a:lstStyle/>
        <a:p>
          <a:endParaRPr lang="en-US"/>
        </a:p>
      </dgm:t>
    </dgm:pt>
    <dgm:pt modelId="{720E1593-D876-4546-847C-38AA83871518}" type="pres">
      <dgm:prSet presAssocID="{D878027D-53A6-4C44-9F9B-C6B84B7A5631}" presName="node" presStyleLbl="node1" presStyleIdx="2" presStyleCnt="3">
        <dgm:presLayoutVars>
          <dgm:bulletEnabled val="1"/>
        </dgm:presLayoutVars>
      </dgm:prSet>
      <dgm:spPr>
        <a:prstGeom prst="ellipse">
          <a:avLst/>
        </a:prstGeom>
      </dgm:spPr>
      <dgm:t>
        <a:bodyPr/>
        <a:lstStyle/>
        <a:p>
          <a:endParaRPr lang="en-US"/>
        </a:p>
      </dgm:t>
    </dgm:pt>
    <dgm:pt modelId="{CA72EE1C-57C2-42A6-AFBD-9B1063717954}" type="pres">
      <dgm:prSet presAssocID="{E15BF95D-65D3-4DEA-B600-DE3F21728DE0}" presName="sibTrans" presStyleLbl="sibTrans2D1" presStyleIdx="2" presStyleCnt="3"/>
      <dgm:spPr/>
      <dgm:t>
        <a:bodyPr/>
        <a:lstStyle/>
        <a:p>
          <a:endParaRPr lang="en-US"/>
        </a:p>
      </dgm:t>
    </dgm:pt>
    <dgm:pt modelId="{9BB339C9-C19F-46BE-B099-02F811C82AEA}" type="pres">
      <dgm:prSet presAssocID="{E15BF95D-65D3-4DEA-B600-DE3F21728DE0}" presName="connectorText" presStyleLbl="sibTrans2D1" presStyleIdx="2" presStyleCnt="3"/>
      <dgm:spPr/>
      <dgm:t>
        <a:bodyPr/>
        <a:lstStyle/>
        <a:p>
          <a:endParaRPr lang="en-US"/>
        </a:p>
      </dgm:t>
    </dgm:pt>
  </dgm:ptLst>
  <dgm:cxnLst>
    <dgm:cxn modelId="{7D3EE1CF-759A-4840-9F31-5842CF6386AE}" type="presOf" srcId="{9D3390A3-64FF-4C92-83DD-A72872A950B1}" destId="{DF0B0F0A-68E6-4CB7-AC04-DA2D44B0BCCE}" srcOrd="0" destOrd="0" presId="urn:microsoft.com/office/officeart/2005/8/layout/cycle7"/>
    <dgm:cxn modelId="{8CC41A5C-4FD2-401A-82F3-31A1544DE3C3}" type="presOf" srcId="{E15BF95D-65D3-4DEA-B600-DE3F21728DE0}" destId="{9BB339C9-C19F-46BE-B099-02F811C82AEA}" srcOrd="1" destOrd="0" presId="urn:microsoft.com/office/officeart/2005/8/layout/cycle7"/>
    <dgm:cxn modelId="{DA61CDF9-E1BF-41CE-96E1-30E21455550B}" srcId="{9D3390A3-64FF-4C92-83DD-A72872A950B1}" destId="{D878027D-53A6-4C44-9F9B-C6B84B7A5631}" srcOrd="2" destOrd="0" parTransId="{C43870DA-BA19-42BE-9F0D-AC3FF30BC5A4}" sibTransId="{E15BF95D-65D3-4DEA-B600-DE3F21728DE0}"/>
    <dgm:cxn modelId="{ACD3BCEC-6E6F-4A84-A8D0-BE28FEFA7007}" type="presOf" srcId="{D878027D-53A6-4C44-9F9B-C6B84B7A5631}" destId="{720E1593-D876-4546-847C-38AA83871518}" srcOrd="0" destOrd="0" presId="urn:microsoft.com/office/officeart/2005/8/layout/cycle7"/>
    <dgm:cxn modelId="{A1ABAF3C-ACCE-467F-92E1-65A3F9DAF3CA}" type="presOf" srcId="{E20084B7-5060-4620-86C0-C1F6FA182264}" destId="{0F999B11-75F3-4166-90C2-31674FB58C1D}" srcOrd="0" destOrd="0" presId="urn:microsoft.com/office/officeart/2005/8/layout/cycle7"/>
    <dgm:cxn modelId="{4FB16414-CD3D-472B-9B47-C7BA76AFEB03}" type="presOf" srcId="{E15BF95D-65D3-4DEA-B600-DE3F21728DE0}" destId="{CA72EE1C-57C2-42A6-AFBD-9B1063717954}" srcOrd="0" destOrd="0" presId="urn:microsoft.com/office/officeart/2005/8/layout/cycle7"/>
    <dgm:cxn modelId="{BC44B2E8-6933-4473-A86D-F9A0373474F5}" type="presOf" srcId="{AAD24F8A-5713-44EA-B5FA-DE36BA074983}" destId="{4D1810CE-8499-4A64-B80B-C1752027BC06}" srcOrd="1" destOrd="0" presId="urn:microsoft.com/office/officeart/2005/8/layout/cycle7"/>
    <dgm:cxn modelId="{D5591701-E8BD-43FA-9D15-8D348D8D5398}" srcId="{9D3390A3-64FF-4C92-83DD-A72872A950B1}" destId="{AE17A5B2-B444-4187-9A13-351CFB474DD4}" srcOrd="1" destOrd="0" parTransId="{C58CC65C-6282-481D-9971-D086F2DEC319}" sibTransId="{E20084B7-5060-4620-86C0-C1F6FA182264}"/>
    <dgm:cxn modelId="{B9BD0A8F-1F49-44A1-9B5A-57E4AE9460FB}" type="presOf" srcId="{E20084B7-5060-4620-86C0-C1F6FA182264}" destId="{8E67F184-EFB0-4148-B1F5-0ACFA604B895}" srcOrd="1" destOrd="0" presId="urn:microsoft.com/office/officeart/2005/8/layout/cycle7"/>
    <dgm:cxn modelId="{164B29AF-EF99-4C2F-9BC9-B10B25C48D11}" type="presOf" srcId="{39634C96-B152-4EA9-9304-C9B9A2E085EE}" destId="{6D6523F0-9480-4F78-8FCA-6790553C9753}" srcOrd="0" destOrd="0" presId="urn:microsoft.com/office/officeart/2005/8/layout/cycle7"/>
    <dgm:cxn modelId="{FDCAD123-0FC1-4714-9F34-A39F09AE0A4D}" srcId="{9D3390A3-64FF-4C92-83DD-A72872A950B1}" destId="{39634C96-B152-4EA9-9304-C9B9A2E085EE}" srcOrd="0" destOrd="0" parTransId="{A3E7413A-67C0-4EE9-9DF0-E8969F165A9B}" sibTransId="{AAD24F8A-5713-44EA-B5FA-DE36BA074983}"/>
    <dgm:cxn modelId="{A7BED1E4-6B0C-492F-B3B3-87498217A3B7}" type="presOf" srcId="{AE17A5B2-B444-4187-9A13-351CFB474DD4}" destId="{C12EB616-707C-4C77-B7A6-FD60B5BEF761}" srcOrd="0" destOrd="0" presId="urn:microsoft.com/office/officeart/2005/8/layout/cycle7"/>
    <dgm:cxn modelId="{A3910113-F88B-4A99-BC7C-E734CE14578F}" type="presOf" srcId="{AAD24F8A-5713-44EA-B5FA-DE36BA074983}" destId="{B14F0948-7A67-43E5-B0DF-0DD9884E7CFD}" srcOrd="0" destOrd="0" presId="urn:microsoft.com/office/officeart/2005/8/layout/cycle7"/>
    <dgm:cxn modelId="{9324E212-1001-4059-85CE-69AA200B94D5}" type="presParOf" srcId="{DF0B0F0A-68E6-4CB7-AC04-DA2D44B0BCCE}" destId="{6D6523F0-9480-4F78-8FCA-6790553C9753}" srcOrd="0" destOrd="0" presId="urn:microsoft.com/office/officeart/2005/8/layout/cycle7"/>
    <dgm:cxn modelId="{F7B52C82-786F-43DF-A3C1-31D774448144}" type="presParOf" srcId="{DF0B0F0A-68E6-4CB7-AC04-DA2D44B0BCCE}" destId="{B14F0948-7A67-43E5-B0DF-0DD9884E7CFD}" srcOrd="1" destOrd="0" presId="urn:microsoft.com/office/officeart/2005/8/layout/cycle7"/>
    <dgm:cxn modelId="{2F2C96AF-DEDD-4F99-8EC1-8F3F64670108}" type="presParOf" srcId="{B14F0948-7A67-43E5-B0DF-0DD9884E7CFD}" destId="{4D1810CE-8499-4A64-B80B-C1752027BC06}" srcOrd="0" destOrd="0" presId="urn:microsoft.com/office/officeart/2005/8/layout/cycle7"/>
    <dgm:cxn modelId="{F3E0C32F-94D0-4CCA-9025-4594775A6148}" type="presParOf" srcId="{DF0B0F0A-68E6-4CB7-AC04-DA2D44B0BCCE}" destId="{C12EB616-707C-4C77-B7A6-FD60B5BEF761}" srcOrd="2" destOrd="0" presId="urn:microsoft.com/office/officeart/2005/8/layout/cycle7"/>
    <dgm:cxn modelId="{F7C75738-B739-47DA-8F24-C09FF69C6021}" type="presParOf" srcId="{DF0B0F0A-68E6-4CB7-AC04-DA2D44B0BCCE}" destId="{0F999B11-75F3-4166-90C2-31674FB58C1D}" srcOrd="3" destOrd="0" presId="urn:microsoft.com/office/officeart/2005/8/layout/cycle7"/>
    <dgm:cxn modelId="{79EB3766-2000-4A3C-9885-A324D601645C}" type="presParOf" srcId="{0F999B11-75F3-4166-90C2-31674FB58C1D}" destId="{8E67F184-EFB0-4148-B1F5-0ACFA604B895}" srcOrd="0" destOrd="0" presId="urn:microsoft.com/office/officeart/2005/8/layout/cycle7"/>
    <dgm:cxn modelId="{51EE501B-8009-47A7-999B-D7C2AD3C2686}" type="presParOf" srcId="{DF0B0F0A-68E6-4CB7-AC04-DA2D44B0BCCE}" destId="{720E1593-D876-4546-847C-38AA83871518}" srcOrd="4" destOrd="0" presId="urn:microsoft.com/office/officeart/2005/8/layout/cycle7"/>
    <dgm:cxn modelId="{BCDF30B5-EFC7-42D9-89D6-1D18BC82285C}" type="presParOf" srcId="{DF0B0F0A-68E6-4CB7-AC04-DA2D44B0BCCE}" destId="{CA72EE1C-57C2-42A6-AFBD-9B1063717954}" srcOrd="5" destOrd="0" presId="urn:microsoft.com/office/officeart/2005/8/layout/cycle7"/>
    <dgm:cxn modelId="{984F768E-6F47-4C28-8B66-3C4269855829}" type="presParOf" srcId="{CA72EE1C-57C2-42A6-AFBD-9B1063717954}" destId="{9BB339C9-C19F-46BE-B099-02F811C82AEA}" srcOrd="0" destOrd="0" presId="urn:microsoft.com/office/officeart/2005/8/layout/cycle7"/>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D3390A3-64FF-4C92-83DD-A72872A950B1}" type="doc">
      <dgm:prSet loTypeId="urn:microsoft.com/office/officeart/2005/8/layout/cycle7" loCatId="cycle" qsTypeId="urn:microsoft.com/office/officeart/2005/8/quickstyle/simple4" qsCatId="simple" csTypeId="urn:microsoft.com/office/officeart/2005/8/colors/accent1_2" csCatId="accent1" phldr="1"/>
      <dgm:spPr/>
      <dgm:t>
        <a:bodyPr/>
        <a:lstStyle/>
        <a:p>
          <a:endParaRPr lang="en-US"/>
        </a:p>
      </dgm:t>
    </dgm:pt>
    <dgm:pt modelId="{AE17A5B2-B444-4187-9A13-351CFB474DD4}">
      <dgm:prSet phldrT="[Text]"/>
      <dgm:spPr/>
      <dgm:t>
        <a:bodyPr/>
        <a:lstStyle/>
        <a:p>
          <a:r>
            <a:rPr lang="en-US" dirty="0" smtClean="0"/>
            <a:t>Consistency</a:t>
          </a:r>
          <a:endParaRPr lang="en-US" dirty="0"/>
        </a:p>
      </dgm:t>
    </dgm:pt>
    <dgm:pt modelId="{C58CC65C-6282-481D-9971-D086F2DEC319}" type="parTrans" cxnId="{D5591701-E8BD-43FA-9D15-8D348D8D5398}">
      <dgm:prSet/>
      <dgm:spPr/>
      <dgm:t>
        <a:bodyPr/>
        <a:lstStyle/>
        <a:p>
          <a:endParaRPr lang="en-US"/>
        </a:p>
      </dgm:t>
    </dgm:pt>
    <dgm:pt modelId="{E20084B7-5060-4620-86C0-C1F6FA182264}" type="sibTrans" cxnId="{D5591701-E8BD-43FA-9D15-8D348D8D5398}">
      <dgm:prSet/>
      <dgm:spPr/>
      <dgm:t>
        <a:bodyPr/>
        <a:lstStyle/>
        <a:p>
          <a:endParaRPr lang="en-US"/>
        </a:p>
      </dgm:t>
    </dgm:pt>
    <dgm:pt modelId="{D878027D-53A6-4C44-9F9B-C6B84B7A5631}">
      <dgm:prSet phldrT="[Text]"/>
      <dgm:spPr/>
      <dgm:t>
        <a:bodyPr/>
        <a:lstStyle/>
        <a:p>
          <a:r>
            <a:rPr lang="en-US" dirty="0" smtClean="0"/>
            <a:t>Availability</a:t>
          </a:r>
          <a:endParaRPr lang="en-US" dirty="0"/>
        </a:p>
      </dgm:t>
    </dgm:pt>
    <dgm:pt modelId="{C43870DA-BA19-42BE-9F0D-AC3FF30BC5A4}" type="parTrans" cxnId="{DA61CDF9-E1BF-41CE-96E1-30E21455550B}">
      <dgm:prSet/>
      <dgm:spPr/>
      <dgm:t>
        <a:bodyPr/>
        <a:lstStyle/>
        <a:p>
          <a:endParaRPr lang="en-US"/>
        </a:p>
      </dgm:t>
    </dgm:pt>
    <dgm:pt modelId="{E15BF95D-65D3-4DEA-B600-DE3F21728DE0}" type="sibTrans" cxnId="{DA61CDF9-E1BF-41CE-96E1-30E21455550B}">
      <dgm:prSet/>
      <dgm:spPr/>
      <dgm:t>
        <a:bodyPr/>
        <a:lstStyle/>
        <a:p>
          <a:endParaRPr lang="en-US"/>
        </a:p>
      </dgm:t>
    </dgm:pt>
    <dgm:pt modelId="{39634C96-B152-4EA9-9304-C9B9A2E085EE}">
      <dgm:prSet phldrT="[Text]"/>
      <dgm:spPr/>
      <dgm:t>
        <a:bodyPr/>
        <a:lstStyle/>
        <a:p>
          <a:r>
            <a:rPr lang="en-US" dirty="0" smtClean="0"/>
            <a:t>Partition Tolerance</a:t>
          </a:r>
          <a:endParaRPr lang="en-US" dirty="0"/>
        </a:p>
      </dgm:t>
    </dgm:pt>
    <dgm:pt modelId="{A3E7413A-67C0-4EE9-9DF0-E8969F165A9B}" type="parTrans" cxnId="{FDCAD123-0FC1-4714-9F34-A39F09AE0A4D}">
      <dgm:prSet/>
      <dgm:spPr/>
      <dgm:t>
        <a:bodyPr/>
        <a:lstStyle/>
        <a:p>
          <a:endParaRPr lang="en-US"/>
        </a:p>
      </dgm:t>
    </dgm:pt>
    <dgm:pt modelId="{AAD24F8A-5713-44EA-B5FA-DE36BA074983}" type="sibTrans" cxnId="{FDCAD123-0FC1-4714-9F34-A39F09AE0A4D}">
      <dgm:prSet/>
      <dgm:spPr/>
      <dgm:t>
        <a:bodyPr/>
        <a:lstStyle/>
        <a:p>
          <a:endParaRPr lang="en-US"/>
        </a:p>
      </dgm:t>
    </dgm:pt>
    <dgm:pt modelId="{DF0B0F0A-68E6-4CB7-AC04-DA2D44B0BCCE}" type="pres">
      <dgm:prSet presAssocID="{9D3390A3-64FF-4C92-83DD-A72872A950B1}" presName="Name0" presStyleCnt="0">
        <dgm:presLayoutVars>
          <dgm:dir/>
          <dgm:resizeHandles val="exact"/>
        </dgm:presLayoutVars>
      </dgm:prSet>
      <dgm:spPr/>
      <dgm:t>
        <a:bodyPr/>
        <a:lstStyle/>
        <a:p>
          <a:endParaRPr lang="en-US"/>
        </a:p>
      </dgm:t>
    </dgm:pt>
    <dgm:pt modelId="{6D6523F0-9480-4F78-8FCA-6790553C9753}" type="pres">
      <dgm:prSet presAssocID="{39634C96-B152-4EA9-9304-C9B9A2E085EE}" presName="node" presStyleLbl="node1" presStyleIdx="0" presStyleCnt="3">
        <dgm:presLayoutVars>
          <dgm:bulletEnabled val="1"/>
        </dgm:presLayoutVars>
      </dgm:prSet>
      <dgm:spPr>
        <a:prstGeom prst="ellipse">
          <a:avLst/>
        </a:prstGeom>
      </dgm:spPr>
      <dgm:t>
        <a:bodyPr/>
        <a:lstStyle/>
        <a:p>
          <a:endParaRPr lang="en-US"/>
        </a:p>
      </dgm:t>
    </dgm:pt>
    <dgm:pt modelId="{B14F0948-7A67-43E5-B0DF-0DD9884E7CFD}" type="pres">
      <dgm:prSet presAssocID="{AAD24F8A-5713-44EA-B5FA-DE36BA074983}" presName="sibTrans" presStyleLbl="sibTrans2D1" presStyleIdx="0" presStyleCnt="3"/>
      <dgm:spPr/>
      <dgm:t>
        <a:bodyPr/>
        <a:lstStyle/>
        <a:p>
          <a:endParaRPr lang="en-US"/>
        </a:p>
      </dgm:t>
    </dgm:pt>
    <dgm:pt modelId="{4D1810CE-8499-4A64-B80B-C1752027BC06}" type="pres">
      <dgm:prSet presAssocID="{AAD24F8A-5713-44EA-B5FA-DE36BA074983}" presName="connectorText" presStyleLbl="sibTrans2D1" presStyleIdx="0" presStyleCnt="3"/>
      <dgm:spPr/>
      <dgm:t>
        <a:bodyPr/>
        <a:lstStyle/>
        <a:p>
          <a:endParaRPr lang="en-US"/>
        </a:p>
      </dgm:t>
    </dgm:pt>
    <dgm:pt modelId="{C12EB616-707C-4C77-B7A6-FD60B5BEF761}" type="pres">
      <dgm:prSet presAssocID="{AE17A5B2-B444-4187-9A13-351CFB474DD4}" presName="node" presStyleLbl="node1" presStyleIdx="1" presStyleCnt="3">
        <dgm:presLayoutVars>
          <dgm:bulletEnabled val="1"/>
        </dgm:presLayoutVars>
      </dgm:prSet>
      <dgm:spPr>
        <a:prstGeom prst="ellipse">
          <a:avLst/>
        </a:prstGeom>
      </dgm:spPr>
      <dgm:t>
        <a:bodyPr/>
        <a:lstStyle/>
        <a:p>
          <a:endParaRPr lang="en-US"/>
        </a:p>
      </dgm:t>
    </dgm:pt>
    <dgm:pt modelId="{0F999B11-75F3-4166-90C2-31674FB58C1D}" type="pres">
      <dgm:prSet presAssocID="{E20084B7-5060-4620-86C0-C1F6FA182264}" presName="sibTrans" presStyleLbl="sibTrans2D1" presStyleIdx="1" presStyleCnt="3"/>
      <dgm:spPr/>
      <dgm:t>
        <a:bodyPr/>
        <a:lstStyle/>
        <a:p>
          <a:endParaRPr lang="en-US"/>
        </a:p>
      </dgm:t>
    </dgm:pt>
    <dgm:pt modelId="{8E67F184-EFB0-4148-B1F5-0ACFA604B895}" type="pres">
      <dgm:prSet presAssocID="{E20084B7-5060-4620-86C0-C1F6FA182264}" presName="connectorText" presStyleLbl="sibTrans2D1" presStyleIdx="1" presStyleCnt="3"/>
      <dgm:spPr/>
      <dgm:t>
        <a:bodyPr/>
        <a:lstStyle/>
        <a:p>
          <a:endParaRPr lang="en-US"/>
        </a:p>
      </dgm:t>
    </dgm:pt>
    <dgm:pt modelId="{720E1593-D876-4546-847C-38AA83871518}" type="pres">
      <dgm:prSet presAssocID="{D878027D-53A6-4C44-9F9B-C6B84B7A5631}" presName="node" presStyleLbl="node1" presStyleIdx="2" presStyleCnt="3">
        <dgm:presLayoutVars>
          <dgm:bulletEnabled val="1"/>
        </dgm:presLayoutVars>
      </dgm:prSet>
      <dgm:spPr>
        <a:prstGeom prst="ellipse">
          <a:avLst/>
        </a:prstGeom>
      </dgm:spPr>
      <dgm:t>
        <a:bodyPr/>
        <a:lstStyle/>
        <a:p>
          <a:endParaRPr lang="en-US"/>
        </a:p>
      </dgm:t>
    </dgm:pt>
    <dgm:pt modelId="{CA72EE1C-57C2-42A6-AFBD-9B1063717954}" type="pres">
      <dgm:prSet presAssocID="{E15BF95D-65D3-4DEA-B600-DE3F21728DE0}" presName="sibTrans" presStyleLbl="sibTrans2D1" presStyleIdx="2" presStyleCnt="3"/>
      <dgm:spPr/>
      <dgm:t>
        <a:bodyPr/>
        <a:lstStyle/>
        <a:p>
          <a:endParaRPr lang="en-US"/>
        </a:p>
      </dgm:t>
    </dgm:pt>
    <dgm:pt modelId="{9BB339C9-C19F-46BE-B099-02F811C82AEA}" type="pres">
      <dgm:prSet presAssocID="{E15BF95D-65D3-4DEA-B600-DE3F21728DE0}" presName="connectorText" presStyleLbl="sibTrans2D1" presStyleIdx="2" presStyleCnt="3"/>
      <dgm:spPr/>
      <dgm:t>
        <a:bodyPr/>
        <a:lstStyle/>
        <a:p>
          <a:endParaRPr lang="en-US"/>
        </a:p>
      </dgm:t>
    </dgm:pt>
  </dgm:ptLst>
  <dgm:cxnLst>
    <dgm:cxn modelId="{4FC5E69C-6890-4277-A58D-9F4F09679A25}" type="presOf" srcId="{E15BF95D-65D3-4DEA-B600-DE3F21728DE0}" destId="{9BB339C9-C19F-46BE-B099-02F811C82AEA}" srcOrd="1" destOrd="0" presId="urn:microsoft.com/office/officeart/2005/8/layout/cycle7"/>
    <dgm:cxn modelId="{D639A674-D7D9-4886-A6E6-1CC14FB4F1C2}" type="presOf" srcId="{39634C96-B152-4EA9-9304-C9B9A2E085EE}" destId="{6D6523F0-9480-4F78-8FCA-6790553C9753}" srcOrd="0" destOrd="0" presId="urn:microsoft.com/office/officeart/2005/8/layout/cycle7"/>
    <dgm:cxn modelId="{DDC8E383-6603-4C69-B5B3-81AF0C22F2AF}" type="presOf" srcId="{E15BF95D-65D3-4DEA-B600-DE3F21728DE0}" destId="{CA72EE1C-57C2-42A6-AFBD-9B1063717954}" srcOrd="0" destOrd="0" presId="urn:microsoft.com/office/officeart/2005/8/layout/cycle7"/>
    <dgm:cxn modelId="{BF7C8C32-9863-4BA9-8D42-1D4A72397E61}" type="presOf" srcId="{AE17A5B2-B444-4187-9A13-351CFB474DD4}" destId="{C12EB616-707C-4C77-B7A6-FD60B5BEF761}" srcOrd="0" destOrd="0" presId="urn:microsoft.com/office/officeart/2005/8/layout/cycle7"/>
    <dgm:cxn modelId="{DA61CDF9-E1BF-41CE-96E1-30E21455550B}" srcId="{9D3390A3-64FF-4C92-83DD-A72872A950B1}" destId="{D878027D-53A6-4C44-9F9B-C6B84B7A5631}" srcOrd="2" destOrd="0" parTransId="{C43870DA-BA19-42BE-9F0D-AC3FF30BC5A4}" sibTransId="{E15BF95D-65D3-4DEA-B600-DE3F21728DE0}"/>
    <dgm:cxn modelId="{72A0B554-B7B2-4FBA-A4B5-90294122AAC9}" type="presOf" srcId="{AAD24F8A-5713-44EA-B5FA-DE36BA074983}" destId="{4D1810CE-8499-4A64-B80B-C1752027BC06}" srcOrd="1" destOrd="0" presId="urn:microsoft.com/office/officeart/2005/8/layout/cycle7"/>
    <dgm:cxn modelId="{0F19A128-3CC9-40DD-8AF3-1E18A05E4776}" type="presOf" srcId="{9D3390A3-64FF-4C92-83DD-A72872A950B1}" destId="{DF0B0F0A-68E6-4CB7-AC04-DA2D44B0BCCE}" srcOrd="0" destOrd="0" presId="urn:microsoft.com/office/officeart/2005/8/layout/cycle7"/>
    <dgm:cxn modelId="{7B76E117-6B1A-43BF-8D17-11812B9BA2AE}" type="presOf" srcId="{D878027D-53A6-4C44-9F9B-C6B84B7A5631}" destId="{720E1593-D876-4546-847C-38AA83871518}" srcOrd="0" destOrd="0" presId="urn:microsoft.com/office/officeart/2005/8/layout/cycle7"/>
    <dgm:cxn modelId="{D21F91AE-8CBC-43A0-BF48-0AF1C13E4420}" type="presOf" srcId="{E20084B7-5060-4620-86C0-C1F6FA182264}" destId="{8E67F184-EFB0-4148-B1F5-0ACFA604B895}" srcOrd="1" destOrd="0" presId="urn:microsoft.com/office/officeart/2005/8/layout/cycle7"/>
    <dgm:cxn modelId="{D5591701-E8BD-43FA-9D15-8D348D8D5398}" srcId="{9D3390A3-64FF-4C92-83DD-A72872A950B1}" destId="{AE17A5B2-B444-4187-9A13-351CFB474DD4}" srcOrd="1" destOrd="0" parTransId="{C58CC65C-6282-481D-9971-D086F2DEC319}" sibTransId="{E20084B7-5060-4620-86C0-C1F6FA182264}"/>
    <dgm:cxn modelId="{3BE0ABF5-BB54-44A9-9021-3C7F0BC5DFA8}" type="presOf" srcId="{AAD24F8A-5713-44EA-B5FA-DE36BA074983}" destId="{B14F0948-7A67-43E5-B0DF-0DD9884E7CFD}" srcOrd="0" destOrd="0" presId="urn:microsoft.com/office/officeart/2005/8/layout/cycle7"/>
    <dgm:cxn modelId="{FDCAD123-0FC1-4714-9F34-A39F09AE0A4D}" srcId="{9D3390A3-64FF-4C92-83DD-A72872A950B1}" destId="{39634C96-B152-4EA9-9304-C9B9A2E085EE}" srcOrd="0" destOrd="0" parTransId="{A3E7413A-67C0-4EE9-9DF0-E8969F165A9B}" sibTransId="{AAD24F8A-5713-44EA-B5FA-DE36BA074983}"/>
    <dgm:cxn modelId="{D2464C8D-C026-432A-B6ED-BD51F9CBCC4C}" type="presOf" srcId="{E20084B7-5060-4620-86C0-C1F6FA182264}" destId="{0F999B11-75F3-4166-90C2-31674FB58C1D}" srcOrd="0" destOrd="0" presId="urn:microsoft.com/office/officeart/2005/8/layout/cycle7"/>
    <dgm:cxn modelId="{8103B5E2-6085-4709-A047-7A24D530F3E1}" type="presParOf" srcId="{DF0B0F0A-68E6-4CB7-AC04-DA2D44B0BCCE}" destId="{6D6523F0-9480-4F78-8FCA-6790553C9753}" srcOrd="0" destOrd="0" presId="urn:microsoft.com/office/officeart/2005/8/layout/cycle7"/>
    <dgm:cxn modelId="{E9D29034-CBEE-4BBC-AEF8-76ECBB426EEE}" type="presParOf" srcId="{DF0B0F0A-68E6-4CB7-AC04-DA2D44B0BCCE}" destId="{B14F0948-7A67-43E5-B0DF-0DD9884E7CFD}" srcOrd="1" destOrd="0" presId="urn:microsoft.com/office/officeart/2005/8/layout/cycle7"/>
    <dgm:cxn modelId="{4801E112-078F-4365-BB40-50FBA220FC49}" type="presParOf" srcId="{B14F0948-7A67-43E5-B0DF-0DD9884E7CFD}" destId="{4D1810CE-8499-4A64-B80B-C1752027BC06}" srcOrd="0" destOrd="0" presId="urn:microsoft.com/office/officeart/2005/8/layout/cycle7"/>
    <dgm:cxn modelId="{F75D649F-993B-4672-9800-06788D0C7393}" type="presParOf" srcId="{DF0B0F0A-68E6-4CB7-AC04-DA2D44B0BCCE}" destId="{C12EB616-707C-4C77-B7A6-FD60B5BEF761}" srcOrd="2" destOrd="0" presId="urn:microsoft.com/office/officeart/2005/8/layout/cycle7"/>
    <dgm:cxn modelId="{7860D8A8-D597-4553-B302-703D48AFE623}" type="presParOf" srcId="{DF0B0F0A-68E6-4CB7-AC04-DA2D44B0BCCE}" destId="{0F999B11-75F3-4166-90C2-31674FB58C1D}" srcOrd="3" destOrd="0" presId="urn:microsoft.com/office/officeart/2005/8/layout/cycle7"/>
    <dgm:cxn modelId="{0360CAA2-28BE-4682-A156-10E34288CB51}" type="presParOf" srcId="{0F999B11-75F3-4166-90C2-31674FB58C1D}" destId="{8E67F184-EFB0-4148-B1F5-0ACFA604B895}" srcOrd="0" destOrd="0" presId="urn:microsoft.com/office/officeart/2005/8/layout/cycle7"/>
    <dgm:cxn modelId="{2067F051-177F-48A3-A020-D23DA85D5940}" type="presParOf" srcId="{DF0B0F0A-68E6-4CB7-AC04-DA2D44B0BCCE}" destId="{720E1593-D876-4546-847C-38AA83871518}" srcOrd="4" destOrd="0" presId="urn:microsoft.com/office/officeart/2005/8/layout/cycle7"/>
    <dgm:cxn modelId="{1364B129-D13F-4388-95B2-5AD87EFFD863}" type="presParOf" srcId="{DF0B0F0A-68E6-4CB7-AC04-DA2D44B0BCCE}" destId="{CA72EE1C-57C2-42A6-AFBD-9B1063717954}" srcOrd="5" destOrd="0" presId="urn:microsoft.com/office/officeart/2005/8/layout/cycle7"/>
    <dgm:cxn modelId="{4AEEB0F4-ECCB-43B1-B357-18EA0F4309C0}" type="presParOf" srcId="{CA72EE1C-57C2-42A6-AFBD-9B1063717954}" destId="{9BB339C9-C19F-46BE-B099-02F811C82AEA}" srcOrd="0" destOrd="0" presId="urn:microsoft.com/office/officeart/2005/8/layout/cycle7"/>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E6B8C8E-A924-7441-B7E5-6EEEC97BACCB}" type="doc">
      <dgm:prSet loTypeId="urn:microsoft.com/office/officeart/2008/layout/RadialCluster" loCatId="" qsTypeId="urn:microsoft.com/office/officeart/2005/8/quickstyle/simple4" qsCatId="simple" csTypeId="urn:microsoft.com/office/officeart/2005/8/colors/accent1_2" csCatId="accent1" phldr="1"/>
      <dgm:spPr/>
      <dgm:t>
        <a:bodyPr/>
        <a:lstStyle/>
        <a:p>
          <a:endParaRPr lang="en-US"/>
        </a:p>
      </dgm:t>
    </dgm:pt>
    <dgm:pt modelId="{F808A7DB-551F-EF44-BCF7-2FE40B1C7A37}">
      <dgm:prSet phldrT="[Text]"/>
      <dgm:spPr/>
      <dgm:t>
        <a:bodyPr/>
        <a:lstStyle/>
        <a:p>
          <a:pPr algn="ctr"/>
          <a:r>
            <a:rPr lang="en-US" dirty="0" smtClean="0"/>
            <a:t>Master</a:t>
          </a:r>
        </a:p>
      </dgm:t>
    </dgm:pt>
    <dgm:pt modelId="{81B54D65-8987-C84C-9427-9063C3FFE505}" type="parTrans" cxnId="{91CB6B1C-8ADD-0A49-A974-9106C6080D22}">
      <dgm:prSet/>
      <dgm:spPr/>
      <dgm:t>
        <a:bodyPr/>
        <a:lstStyle/>
        <a:p>
          <a:pPr algn="ctr"/>
          <a:endParaRPr lang="en-US"/>
        </a:p>
      </dgm:t>
    </dgm:pt>
    <dgm:pt modelId="{B9FFBB38-A333-6840-8FFB-40FCD174503D}" type="sibTrans" cxnId="{91CB6B1C-8ADD-0A49-A974-9106C6080D22}">
      <dgm:prSet/>
      <dgm:spPr/>
      <dgm:t>
        <a:bodyPr/>
        <a:lstStyle/>
        <a:p>
          <a:pPr algn="ctr"/>
          <a:endParaRPr lang="en-US"/>
        </a:p>
      </dgm:t>
    </dgm:pt>
    <dgm:pt modelId="{1FA1E489-65B5-0A4D-AA3F-C6049654427F}">
      <dgm:prSet phldrT="[Text]"/>
      <dgm:spPr/>
      <dgm:t>
        <a:bodyPr/>
        <a:lstStyle/>
        <a:p>
          <a:pPr algn="ctr"/>
          <a:r>
            <a:rPr lang="en-US" dirty="0" smtClean="0"/>
            <a:t>Slave</a:t>
          </a:r>
          <a:endParaRPr lang="en-US" dirty="0"/>
        </a:p>
      </dgm:t>
    </dgm:pt>
    <dgm:pt modelId="{97E78916-2F01-6B41-8938-70A130B4A9C9}" type="parTrans" cxnId="{11667CA0-27A7-FE4E-BBD5-B268758F0399}">
      <dgm:prSet/>
      <dgm:spPr/>
      <dgm:t>
        <a:bodyPr/>
        <a:lstStyle/>
        <a:p>
          <a:pPr algn="ctr"/>
          <a:endParaRPr lang="en-US"/>
        </a:p>
      </dgm:t>
    </dgm:pt>
    <dgm:pt modelId="{D41CDD4E-8BC4-054B-81A9-19A0F866914E}" type="sibTrans" cxnId="{11667CA0-27A7-FE4E-BBD5-B268758F0399}">
      <dgm:prSet/>
      <dgm:spPr/>
      <dgm:t>
        <a:bodyPr/>
        <a:lstStyle/>
        <a:p>
          <a:pPr algn="ctr"/>
          <a:endParaRPr lang="en-US"/>
        </a:p>
      </dgm:t>
    </dgm:pt>
    <dgm:pt modelId="{1FC3400E-1B5B-6A4A-92E1-09E2903FB7FD}">
      <dgm:prSet phldrT="[Text]"/>
      <dgm:spPr/>
      <dgm:t>
        <a:bodyPr/>
        <a:lstStyle/>
        <a:p>
          <a:pPr algn="ctr"/>
          <a:r>
            <a:rPr lang="en-US" dirty="0" smtClean="0"/>
            <a:t>Slave</a:t>
          </a:r>
          <a:endParaRPr lang="en-US" dirty="0"/>
        </a:p>
      </dgm:t>
    </dgm:pt>
    <dgm:pt modelId="{0655E628-7D86-6449-86BA-92547762EFF7}" type="sibTrans" cxnId="{2876F841-2C8A-B448-9371-03E87B089652}">
      <dgm:prSet/>
      <dgm:spPr/>
      <dgm:t>
        <a:bodyPr/>
        <a:lstStyle/>
        <a:p>
          <a:pPr algn="ctr"/>
          <a:endParaRPr lang="en-US"/>
        </a:p>
      </dgm:t>
    </dgm:pt>
    <dgm:pt modelId="{047C7C3A-77F3-5A4E-BBF2-4D57184D5956}" type="parTrans" cxnId="{2876F841-2C8A-B448-9371-03E87B089652}">
      <dgm:prSet/>
      <dgm:spPr/>
      <dgm:t>
        <a:bodyPr/>
        <a:lstStyle/>
        <a:p>
          <a:pPr algn="ctr"/>
          <a:endParaRPr lang="en-US"/>
        </a:p>
      </dgm:t>
    </dgm:pt>
    <dgm:pt modelId="{DCA3A95B-AB12-7E42-A32D-F6FA2C324D42}">
      <dgm:prSet phldrT="[Text]"/>
      <dgm:spPr/>
      <dgm:t>
        <a:bodyPr/>
        <a:lstStyle/>
        <a:p>
          <a:pPr algn="ctr"/>
          <a:r>
            <a:rPr lang="en-US" dirty="0" smtClean="0"/>
            <a:t>Slave</a:t>
          </a:r>
          <a:endParaRPr lang="en-US" dirty="0"/>
        </a:p>
      </dgm:t>
    </dgm:pt>
    <dgm:pt modelId="{5172AF96-9EEA-9D4C-BD34-7990DF30D3AD}" type="sibTrans" cxnId="{48741716-0046-B94C-B0EE-7959A6C00CF6}">
      <dgm:prSet/>
      <dgm:spPr/>
      <dgm:t>
        <a:bodyPr/>
        <a:lstStyle/>
        <a:p>
          <a:pPr algn="ctr"/>
          <a:endParaRPr lang="en-US"/>
        </a:p>
      </dgm:t>
    </dgm:pt>
    <dgm:pt modelId="{70979616-8E25-A445-A6ED-7BE24F234AE5}" type="parTrans" cxnId="{48741716-0046-B94C-B0EE-7959A6C00CF6}">
      <dgm:prSet/>
      <dgm:spPr/>
      <dgm:t>
        <a:bodyPr/>
        <a:lstStyle/>
        <a:p>
          <a:pPr algn="ctr"/>
          <a:endParaRPr lang="en-US"/>
        </a:p>
      </dgm:t>
    </dgm:pt>
    <dgm:pt modelId="{563CDE74-A463-B44D-99D4-7D17D9FC8759}" type="pres">
      <dgm:prSet presAssocID="{FE6B8C8E-A924-7441-B7E5-6EEEC97BACCB}" presName="Name0" presStyleCnt="0">
        <dgm:presLayoutVars>
          <dgm:chMax val="1"/>
          <dgm:chPref val="1"/>
          <dgm:dir/>
          <dgm:animOne val="branch"/>
          <dgm:animLvl val="lvl"/>
        </dgm:presLayoutVars>
      </dgm:prSet>
      <dgm:spPr/>
      <dgm:t>
        <a:bodyPr/>
        <a:lstStyle/>
        <a:p>
          <a:endParaRPr lang="en-US"/>
        </a:p>
      </dgm:t>
    </dgm:pt>
    <dgm:pt modelId="{5FABBDEC-FECC-7544-8228-AA83B687D30B}" type="pres">
      <dgm:prSet presAssocID="{F808A7DB-551F-EF44-BCF7-2FE40B1C7A37}" presName="singleCycle" presStyleCnt="0"/>
      <dgm:spPr/>
    </dgm:pt>
    <dgm:pt modelId="{528DA71B-EADA-644F-88DE-94FF786542B0}" type="pres">
      <dgm:prSet presAssocID="{F808A7DB-551F-EF44-BCF7-2FE40B1C7A37}" presName="singleCenter" presStyleLbl="node1" presStyleIdx="0" presStyleCnt="4" custLinFactNeighborX="0" custLinFactNeighborY="-50466">
        <dgm:presLayoutVars>
          <dgm:chMax val="7"/>
          <dgm:chPref val="7"/>
        </dgm:presLayoutVars>
      </dgm:prSet>
      <dgm:spPr/>
      <dgm:t>
        <a:bodyPr/>
        <a:lstStyle/>
        <a:p>
          <a:endParaRPr lang="en-US"/>
        </a:p>
      </dgm:t>
    </dgm:pt>
    <dgm:pt modelId="{690463B0-3785-F342-9661-29EC91FDDDD2}" type="pres">
      <dgm:prSet presAssocID="{97E78916-2F01-6B41-8938-70A130B4A9C9}" presName="Name56" presStyleLbl="parChTrans1D2" presStyleIdx="0" presStyleCnt="3"/>
      <dgm:spPr/>
      <dgm:t>
        <a:bodyPr/>
        <a:lstStyle/>
        <a:p>
          <a:endParaRPr lang="en-US"/>
        </a:p>
      </dgm:t>
    </dgm:pt>
    <dgm:pt modelId="{C30766BF-A470-B048-82DF-59DAC0BE9713}" type="pres">
      <dgm:prSet presAssocID="{1FA1E489-65B5-0A4D-AA3F-C6049654427F}" presName="text0" presStyleLbl="node1" presStyleIdx="1" presStyleCnt="4" custRadScaleRad="98059" custRadScaleInc="158969">
        <dgm:presLayoutVars>
          <dgm:bulletEnabled val="1"/>
        </dgm:presLayoutVars>
      </dgm:prSet>
      <dgm:spPr/>
      <dgm:t>
        <a:bodyPr/>
        <a:lstStyle/>
        <a:p>
          <a:endParaRPr lang="en-US"/>
        </a:p>
      </dgm:t>
    </dgm:pt>
    <dgm:pt modelId="{99CD8AD3-6476-5342-96C3-57BE87931A80}" type="pres">
      <dgm:prSet presAssocID="{047C7C3A-77F3-5A4E-BBF2-4D57184D5956}" presName="Name56" presStyleLbl="parChTrans1D2" presStyleIdx="1" presStyleCnt="3"/>
      <dgm:spPr/>
      <dgm:t>
        <a:bodyPr/>
        <a:lstStyle/>
        <a:p>
          <a:endParaRPr lang="en-US"/>
        </a:p>
      </dgm:t>
    </dgm:pt>
    <dgm:pt modelId="{465DF973-0A96-9146-BC21-3D9F50977FF4}" type="pres">
      <dgm:prSet presAssocID="{1FC3400E-1B5B-6A4A-92E1-09E2903FB7FD}" presName="text0" presStyleLbl="node1" presStyleIdx="2" presStyleCnt="4" custRadScaleRad="9197" custRadScaleInc="99999">
        <dgm:presLayoutVars>
          <dgm:bulletEnabled val="1"/>
        </dgm:presLayoutVars>
      </dgm:prSet>
      <dgm:spPr/>
      <dgm:t>
        <a:bodyPr/>
        <a:lstStyle/>
        <a:p>
          <a:endParaRPr lang="en-US"/>
        </a:p>
      </dgm:t>
    </dgm:pt>
    <dgm:pt modelId="{4178A0C0-8CFF-4A4B-8462-3FA4939F1089}" type="pres">
      <dgm:prSet presAssocID="{70979616-8E25-A445-A6ED-7BE24F234AE5}" presName="Name56" presStyleLbl="parChTrans1D2" presStyleIdx="2" presStyleCnt="3"/>
      <dgm:spPr/>
      <dgm:t>
        <a:bodyPr/>
        <a:lstStyle/>
        <a:p>
          <a:endParaRPr lang="en-US"/>
        </a:p>
      </dgm:t>
    </dgm:pt>
    <dgm:pt modelId="{1D37458B-8F3D-3842-851B-50A27A61F222}" type="pres">
      <dgm:prSet presAssocID="{DCA3A95B-AB12-7E42-A32D-F6FA2C324D42}" presName="text0" presStyleLbl="node1" presStyleIdx="3" presStyleCnt="4" custRadScaleRad="98059" custRadScaleInc="41031">
        <dgm:presLayoutVars>
          <dgm:bulletEnabled val="1"/>
        </dgm:presLayoutVars>
      </dgm:prSet>
      <dgm:spPr/>
      <dgm:t>
        <a:bodyPr/>
        <a:lstStyle/>
        <a:p>
          <a:endParaRPr lang="en-US"/>
        </a:p>
      </dgm:t>
    </dgm:pt>
  </dgm:ptLst>
  <dgm:cxnLst>
    <dgm:cxn modelId="{523F99A3-57D0-AE4B-9187-1726CDCD537B}" type="presOf" srcId="{DCA3A95B-AB12-7E42-A32D-F6FA2C324D42}" destId="{1D37458B-8F3D-3842-851B-50A27A61F222}" srcOrd="0" destOrd="0" presId="urn:microsoft.com/office/officeart/2008/layout/RadialCluster"/>
    <dgm:cxn modelId="{563E6721-4498-1D4E-9036-D8FC8192F370}" type="presOf" srcId="{F808A7DB-551F-EF44-BCF7-2FE40B1C7A37}" destId="{528DA71B-EADA-644F-88DE-94FF786542B0}" srcOrd="0" destOrd="0" presId="urn:microsoft.com/office/officeart/2008/layout/RadialCluster"/>
    <dgm:cxn modelId="{7CA857C9-571A-E94C-853F-D276FE89CA64}" type="presOf" srcId="{97E78916-2F01-6B41-8938-70A130B4A9C9}" destId="{690463B0-3785-F342-9661-29EC91FDDDD2}" srcOrd="0" destOrd="0" presId="urn:microsoft.com/office/officeart/2008/layout/RadialCluster"/>
    <dgm:cxn modelId="{0FDBAEB2-F05D-4A4B-AC4E-239967755439}" type="presOf" srcId="{1FA1E489-65B5-0A4D-AA3F-C6049654427F}" destId="{C30766BF-A470-B048-82DF-59DAC0BE9713}" srcOrd="0" destOrd="0" presId="urn:microsoft.com/office/officeart/2008/layout/RadialCluster"/>
    <dgm:cxn modelId="{48741716-0046-B94C-B0EE-7959A6C00CF6}" srcId="{F808A7DB-551F-EF44-BCF7-2FE40B1C7A37}" destId="{DCA3A95B-AB12-7E42-A32D-F6FA2C324D42}" srcOrd="2" destOrd="0" parTransId="{70979616-8E25-A445-A6ED-7BE24F234AE5}" sibTransId="{5172AF96-9EEA-9D4C-BD34-7990DF30D3AD}"/>
    <dgm:cxn modelId="{91CB6B1C-8ADD-0A49-A974-9106C6080D22}" srcId="{FE6B8C8E-A924-7441-B7E5-6EEEC97BACCB}" destId="{F808A7DB-551F-EF44-BCF7-2FE40B1C7A37}" srcOrd="0" destOrd="0" parTransId="{81B54D65-8987-C84C-9427-9063C3FFE505}" sibTransId="{B9FFBB38-A333-6840-8FFB-40FCD174503D}"/>
    <dgm:cxn modelId="{585B5230-8096-5B40-8262-31F626722A4E}" type="presOf" srcId="{FE6B8C8E-A924-7441-B7E5-6EEEC97BACCB}" destId="{563CDE74-A463-B44D-99D4-7D17D9FC8759}" srcOrd="0" destOrd="0" presId="urn:microsoft.com/office/officeart/2008/layout/RadialCluster"/>
    <dgm:cxn modelId="{9482D4B0-B7F9-6C4E-BB87-4202E59E358F}" type="presOf" srcId="{70979616-8E25-A445-A6ED-7BE24F234AE5}" destId="{4178A0C0-8CFF-4A4B-8462-3FA4939F1089}" srcOrd="0" destOrd="0" presId="urn:microsoft.com/office/officeart/2008/layout/RadialCluster"/>
    <dgm:cxn modelId="{11667CA0-27A7-FE4E-BBD5-B268758F0399}" srcId="{F808A7DB-551F-EF44-BCF7-2FE40B1C7A37}" destId="{1FA1E489-65B5-0A4D-AA3F-C6049654427F}" srcOrd="0" destOrd="0" parTransId="{97E78916-2F01-6B41-8938-70A130B4A9C9}" sibTransId="{D41CDD4E-8BC4-054B-81A9-19A0F866914E}"/>
    <dgm:cxn modelId="{2876F841-2C8A-B448-9371-03E87B089652}" srcId="{F808A7DB-551F-EF44-BCF7-2FE40B1C7A37}" destId="{1FC3400E-1B5B-6A4A-92E1-09E2903FB7FD}" srcOrd="1" destOrd="0" parTransId="{047C7C3A-77F3-5A4E-BBF2-4D57184D5956}" sibTransId="{0655E628-7D86-6449-86BA-92547762EFF7}"/>
    <dgm:cxn modelId="{7DE94B6D-D25D-0D4F-B82A-9A6391C7B3F8}" type="presOf" srcId="{1FC3400E-1B5B-6A4A-92E1-09E2903FB7FD}" destId="{465DF973-0A96-9146-BC21-3D9F50977FF4}" srcOrd="0" destOrd="0" presId="urn:microsoft.com/office/officeart/2008/layout/RadialCluster"/>
    <dgm:cxn modelId="{C9E9B7AD-6914-384B-9E9A-0DF0D33406F2}" type="presOf" srcId="{047C7C3A-77F3-5A4E-BBF2-4D57184D5956}" destId="{99CD8AD3-6476-5342-96C3-57BE87931A80}" srcOrd="0" destOrd="0" presId="urn:microsoft.com/office/officeart/2008/layout/RadialCluster"/>
    <dgm:cxn modelId="{CB1A2452-CBD2-524F-AD92-97895F05AD12}" type="presParOf" srcId="{563CDE74-A463-B44D-99D4-7D17D9FC8759}" destId="{5FABBDEC-FECC-7544-8228-AA83B687D30B}" srcOrd="0" destOrd="0" presId="urn:microsoft.com/office/officeart/2008/layout/RadialCluster"/>
    <dgm:cxn modelId="{87EA9ABC-1F9C-874D-A748-852E2149B750}" type="presParOf" srcId="{5FABBDEC-FECC-7544-8228-AA83B687D30B}" destId="{528DA71B-EADA-644F-88DE-94FF786542B0}" srcOrd="0" destOrd="0" presId="urn:microsoft.com/office/officeart/2008/layout/RadialCluster"/>
    <dgm:cxn modelId="{6CF58BA8-295A-244B-BC29-22F53A9F10D8}" type="presParOf" srcId="{5FABBDEC-FECC-7544-8228-AA83B687D30B}" destId="{690463B0-3785-F342-9661-29EC91FDDDD2}" srcOrd="1" destOrd="0" presId="urn:microsoft.com/office/officeart/2008/layout/RadialCluster"/>
    <dgm:cxn modelId="{E8301ABA-6F5D-404A-B763-6B1A6ED24CD2}" type="presParOf" srcId="{5FABBDEC-FECC-7544-8228-AA83B687D30B}" destId="{C30766BF-A470-B048-82DF-59DAC0BE9713}" srcOrd="2" destOrd="0" presId="urn:microsoft.com/office/officeart/2008/layout/RadialCluster"/>
    <dgm:cxn modelId="{B6302067-FC2E-BD48-BD4D-8EEA74C73BF1}" type="presParOf" srcId="{5FABBDEC-FECC-7544-8228-AA83B687D30B}" destId="{99CD8AD3-6476-5342-96C3-57BE87931A80}" srcOrd="3" destOrd="0" presId="urn:microsoft.com/office/officeart/2008/layout/RadialCluster"/>
    <dgm:cxn modelId="{2738B9BE-0890-CC41-8C9F-552CD8E4945E}" type="presParOf" srcId="{5FABBDEC-FECC-7544-8228-AA83B687D30B}" destId="{465DF973-0A96-9146-BC21-3D9F50977FF4}" srcOrd="4" destOrd="0" presId="urn:microsoft.com/office/officeart/2008/layout/RadialCluster"/>
    <dgm:cxn modelId="{EDA57D99-1D92-7F43-A1AE-1D3777BAAA46}" type="presParOf" srcId="{5FABBDEC-FECC-7544-8228-AA83B687D30B}" destId="{4178A0C0-8CFF-4A4B-8462-3FA4939F1089}" srcOrd="5" destOrd="0" presId="urn:microsoft.com/office/officeart/2008/layout/RadialCluster"/>
    <dgm:cxn modelId="{016A5127-0254-9D4B-905E-51EAFB33AAF3}" type="presParOf" srcId="{5FABBDEC-FECC-7544-8228-AA83B687D30B}" destId="{1D37458B-8F3D-3842-851B-50A27A61F222}" srcOrd="6" destOrd="0" presId="urn:microsoft.com/office/officeart/2008/layout/RadialCluster"/>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FE6B8C8E-A924-7441-B7E5-6EEEC97BACCB}" type="doc">
      <dgm:prSet loTypeId="urn:microsoft.com/office/officeart/2008/layout/RadialCluster" loCatId="" qsTypeId="urn:microsoft.com/office/officeart/2005/8/quickstyle/simple4" qsCatId="simple" csTypeId="urn:microsoft.com/office/officeart/2005/8/colors/accent1_2" csCatId="accent1" phldr="1"/>
      <dgm:spPr/>
      <dgm:t>
        <a:bodyPr/>
        <a:lstStyle/>
        <a:p>
          <a:endParaRPr lang="en-US"/>
        </a:p>
      </dgm:t>
    </dgm:pt>
    <dgm:pt modelId="{F808A7DB-551F-EF44-BCF7-2FE40B1C7A37}">
      <dgm:prSet phldrT="[Text]"/>
      <dgm:spPr/>
      <dgm:t>
        <a:bodyPr/>
        <a:lstStyle/>
        <a:p>
          <a:pPr algn="ctr"/>
          <a:r>
            <a:rPr lang="en-US" dirty="0" smtClean="0"/>
            <a:t>Master</a:t>
          </a:r>
        </a:p>
      </dgm:t>
    </dgm:pt>
    <dgm:pt modelId="{81B54D65-8987-C84C-9427-9063C3FFE505}" type="parTrans" cxnId="{91CB6B1C-8ADD-0A49-A974-9106C6080D22}">
      <dgm:prSet/>
      <dgm:spPr/>
      <dgm:t>
        <a:bodyPr/>
        <a:lstStyle/>
        <a:p>
          <a:pPr algn="ctr"/>
          <a:endParaRPr lang="en-US"/>
        </a:p>
      </dgm:t>
    </dgm:pt>
    <dgm:pt modelId="{B9FFBB38-A333-6840-8FFB-40FCD174503D}" type="sibTrans" cxnId="{91CB6B1C-8ADD-0A49-A974-9106C6080D22}">
      <dgm:prSet/>
      <dgm:spPr/>
      <dgm:t>
        <a:bodyPr/>
        <a:lstStyle/>
        <a:p>
          <a:pPr algn="ctr"/>
          <a:endParaRPr lang="en-US"/>
        </a:p>
      </dgm:t>
    </dgm:pt>
    <dgm:pt modelId="{1FA1E489-65B5-0A4D-AA3F-C6049654427F}">
      <dgm:prSet phldrT="[Text]"/>
      <dgm:spPr/>
      <dgm:t>
        <a:bodyPr/>
        <a:lstStyle/>
        <a:p>
          <a:pPr algn="ctr"/>
          <a:r>
            <a:rPr lang="en-US" dirty="0" smtClean="0"/>
            <a:t>Slave</a:t>
          </a:r>
          <a:endParaRPr lang="en-US" dirty="0"/>
        </a:p>
      </dgm:t>
    </dgm:pt>
    <dgm:pt modelId="{97E78916-2F01-6B41-8938-70A130B4A9C9}" type="parTrans" cxnId="{11667CA0-27A7-FE4E-BBD5-B268758F0399}">
      <dgm:prSet/>
      <dgm:spPr/>
      <dgm:t>
        <a:bodyPr/>
        <a:lstStyle/>
        <a:p>
          <a:pPr algn="ctr"/>
          <a:endParaRPr lang="en-US"/>
        </a:p>
      </dgm:t>
    </dgm:pt>
    <dgm:pt modelId="{D41CDD4E-8BC4-054B-81A9-19A0F866914E}" type="sibTrans" cxnId="{11667CA0-27A7-FE4E-BBD5-B268758F0399}">
      <dgm:prSet/>
      <dgm:spPr/>
      <dgm:t>
        <a:bodyPr/>
        <a:lstStyle/>
        <a:p>
          <a:pPr algn="ctr"/>
          <a:endParaRPr lang="en-US"/>
        </a:p>
      </dgm:t>
    </dgm:pt>
    <dgm:pt modelId="{1FC3400E-1B5B-6A4A-92E1-09E2903FB7FD}">
      <dgm:prSet phldrT="[Text]"/>
      <dgm:spPr/>
      <dgm:t>
        <a:bodyPr/>
        <a:lstStyle/>
        <a:p>
          <a:pPr algn="ctr"/>
          <a:r>
            <a:rPr lang="en-US" dirty="0" smtClean="0"/>
            <a:t>Slave</a:t>
          </a:r>
          <a:endParaRPr lang="en-US" dirty="0"/>
        </a:p>
      </dgm:t>
    </dgm:pt>
    <dgm:pt modelId="{0655E628-7D86-6449-86BA-92547762EFF7}" type="sibTrans" cxnId="{2876F841-2C8A-B448-9371-03E87B089652}">
      <dgm:prSet/>
      <dgm:spPr/>
      <dgm:t>
        <a:bodyPr/>
        <a:lstStyle/>
        <a:p>
          <a:pPr algn="ctr"/>
          <a:endParaRPr lang="en-US"/>
        </a:p>
      </dgm:t>
    </dgm:pt>
    <dgm:pt modelId="{047C7C3A-77F3-5A4E-BBF2-4D57184D5956}" type="parTrans" cxnId="{2876F841-2C8A-B448-9371-03E87B089652}">
      <dgm:prSet/>
      <dgm:spPr/>
      <dgm:t>
        <a:bodyPr/>
        <a:lstStyle/>
        <a:p>
          <a:pPr algn="ctr"/>
          <a:endParaRPr lang="en-US"/>
        </a:p>
      </dgm:t>
    </dgm:pt>
    <dgm:pt modelId="{DCA3A95B-AB12-7E42-A32D-F6FA2C324D42}">
      <dgm:prSet phldrT="[Text]"/>
      <dgm:spPr/>
      <dgm:t>
        <a:bodyPr/>
        <a:lstStyle/>
        <a:p>
          <a:pPr algn="ctr"/>
          <a:r>
            <a:rPr lang="en-US" dirty="0" smtClean="0"/>
            <a:t>Slave</a:t>
          </a:r>
          <a:endParaRPr lang="en-US" dirty="0"/>
        </a:p>
      </dgm:t>
    </dgm:pt>
    <dgm:pt modelId="{5172AF96-9EEA-9D4C-BD34-7990DF30D3AD}" type="sibTrans" cxnId="{48741716-0046-B94C-B0EE-7959A6C00CF6}">
      <dgm:prSet/>
      <dgm:spPr/>
      <dgm:t>
        <a:bodyPr/>
        <a:lstStyle/>
        <a:p>
          <a:pPr algn="ctr"/>
          <a:endParaRPr lang="en-US"/>
        </a:p>
      </dgm:t>
    </dgm:pt>
    <dgm:pt modelId="{70979616-8E25-A445-A6ED-7BE24F234AE5}" type="parTrans" cxnId="{48741716-0046-B94C-B0EE-7959A6C00CF6}">
      <dgm:prSet/>
      <dgm:spPr/>
      <dgm:t>
        <a:bodyPr/>
        <a:lstStyle/>
        <a:p>
          <a:pPr algn="ctr"/>
          <a:endParaRPr lang="en-US"/>
        </a:p>
      </dgm:t>
    </dgm:pt>
    <dgm:pt modelId="{563CDE74-A463-B44D-99D4-7D17D9FC8759}" type="pres">
      <dgm:prSet presAssocID="{FE6B8C8E-A924-7441-B7E5-6EEEC97BACCB}" presName="Name0" presStyleCnt="0">
        <dgm:presLayoutVars>
          <dgm:chMax val="1"/>
          <dgm:chPref val="1"/>
          <dgm:dir/>
          <dgm:animOne val="branch"/>
          <dgm:animLvl val="lvl"/>
        </dgm:presLayoutVars>
      </dgm:prSet>
      <dgm:spPr/>
      <dgm:t>
        <a:bodyPr/>
        <a:lstStyle/>
        <a:p>
          <a:endParaRPr lang="en-US"/>
        </a:p>
      </dgm:t>
    </dgm:pt>
    <dgm:pt modelId="{5FABBDEC-FECC-7544-8228-AA83B687D30B}" type="pres">
      <dgm:prSet presAssocID="{F808A7DB-551F-EF44-BCF7-2FE40B1C7A37}" presName="singleCycle" presStyleCnt="0"/>
      <dgm:spPr/>
    </dgm:pt>
    <dgm:pt modelId="{528DA71B-EADA-644F-88DE-94FF786542B0}" type="pres">
      <dgm:prSet presAssocID="{F808A7DB-551F-EF44-BCF7-2FE40B1C7A37}" presName="singleCenter" presStyleLbl="node1" presStyleIdx="0" presStyleCnt="4" custLinFactNeighborX="0" custLinFactNeighborY="-50466">
        <dgm:presLayoutVars>
          <dgm:chMax val="7"/>
          <dgm:chPref val="7"/>
        </dgm:presLayoutVars>
      </dgm:prSet>
      <dgm:spPr/>
      <dgm:t>
        <a:bodyPr/>
        <a:lstStyle/>
        <a:p>
          <a:endParaRPr lang="en-US"/>
        </a:p>
      </dgm:t>
    </dgm:pt>
    <dgm:pt modelId="{690463B0-3785-F342-9661-29EC91FDDDD2}" type="pres">
      <dgm:prSet presAssocID="{97E78916-2F01-6B41-8938-70A130B4A9C9}" presName="Name56" presStyleLbl="parChTrans1D2" presStyleIdx="0" presStyleCnt="3"/>
      <dgm:spPr/>
      <dgm:t>
        <a:bodyPr/>
        <a:lstStyle/>
        <a:p>
          <a:endParaRPr lang="en-US"/>
        </a:p>
      </dgm:t>
    </dgm:pt>
    <dgm:pt modelId="{C30766BF-A470-B048-82DF-59DAC0BE9713}" type="pres">
      <dgm:prSet presAssocID="{1FA1E489-65B5-0A4D-AA3F-C6049654427F}" presName="text0" presStyleLbl="node1" presStyleIdx="1" presStyleCnt="4" custRadScaleRad="98059" custRadScaleInc="158969">
        <dgm:presLayoutVars>
          <dgm:bulletEnabled val="1"/>
        </dgm:presLayoutVars>
      </dgm:prSet>
      <dgm:spPr/>
      <dgm:t>
        <a:bodyPr/>
        <a:lstStyle/>
        <a:p>
          <a:endParaRPr lang="en-US"/>
        </a:p>
      </dgm:t>
    </dgm:pt>
    <dgm:pt modelId="{99CD8AD3-6476-5342-96C3-57BE87931A80}" type="pres">
      <dgm:prSet presAssocID="{047C7C3A-77F3-5A4E-BBF2-4D57184D5956}" presName="Name56" presStyleLbl="parChTrans1D2" presStyleIdx="1" presStyleCnt="3"/>
      <dgm:spPr/>
      <dgm:t>
        <a:bodyPr/>
        <a:lstStyle/>
        <a:p>
          <a:endParaRPr lang="en-US"/>
        </a:p>
      </dgm:t>
    </dgm:pt>
    <dgm:pt modelId="{465DF973-0A96-9146-BC21-3D9F50977FF4}" type="pres">
      <dgm:prSet presAssocID="{1FC3400E-1B5B-6A4A-92E1-09E2903FB7FD}" presName="text0" presStyleLbl="node1" presStyleIdx="2" presStyleCnt="4" custRadScaleRad="9197" custRadScaleInc="99999">
        <dgm:presLayoutVars>
          <dgm:bulletEnabled val="1"/>
        </dgm:presLayoutVars>
      </dgm:prSet>
      <dgm:spPr/>
      <dgm:t>
        <a:bodyPr/>
        <a:lstStyle/>
        <a:p>
          <a:endParaRPr lang="en-US"/>
        </a:p>
      </dgm:t>
    </dgm:pt>
    <dgm:pt modelId="{4178A0C0-8CFF-4A4B-8462-3FA4939F1089}" type="pres">
      <dgm:prSet presAssocID="{70979616-8E25-A445-A6ED-7BE24F234AE5}" presName="Name56" presStyleLbl="parChTrans1D2" presStyleIdx="2" presStyleCnt="3"/>
      <dgm:spPr/>
      <dgm:t>
        <a:bodyPr/>
        <a:lstStyle/>
        <a:p>
          <a:endParaRPr lang="en-US"/>
        </a:p>
      </dgm:t>
    </dgm:pt>
    <dgm:pt modelId="{1D37458B-8F3D-3842-851B-50A27A61F222}" type="pres">
      <dgm:prSet presAssocID="{DCA3A95B-AB12-7E42-A32D-F6FA2C324D42}" presName="text0" presStyleLbl="node1" presStyleIdx="3" presStyleCnt="4" custRadScaleRad="98059" custRadScaleInc="41031">
        <dgm:presLayoutVars>
          <dgm:bulletEnabled val="1"/>
        </dgm:presLayoutVars>
      </dgm:prSet>
      <dgm:spPr/>
      <dgm:t>
        <a:bodyPr/>
        <a:lstStyle/>
        <a:p>
          <a:endParaRPr lang="en-US"/>
        </a:p>
      </dgm:t>
    </dgm:pt>
  </dgm:ptLst>
  <dgm:cxnLst>
    <dgm:cxn modelId="{E9A107CA-E1B3-492E-87E3-50FB3C0DEA3D}" type="presOf" srcId="{97E78916-2F01-6B41-8938-70A130B4A9C9}" destId="{690463B0-3785-F342-9661-29EC91FDDDD2}" srcOrd="0" destOrd="0" presId="urn:microsoft.com/office/officeart/2008/layout/RadialCluster"/>
    <dgm:cxn modelId="{5D31BF26-6B53-49C8-9389-4FF4BA6A8D81}" type="presOf" srcId="{047C7C3A-77F3-5A4E-BBF2-4D57184D5956}" destId="{99CD8AD3-6476-5342-96C3-57BE87931A80}" srcOrd="0" destOrd="0" presId="urn:microsoft.com/office/officeart/2008/layout/RadialCluster"/>
    <dgm:cxn modelId="{11667CA0-27A7-FE4E-BBD5-B268758F0399}" srcId="{F808A7DB-551F-EF44-BCF7-2FE40B1C7A37}" destId="{1FA1E489-65B5-0A4D-AA3F-C6049654427F}" srcOrd="0" destOrd="0" parTransId="{97E78916-2F01-6B41-8938-70A130B4A9C9}" sibTransId="{D41CDD4E-8BC4-054B-81A9-19A0F866914E}"/>
    <dgm:cxn modelId="{F49E6CD8-498C-4BC5-8A1D-8ED4FE892250}" type="presOf" srcId="{1FA1E489-65B5-0A4D-AA3F-C6049654427F}" destId="{C30766BF-A470-B048-82DF-59DAC0BE9713}" srcOrd="0" destOrd="0" presId="urn:microsoft.com/office/officeart/2008/layout/RadialCluster"/>
    <dgm:cxn modelId="{9E39D6E7-8F34-4B65-9C5A-0B6F5B99F907}" type="presOf" srcId="{F808A7DB-551F-EF44-BCF7-2FE40B1C7A37}" destId="{528DA71B-EADA-644F-88DE-94FF786542B0}" srcOrd="0" destOrd="0" presId="urn:microsoft.com/office/officeart/2008/layout/RadialCluster"/>
    <dgm:cxn modelId="{1F7FEF6C-A403-4799-B903-F601E108C21F}" type="presOf" srcId="{FE6B8C8E-A924-7441-B7E5-6EEEC97BACCB}" destId="{563CDE74-A463-B44D-99D4-7D17D9FC8759}" srcOrd="0" destOrd="0" presId="urn:microsoft.com/office/officeart/2008/layout/RadialCluster"/>
    <dgm:cxn modelId="{2876F841-2C8A-B448-9371-03E87B089652}" srcId="{F808A7DB-551F-EF44-BCF7-2FE40B1C7A37}" destId="{1FC3400E-1B5B-6A4A-92E1-09E2903FB7FD}" srcOrd="1" destOrd="0" parTransId="{047C7C3A-77F3-5A4E-BBF2-4D57184D5956}" sibTransId="{0655E628-7D86-6449-86BA-92547762EFF7}"/>
    <dgm:cxn modelId="{C635EB68-E01A-4E7F-931B-96F424DDC26A}" type="presOf" srcId="{DCA3A95B-AB12-7E42-A32D-F6FA2C324D42}" destId="{1D37458B-8F3D-3842-851B-50A27A61F222}" srcOrd="0" destOrd="0" presId="urn:microsoft.com/office/officeart/2008/layout/RadialCluster"/>
    <dgm:cxn modelId="{91CB6B1C-8ADD-0A49-A974-9106C6080D22}" srcId="{FE6B8C8E-A924-7441-B7E5-6EEEC97BACCB}" destId="{F808A7DB-551F-EF44-BCF7-2FE40B1C7A37}" srcOrd="0" destOrd="0" parTransId="{81B54D65-8987-C84C-9427-9063C3FFE505}" sibTransId="{B9FFBB38-A333-6840-8FFB-40FCD174503D}"/>
    <dgm:cxn modelId="{36AE7757-146C-4AA1-819C-4B56B5955F50}" type="presOf" srcId="{70979616-8E25-A445-A6ED-7BE24F234AE5}" destId="{4178A0C0-8CFF-4A4B-8462-3FA4939F1089}" srcOrd="0" destOrd="0" presId="urn:microsoft.com/office/officeart/2008/layout/RadialCluster"/>
    <dgm:cxn modelId="{48741716-0046-B94C-B0EE-7959A6C00CF6}" srcId="{F808A7DB-551F-EF44-BCF7-2FE40B1C7A37}" destId="{DCA3A95B-AB12-7E42-A32D-F6FA2C324D42}" srcOrd="2" destOrd="0" parTransId="{70979616-8E25-A445-A6ED-7BE24F234AE5}" sibTransId="{5172AF96-9EEA-9D4C-BD34-7990DF30D3AD}"/>
    <dgm:cxn modelId="{00A53022-B1B9-4FC9-87E7-4F978355B6E4}" type="presOf" srcId="{1FC3400E-1B5B-6A4A-92E1-09E2903FB7FD}" destId="{465DF973-0A96-9146-BC21-3D9F50977FF4}" srcOrd="0" destOrd="0" presId="urn:microsoft.com/office/officeart/2008/layout/RadialCluster"/>
    <dgm:cxn modelId="{D5A48225-E9F7-422E-ADD6-EBE35AE629FA}" type="presParOf" srcId="{563CDE74-A463-B44D-99D4-7D17D9FC8759}" destId="{5FABBDEC-FECC-7544-8228-AA83B687D30B}" srcOrd="0" destOrd="0" presId="urn:microsoft.com/office/officeart/2008/layout/RadialCluster"/>
    <dgm:cxn modelId="{7159E124-D56E-4D02-97F5-B144C6385A11}" type="presParOf" srcId="{5FABBDEC-FECC-7544-8228-AA83B687D30B}" destId="{528DA71B-EADA-644F-88DE-94FF786542B0}" srcOrd="0" destOrd="0" presId="urn:microsoft.com/office/officeart/2008/layout/RadialCluster"/>
    <dgm:cxn modelId="{584C3B23-9E65-4961-84E5-BF4D6D171796}" type="presParOf" srcId="{5FABBDEC-FECC-7544-8228-AA83B687D30B}" destId="{690463B0-3785-F342-9661-29EC91FDDDD2}" srcOrd="1" destOrd="0" presId="urn:microsoft.com/office/officeart/2008/layout/RadialCluster"/>
    <dgm:cxn modelId="{45D8096F-E7FF-4B94-9CDD-2A926BE4ABF5}" type="presParOf" srcId="{5FABBDEC-FECC-7544-8228-AA83B687D30B}" destId="{C30766BF-A470-B048-82DF-59DAC0BE9713}" srcOrd="2" destOrd="0" presId="urn:microsoft.com/office/officeart/2008/layout/RadialCluster"/>
    <dgm:cxn modelId="{FE7A3D6D-A21B-45DC-B303-CF8296192DA0}" type="presParOf" srcId="{5FABBDEC-FECC-7544-8228-AA83B687D30B}" destId="{99CD8AD3-6476-5342-96C3-57BE87931A80}" srcOrd="3" destOrd="0" presId="urn:microsoft.com/office/officeart/2008/layout/RadialCluster"/>
    <dgm:cxn modelId="{FAF6C76B-DF94-47A2-BF4F-C63A543B82DE}" type="presParOf" srcId="{5FABBDEC-FECC-7544-8228-AA83B687D30B}" destId="{465DF973-0A96-9146-BC21-3D9F50977FF4}" srcOrd="4" destOrd="0" presId="urn:microsoft.com/office/officeart/2008/layout/RadialCluster"/>
    <dgm:cxn modelId="{00E0B488-8B55-4755-9ADB-7382E002746A}" type="presParOf" srcId="{5FABBDEC-FECC-7544-8228-AA83B687D30B}" destId="{4178A0C0-8CFF-4A4B-8462-3FA4939F1089}" srcOrd="5" destOrd="0" presId="urn:microsoft.com/office/officeart/2008/layout/RadialCluster"/>
    <dgm:cxn modelId="{08A046BB-7390-48CE-8FED-9893CB4D1CC6}" type="presParOf" srcId="{5FABBDEC-FECC-7544-8228-AA83B687D30B}" destId="{1D37458B-8F3D-3842-851B-50A27A61F222}" srcOrd="6" destOrd="0" presId="urn:microsoft.com/office/officeart/2008/layout/RadialCluster"/>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FE6B8C8E-A924-7441-B7E5-6EEEC97BACCB}" type="doc">
      <dgm:prSet loTypeId="urn:microsoft.com/office/officeart/2008/layout/RadialCluster" loCatId="" qsTypeId="urn:microsoft.com/office/officeart/2005/8/quickstyle/simple4" qsCatId="simple" csTypeId="urn:microsoft.com/office/officeart/2005/8/colors/accent1_2" csCatId="accent1" phldr="1"/>
      <dgm:spPr/>
      <dgm:t>
        <a:bodyPr/>
        <a:lstStyle/>
        <a:p>
          <a:endParaRPr lang="en-US"/>
        </a:p>
      </dgm:t>
    </dgm:pt>
    <dgm:pt modelId="{F808A7DB-551F-EF44-BCF7-2FE40B1C7A37}">
      <dgm:prSet phldrT="[Text]"/>
      <dgm:spPr/>
      <dgm:t>
        <a:bodyPr/>
        <a:lstStyle/>
        <a:p>
          <a:pPr algn="ctr"/>
          <a:r>
            <a:rPr lang="en-US" dirty="0" smtClean="0"/>
            <a:t>Master</a:t>
          </a:r>
        </a:p>
      </dgm:t>
    </dgm:pt>
    <dgm:pt modelId="{81B54D65-8987-C84C-9427-9063C3FFE505}" type="parTrans" cxnId="{91CB6B1C-8ADD-0A49-A974-9106C6080D22}">
      <dgm:prSet/>
      <dgm:spPr/>
      <dgm:t>
        <a:bodyPr/>
        <a:lstStyle/>
        <a:p>
          <a:pPr algn="ctr"/>
          <a:endParaRPr lang="en-US"/>
        </a:p>
      </dgm:t>
    </dgm:pt>
    <dgm:pt modelId="{B9FFBB38-A333-6840-8FFB-40FCD174503D}" type="sibTrans" cxnId="{91CB6B1C-8ADD-0A49-A974-9106C6080D22}">
      <dgm:prSet/>
      <dgm:spPr/>
      <dgm:t>
        <a:bodyPr/>
        <a:lstStyle/>
        <a:p>
          <a:pPr algn="ctr"/>
          <a:endParaRPr lang="en-US"/>
        </a:p>
      </dgm:t>
    </dgm:pt>
    <dgm:pt modelId="{1FA1E489-65B5-0A4D-AA3F-C6049654427F}">
      <dgm:prSet phldrT="[Text]"/>
      <dgm:spPr/>
      <dgm:t>
        <a:bodyPr/>
        <a:lstStyle/>
        <a:p>
          <a:pPr algn="ctr"/>
          <a:r>
            <a:rPr lang="en-US" dirty="0" smtClean="0"/>
            <a:t>Slave</a:t>
          </a:r>
          <a:endParaRPr lang="en-US" dirty="0"/>
        </a:p>
      </dgm:t>
    </dgm:pt>
    <dgm:pt modelId="{97E78916-2F01-6B41-8938-70A130B4A9C9}" type="parTrans" cxnId="{11667CA0-27A7-FE4E-BBD5-B268758F0399}">
      <dgm:prSet/>
      <dgm:spPr/>
      <dgm:t>
        <a:bodyPr/>
        <a:lstStyle/>
        <a:p>
          <a:pPr algn="ctr"/>
          <a:endParaRPr lang="en-US"/>
        </a:p>
      </dgm:t>
    </dgm:pt>
    <dgm:pt modelId="{D41CDD4E-8BC4-054B-81A9-19A0F866914E}" type="sibTrans" cxnId="{11667CA0-27A7-FE4E-BBD5-B268758F0399}">
      <dgm:prSet/>
      <dgm:spPr/>
      <dgm:t>
        <a:bodyPr/>
        <a:lstStyle/>
        <a:p>
          <a:pPr algn="ctr"/>
          <a:endParaRPr lang="en-US"/>
        </a:p>
      </dgm:t>
    </dgm:pt>
    <dgm:pt modelId="{1FC3400E-1B5B-6A4A-92E1-09E2903FB7FD}">
      <dgm:prSet phldrT="[Text]"/>
      <dgm:spPr/>
      <dgm:t>
        <a:bodyPr/>
        <a:lstStyle/>
        <a:p>
          <a:pPr algn="ctr"/>
          <a:r>
            <a:rPr lang="en-US" dirty="0" smtClean="0"/>
            <a:t>Slave</a:t>
          </a:r>
          <a:endParaRPr lang="en-US" dirty="0"/>
        </a:p>
      </dgm:t>
    </dgm:pt>
    <dgm:pt modelId="{0655E628-7D86-6449-86BA-92547762EFF7}" type="sibTrans" cxnId="{2876F841-2C8A-B448-9371-03E87B089652}">
      <dgm:prSet/>
      <dgm:spPr/>
      <dgm:t>
        <a:bodyPr/>
        <a:lstStyle/>
        <a:p>
          <a:pPr algn="ctr"/>
          <a:endParaRPr lang="en-US"/>
        </a:p>
      </dgm:t>
    </dgm:pt>
    <dgm:pt modelId="{047C7C3A-77F3-5A4E-BBF2-4D57184D5956}" type="parTrans" cxnId="{2876F841-2C8A-B448-9371-03E87B089652}">
      <dgm:prSet/>
      <dgm:spPr/>
      <dgm:t>
        <a:bodyPr/>
        <a:lstStyle/>
        <a:p>
          <a:pPr algn="ctr"/>
          <a:endParaRPr lang="en-US"/>
        </a:p>
      </dgm:t>
    </dgm:pt>
    <dgm:pt modelId="{DCA3A95B-AB12-7E42-A32D-F6FA2C324D42}">
      <dgm:prSet phldrT="[Text]"/>
      <dgm:spPr/>
      <dgm:t>
        <a:bodyPr/>
        <a:lstStyle/>
        <a:p>
          <a:pPr algn="ctr"/>
          <a:r>
            <a:rPr lang="en-US" dirty="0" smtClean="0"/>
            <a:t>Slave</a:t>
          </a:r>
          <a:endParaRPr lang="en-US" dirty="0"/>
        </a:p>
      </dgm:t>
    </dgm:pt>
    <dgm:pt modelId="{5172AF96-9EEA-9D4C-BD34-7990DF30D3AD}" type="sibTrans" cxnId="{48741716-0046-B94C-B0EE-7959A6C00CF6}">
      <dgm:prSet/>
      <dgm:spPr/>
      <dgm:t>
        <a:bodyPr/>
        <a:lstStyle/>
        <a:p>
          <a:pPr algn="ctr"/>
          <a:endParaRPr lang="en-US"/>
        </a:p>
      </dgm:t>
    </dgm:pt>
    <dgm:pt modelId="{70979616-8E25-A445-A6ED-7BE24F234AE5}" type="parTrans" cxnId="{48741716-0046-B94C-B0EE-7959A6C00CF6}">
      <dgm:prSet/>
      <dgm:spPr/>
      <dgm:t>
        <a:bodyPr/>
        <a:lstStyle/>
        <a:p>
          <a:pPr algn="ctr"/>
          <a:endParaRPr lang="en-US"/>
        </a:p>
      </dgm:t>
    </dgm:pt>
    <dgm:pt modelId="{563CDE74-A463-B44D-99D4-7D17D9FC8759}" type="pres">
      <dgm:prSet presAssocID="{FE6B8C8E-A924-7441-B7E5-6EEEC97BACCB}" presName="Name0" presStyleCnt="0">
        <dgm:presLayoutVars>
          <dgm:chMax val="1"/>
          <dgm:chPref val="1"/>
          <dgm:dir/>
          <dgm:animOne val="branch"/>
          <dgm:animLvl val="lvl"/>
        </dgm:presLayoutVars>
      </dgm:prSet>
      <dgm:spPr/>
      <dgm:t>
        <a:bodyPr/>
        <a:lstStyle/>
        <a:p>
          <a:endParaRPr lang="en-US"/>
        </a:p>
      </dgm:t>
    </dgm:pt>
    <dgm:pt modelId="{5FABBDEC-FECC-7544-8228-AA83B687D30B}" type="pres">
      <dgm:prSet presAssocID="{F808A7DB-551F-EF44-BCF7-2FE40B1C7A37}" presName="singleCycle" presStyleCnt="0"/>
      <dgm:spPr/>
    </dgm:pt>
    <dgm:pt modelId="{528DA71B-EADA-644F-88DE-94FF786542B0}" type="pres">
      <dgm:prSet presAssocID="{F808A7DB-551F-EF44-BCF7-2FE40B1C7A37}" presName="singleCenter" presStyleLbl="node1" presStyleIdx="0" presStyleCnt="4" custLinFactNeighborX="0" custLinFactNeighborY="-50466">
        <dgm:presLayoutVars>
          <dgm:chMax val="7"/>
          <dgm:chPref val="7"/>
        </dgm:presLayoutVars>
      </dgm:prSet>
      <dgm:spPr/>
      <dgm:t>
        <a:bodyPr/>
        <a:lstStyle/>
        <a:p>
          <a:endParaRPr lang="en-US"/>
        </a:p>
      </dgm:t>
    </dgm:pt>
    <dgm:pt modelId="{690463B0-3785-F342-9661-29EC91FDDDD2}" type="pres">
      <dgm:prSet presAssocID="{97E78916-2F01-6B41-8938-70A130B4A9C9}" presName="Name56" presStyleLbl="parChTrans1D2" presStyleIdx="0" presStyleCnt="3"/>
      <dgm:spPr/>
      <dgm:t>
        <a:bodyPr/>
        <a:lstStyle/>
        <a:p>
          <a:endParaRPr lang="en-US"/>
        </a:p>
      </dgm:t>
    </dgm:pt>
    <dgm:pt modelId="{C30766BF-A470-B048-82DF-59DAC0BE9713}" type="pres">
      <dgm:prSet presAssocID="{1FA1E489-65B5-0A4D-AA3F-C6049654427F}" presName="text0" presStyleLbl="node1" presStyleIdx="1" presStyleCnt="4" custRadScaleRad="98059" custRadScaleInc="158969">
        <dgm:presLayoutVars>
          <dgm:bulletEnabled val="1"/>
        </dgm:presLayoutVars>
      </dgm:prSet>
      <dgm:spPr/>
      <dgm:t>
        <a:bodyPr/>
        <a:lstStyle/>
        <a:p>
          <a:endParaRPr lang="en-US"/>
        </a:p>
      </dgm:t>
    </dgm:pt>
    <dgm:pt modelId="{99CD8AD3-6476-5342-96C3-57BE87931A80}" type="pres">
      <dgm:prSet presAssocID="{047C7C3A-77F3-5A4E-BBF2-4D57184D5956}" presName="Name56" presStyleLbl="parChTrans1D2" presStyleIdx="1" presStyleCnt="3"/>
      <dgm:spPr/>
      <dgm:t>
        <a:bodyPr/>
        <a:lstStyle/>
        <a:p>
          <a:endParaRPr lang="en-US"/>
        </a:p>
      </dgm:t>
    </dgm:pt>
    <dgm:pt modelId="{465DF973-0A96-9146-BC21-3D9F50977FF4}" type="pres">
      <dgm:prSet presAssocID="{1FC3400E-1B5B-6A4A-92E1-09E2903FB7FD}" presName="text0" presStyleLbl="node1" presStyleIdx="2" presStyleCnt="4" custRadScaleRad="9197" custRadScaleInc="99999">
        <dgm:presLayoutVars>
          <dgm:bulletEnabled val="1"/>
        </dgm:presLayoutVars>
      </dgm:prSet>
      <dgm:spPr/>
      <dgm:t>
        <a:bodyPr/>
        <a:lstStyle/>
        <a:p>
          <a:endParaRPr lang="en-US"/>
        </a:p>
      </dgm:t>
    </dgm:pt>
    <dgm:pt modelId="{4178A0C0-8CFF-4A4B-8462-3FA4939F1089}" type="pres">
      <dgm:prSet presAssocID="{70979616-8E25-A445-A6ED-7BE24F234AE5}" presName="Name56" presStyleLbl="parChTrans1D2" presStyleIdx="2" presStyleCnt="3"/>
      <dgm:spPr/>
      <dgm:t>
        <a:bodyPr/>
        <a:lstStyle/>
        <a:p>
          <a:endParaRPr lang="en-US"/>
        </a:p>
      </dgm:t>
    </dgm:pt>
    <dgm:pt modelId="{1D37458B-8F3D-3842-851B-50A27A61F222}" type="pres">
      <dgm:prSet presAssocID="{DCA3A95B-AB12-7E42-A32D-F6FA2C324D42}" presName="text0" presStyleLbl="node1" presStyleIdx="3" presStyleCnt="4" custRadScaleRad="98059" custRadScaleInc="41031">
        <dgm:presLayoutVars>
          <dgm:bulletEnabled val="1"/>
        </dgm:presLayoutVars>
      </dgm:prSet>
      <dgm:spPr/>
      <dgm:t>
        <a:bodyPr/>
        <a:lstStyle/>
        <a:p>
          <a:endParaRPr lang="en-US"/>
        </a:p>
      </dgm:t>
    </dgm:pt>
  </dgm:ptLst>
  <dgm:cxnLst>
    <dgm:cxn modelId="{C53C3F83-24D7-4F47-8DE3-00AD5BB90E54}" type="presOf" srcId="{F808A7DB-551F-EF44-BCF7-2FE40B1C7A37}" destId="{528DA71B-EADA-644F-88DE-94FF786542B0}" srcOrd="0" destOrd="0" presId="urn:microsoft.com/office/officeart/2008/layout/RadialCluster"/>
    <dgm:cxn modelId="{11667CA0-27A7-FE4E-BBD5-B268758F0399}" srcId="{F808A7DB-551F-EF44-BCF7-2FE40B1C7A37}" destId="{1FA1E489-65B5-0A4D-AA3F-C6049654427F}" srcOrd="0" destOrd="0" parTransId="{97E78916-2F01-6B41-8938-70A130B4A9C9}" sibTransId="{D41CDD4E-8BC4-054B-81A9-19A0F866914E}"/>
    <dgm:cxn modelId="{D35912DD-B5A0-E74F-86D5-A00FB19B0093}" type="presOf" srcId="{70979616-8E25-A445-A6ED-7BE24F234AE5}" destId="{4178A0C0-8CFF-4A4B-8462-3FA4939F1089}" srcOrd="0" destOrd="0" presId="urn:microsoft.com/office/officeart/2008/layout/RadialCluster"/>
    <dgm:cxn modelId="{0F7D989B-65E4-134A-A3E6-AA14C9A1099F}" type="presOf" srcId="{FE6B8C8E-A924-7441-B7E5-6EEEC97BACCB}" destId="{563CDE74-A463-B44D-99D4-7D17D9FC8759}" srcOrd="0" destOrd="0" presId="urn:microsoft.com/office/officeart/2008/layout/RadialCluster"/>
    <dgm:cxn modelId="{C3959F0A-E531-D44F-8DD9-6EFEAB338135}" type="presOf" srcId="{047C7C3A-77F3-5A4E-BBF2-4D57184D5956}" destId="{99CD8AD3-6476-5342-96C3-57BE87931A80}" srcOrd="0" destOrd="0" presId="urn:microsoft.com/office/officeart/2008/layout/RadialCluster"/>
    <dgm:cxn modelId="{DDC88506-4F66-F040-AC3A-DAC3D8DC0600}" type="presOf" srcId="{97E78916-2F01-6B41-8938-70A130B4A9C9}" destId="{690463B0-3785-F342-9661-29EC91FDDDD2}" srcOrd="0" destOrd="0" presId="urn:microsoft.com/office/officeart/2008/layout/RadialCluster"/>
    <dgm:cxn modelId="{B4496B30-991A-BC4C-8C2A-F4ED04129479}" type="presOf" srcId="{1FC3400E-1B5B-6A4A-92E1-09E2903FB7FD}" destId="{465DF973-0A96-9146-BC21-3D9F50977FF4}" srcOrd="0" destOrd="0" presId="urn:microsoft.com/office/officeart/2008/layout/RadialCluster"/>
    <dgm:cxn modelId="{2876F841-2C8A-B448-9371-03E87B089652}" srcId="{F808A7DB-551F-EF44-BCF7-2FE40B1C7A37}" destId="{1FC3400E-1B5B-6A4A-92E1-09E2903FB7FD}" srcOrd="1" destOrd="0" parTransId="{047C7C3A-77F3-5A4E-BBF2-4D57184D5956}" sibTransId="{0655E628-7D86-6449-86BA-92547762EFF7}"/>
    <dgm:cxn modelId="{3843F483-AB59-C94B-9467-EA8C5B7275C4}" type="presOf" srcId="{DCA3A95B-AB12-7E42-A32D-F6FA2C324D42}" destId="{1D37458B-8F3D-3842-851B-50A27A61F222}" srcOrd="0" destOrd="0" presId="urn:microsoft.com/office/officeart/2008/layout/RadialCluster"/>
    <dgm:cxn modelId="{91CB6B1C-8ADD-0A49-A974-9106C6080D22}" srcId="{FE6B8C8E-A924-7441-B7E5-6EEEC97BACCB}" destId="{F808A7DB-551F-EF44-BCF7-2FE40B1C7A37}" srcOrd="0" destOrd="0" parTransId="{81B54D65-8987-C84C-9427-9063C3FFE505}" sibTransId="{B9FFBB38-A333-6840-8FFB-40FCD174503D}"/>
    <dgm:cxn modelId="{48741716-0046-B94C-B0EE-7959A6C00CF6}" srcId="{F808A7DB-551F-EF44-BCF7-2FE40B1C7A37}" destId="{DCA3A95B-AB12-7E42-A32D-F6FA2C324D42}" srcOrd="2" destOrd="0" parTransId="{70979616-8E25-A445-A6ED-7BE24F234AE5}" sibTransId="{5172AF96-9EEA-9D4C-BD34-7990DF30D3AD}"/>
    <dgm:cxn modelId="{F8A71E7E-F737-6B40-A75B-FDA128AEF3D0}" type="presOf" srcId="{1FA1E489-65B5-0A4D-AA3F-C6049654427F}" destId="{C30766BF-A470-B048-82DF-59DAC0BE9713}" srcOrd="0" destOrd="0" presId="urn:microsoft.com/office/officeart/2008/layout/RadialCluster"/>
    <dgm:cxn modelId="{67EF0C12-AF57-AE42-9D81-77C231CF0B83}" type="presParOf" srcId="{563CDE74-A463-B44D-99D4-7D17D9FC8759}" destId="{5FABBDEC-FECC-7544-8228-AA83B687D30B}" srcOrd="0" destOrd="0" presId="urn:microsoft.com/office/officeart/2008/layout/RadialCluster"/>
    <dgm:cxn modelId="{0160391D-FAE4-4F47-B52A-568A72B36CCA}" type="presParOf" srcId="{5FABBDEC-FECC-7544-8228-AA83B687D30B}" destId="{528DA71B-EADA-644F-88DE-94FF786542B0}" srcOrd="0" destOrd="0" presId="urn:microsoft.com/office/officeart/2008/layout/RadialCluster"/>
    <dgm:cxn modelId="{B33F9B7E-68B5-914F-B667-DF9CD274DE7F}" type="presParOf" srcId="{5FABBDEC-FECC-7544-8228-AA83B687D30B}" destId="{690463B0-3785-F342-9661-29EC91FDDDD2}" srcOrd="1" destOrd="0" presId="urn:microsoft.com/office/officeart/2008/layout/RadialCluster"/>
    <dgm:cxn modelId="{C4F6B742-68A7-9C45-BFF4-FD8E0A4A9A0B}" type="presParOf" srcId="{5FABBDEC-FECC-7544-8228-AA83B687D30B}" destId="{C30766BF-A470-B048-82DF-59DAC0BE9713}" srcOrd="2" destOrd="0" presId="urn:microsoft.com/office/officeart/2008/layout/RadialCluster"/>
    <dgm:cxn modelId="{6364352B-4EF2-0D4B-8C63-9C8D65469F65}" type="presParOf" srcId="{5FABBDEC-FECC-7544-8228-AA83B687D30B}" destId="{99CD8AD3-6476-5342-96C3-57BE87931A80}" srcOrd="3" destOrd="0" presId="urn:microsoft.com/office/officeart/2008/layout/RadialCluster"/>
    <dgm:cxn modelId="{B8120FA7-8AE9-3044-BD29-29424E3F410D}" type="presParOf" srcId="{5FABBDEC-FECC-7544-8228-AA83B687D30B}" destId="{465DF973-0A96-9146-BC21-3D9F50977FF4}" srcOrd="4" destOrd="0" presId="urn:microsoft.com/office/officeart/2008/layout/RadialCluster"/>
    <dgm:cxn modelId="{07E8EF76-7101-7441-9331-F580BFB0077B}" type="presParOf" srcId="{5FABBDEC-FECC-7544-8228-AA83B687D30B}" destId="{4178A0C0-8CFF-4A4B-8462-3FA4939F1089}" srcOrd="5" destOrd="0" presId="urn:microsoft.com/office/officeart/2008/layout/RadialCluster"/>
    <dgm:cxn modelId="{6EAD1946-F207-004D-9ADC-E49ED78C35FF}" type="presParOf" srcId="{5FABBDEC-FECC-7544-8228-AA83B687D30B}" destId="{1D37458B-8F3D-3842-851B-50A27A61F222}" srcOrd="6" destOrd="0" presId="urn:microsoft.com/office/officeart/2008/layout/RadialCluster"/>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FE6B8C8E-A924-7441-B7E5-6EEEC97BACCB}" type="doc">
      <dgm:prSet loTypeId="urn:microsoft.com/office/officeart/2008/layout/RadialCluster" loCatId="" qsTypeId="urn:microsoft.com/office/officeart/2005/8/quickstyle/simple4" qsCatId="simple" csTypeId="urn:microsoft.com/office/officeart/2005/8/colors/accent1_2" csCatId="accent1" phldr="1"/>
      <dgm:spPr/>
      <dgm:t>
        <a:bodyPr/>
        <a:lstStyle/>
        <a:p>
          <a:endParaRPr lang="en-US"/>
        </a:p>
      </dgm:t>
    </dgm:pt>
    <dgm:pt modelId="{F808A7DB-551F-EF44-BCF7-2FE40B1C7A37}">
      <dgm:prSet phldrT="[Text]"/>
      <dgm:spPr/>
      <dgm:t>
        <a:bodyPr/>
        <a:lstStyle/>
        <a:p>
          <a:pPr algn="ctr"/>
          <a:r>
            <a:rPr lang="en-US" dirty="0" smtClean="0"/>
            <a:t>Master</a:t>
          </a:r>
        </a:p>
      </dgm:t>
    </dgm:pt>
    <dgm:pt modelId="{81B54D65-8987-C84C-9427-9063C3FFE505}" type="parTrans" cxnId="{91CB6B1C-8ADD-0A49-A974-9106C6080D22}">
      <dgm:prSet/>
      <dgm:spPr/>
      <dgm:t>
        <a:bodyPr/>
        <a:lstStyle/>
        <a:p>
          <a:pPr algn="ctr"/>
          <a:endParaRPr lang="en-US"/>
        </a:p>
      </dgm:t>
    </dgm:pt>
    <dgm:pt modelId="{B9FFBB38-A333-6840-8FFB-40FCD174503D}" type="sibTrans" cxnId="{91CB6B1C-8ADD-0A49-A974-9106C6080D22}">
      <dgm:prSet/>
      <dgm:spPr/>
      <dgm:t>
        <a:bodyPr/>
        <a:lstStyle/>
        <a:p>
          <a:pPr algn="ctr"/>
          <a:endParaRPr lang="en-US"/>
        </a:p>
      </dgm:t>
    </dgm:pt>
    <dgm:pt modelId="{1FA1E489-65B5-0A4D-AA3F-C6049654427F}">
      <dgm:prSet phldrT="[Text]"/>
      <dgm:spPr/>
      <dgm:t>
        <a:bodyPr/>
        <a:lstStyle/>
        <a:p>
          <a:pPr algn="ctr"/>
          <a:r>
            <a:rPr lang="en-US" dirty="0" smtClean="0"/>
            <a:t>Slave</a:t>
          </a:r>
          <a:endParaRPr lang="en-US" dirty="0"/>
        </a:p>
      </dgm:t>
    </dgm:pt>
    <dgm:pt modelId="{97E78916-2F01-6B41-8938-70A130B4A9C9}" type="parTrans" cxnId="{11667CA0-27A7-FE4E-BBD5-B268758F0399}">
      <dgm:prSet/>
      <dgm:spPr/>
      <dgm:t>
        <a:bodyPr/>
        <a:lstStyle/>
        <a:p>
          <a:pPr algn="ctr"/>
          <a:endParaRPr lang="en-US"/>
        </a:p>
      </dgm:t>
    </dgm:pt>
    <dgm:pt modelId="{D41CDD4E-8BC4-054B-81A9-19A0F866914E}" type="sibTrans" cxnId="{11667CA0-27A7-FE4E-BBD5-B268758F0399}">
      <dgm:prSet/>
      <dgm:spPr/>
      <dgm:t>
        <a:bodyPr/>
        <a:lstStyle/>
        <a:p>
          <a:pPr algn="ctr"/>
          <a:endParaRPr lang="en-US"/>
        </a:p>
      </dgm:t>
    </dgm:pt>
    <dgm:pt modelId="{1FC3400E-1B5B-6A4A-92E1-09E2903FB7FD}">
      <dgm:prSet phldrT="[Text]"/>
      <dgm:spPr/>
      <dgm:t>
        <a:bodyPr/>
        <a:lstStyle/>
        <a:p>
          <a:pPr algn="ctr"/>
          <a:r>
            <a:rPr lang="en-US" dirty="0" smtClean="0"/>
            <a:t>Slave</a:t>
          </a:r>
          <a:endParaRPr lang="en-US" dirty="0"/>
        </a:p>
      </dgm:t>
    </dgm:pt>
    <dgm:pt modelId="{0655E628-7D86-6449-86BA-92547762EFF7}" type="sibTrans" cxnId="{2876F841-2C8A-B448-9371-03E87B089652}">
      <dgm:prSet/>
      <dgm:spPr/>
      <dgm:t>
        <a:bodyPr/>
        <a:lstStyle/>
        <a:p>
          <a:pPr algn="ctr"/>
          <a:endParaRPr lang="en-US"/>
        </a:p>
      </dgm:t>
    </dgm:pt>
    <dgm:pt modelId="{047C7C3A-77F3-5A4E-BBF2-4D57184D5956}" type="parTrans" cxnId="{2876F841-2C8A-B448-9371-03E87B089652}">
      <dgm:prSet/>
      <dgm:spPr/>
      <dgm:t>
        <a:bodyPr/>
        <a:lstStyle/>
        <a:p>
          <a:pPr algn="ctr"/>
          <a:endParaRPr lang="en-US"/>
        </a:p>
      </dgm:t>
    </dgm:pt>
    <dgm:pt modelId="{DCA3A95B-AB12-7E42-A32D-F6FA2C324D42}">
      <dgm:prSet phldrT="[Text]"/>
      <dgm:spPr/>
      <dgm:t>
        <a:bodyPr/>
        <a:lstStyle/>
        <a:p>
          <a:pPr algn="ctr"/>
          <a:r>
            <a:rPr lang="en-US" dirty="0" smtClean="0"/>
            <a:t>Slave</a:t>
          </a:r>
          <a:endParaRPr lang="en-US" dirty="0"/>
        </a:p>
      </dgm:t>
    </dgm:pt>
    <dgm:pt modelId="{5172AF96-9EEA-9D4C-BD34-7990DF30D3AD}" type="sibTrans" cxnId="{48741716-0046-B94C-B0EE-7959A6C00CF6}">
      <dgm:prSet/>
      <dgm:spPr/>
      <dgm:t>
        <a:bodyPr/>
        <a:lstStyle/>
        <a:p>
          <a:pPr algn="ctr"/>
          <a:endParaRPr lang="en-US"/>
        </a:p>
      </dgm:t>
    </dgm:pt>
    <dgm:pt modelId="{70979616-8E25-A445-A6ED-7BE24F234AE5}" type="parTrans" cxnId="{48741716-0046-B94C-B0EE-7959A6C00CF6}">
      <dgm:prSet/>
      <dgm:spPr/>
      <dgm:t>
        <a:bodyPr/>
        <a:lstStyle/>
        <a:p>
          <a:pPr algn="ctr"/>
          <a:endParaRPr lang="en-US"/>
        </a:p>
      </dgm:t>
    </dgm:pt>
    <dgm:pt modelId="{563CDE74-A463-B44D-99D4-7D17D9FC8759}" type="pres">
      <dgm:prSet presAssocID="{FE6B8C8E-A924-7441-B7E5-6EEEC97BACCB}" presName="Name0" presStyleCnt="0">
        <dgm:presLayoutVars>
          <dgm:chMax val="1"/>
          <dgm:chPref val="1"/>
          <dgm:dir/>
          <dgm:animOne val="branch"/>
          <dgm:animLvl val="lvl"/>
        </dgm:presLayoutVars>
      </dgm:prSet>
      <dgm:spPr/>
      <dgm:t>
        <a:bodyPr/>
        <a:lstStyle/>
        <a:p>
          <a:endParaRPr lang="en-US"/>
        </a:p>
      </dgm:t>
    </dgm:pt>
    <dgm:pt modelId="{5FABBDEC-FECC-7544-8228-AA83B687D30B}" type="pres">
      <dgm:prSet presAssocID="{F808A7DB-551F-EF44-BCF7-2FE40B1C7A37}" presName="singleCycle" presStyleCnt="0"/>
      <dgm:spPr/>
    </dgm:pt>
    <dgm:pt modelId="{528DA71B-EADA-644F-88DE-94FF786542B0}" type="pres">
      <dgm:prSet presAssocID="{F808A7DB-551F-EF44-BCF7-2FE40B1C7A37}" presName="singleCenter" presStyleLbl="node1" presStyleIdx="0" presStyleCnt="4" custLinFactNeighborX="0" custLinFactNeighborY="-50466">
        <dgm:presLayoutVars>
          <dgm:chMax val="7"/>
          <dgm:chPref val="7"/>
        </dgm:presLayoutVars>
      </dgm:prSet>
      <dgm:spPr/>
      <dgm:t>
        <a:bodyPr/>
        <a:lstStyle/>
        <a:p>
          <a:endParaRPr lang="en-US"/>
        </a:p>
      </dgm:t>
    </dgm:pt>
    <dgm:pt modelId="{690463B0-3785-F342-9661-29EC91FDDDD2}" type="pres">
      <dgm:prSet presAssocID="{97E78916-2F01-6B41-8938-70A130B4A9C9}" presName="Name56" presStyleLbl="parChTrans1D2" presStyleIdx="0" presStyleCnt="3"/>
      <dgm:spPr/>
      <dgm:t>
        <a:bodyPr/>
        <a:lstStyle/>
        <a:p>
          <a:endParaRPr lang="en-US"/>
        </a:p>
      </dgm:t>
    </dgm:pt>
    <dgm:pt modelId="{C30766BF-A470-B048-82DF-59DAC0BE9713}" type="pres">
      <dgm:prSet presAssocID="{1FA1E489-65B5-0A4D-AA3F-C6049654427F}" presName="text0" presStyleLbl="node1" presStyleIdx="1" presStyleCnt="4" custRadScaleRad="98059" custRadScaleInc="158969">
        <dgm:presLayoutVars>
          <dgm:bulletEnabled val="1"/>
        </dgm:presLayoutVars>
      </dgm:prSet>
      <dgm:spPr/>
      <dgm:t>
        <a:bodyPr/>
        <a:lstStyle/>
        <a:p>
          <a:endParaRPr lang="en-US"/>
        </a:p>
      </dgm:t>
    </dgm:pt>
    <dgm:pt modelId="{99CD8AD3-6476-5342-96C3-57BE87931A80}" type="pres">
      <dgm:prSet presAssocID="{047C7C3A-77F3-5A4E-BBF2-4D57184D5956}" presName="Name56" presStyleLbl="parChTrans1D2" presStyleIdx="1" presStyleCnt="3"/>
      <dgm:spPr/>
      <dgm:t>
        <a:bodyPr/>
        <a:lstStyle/>
        <a:p>
          <a:endParaRPr lang="en-US"/>
        </a:p>
      </dgm:t>
    </dgm:pt>
    <dgm:pt modelId="{465DF973-0A96-9146-BC21-3D9F50977FF4}" type="pres">
      <dgm:prSet presAssocID="{1FC3400E-1B5B-6A4A-92E1-09E2903FB7FD}" presName="text0" presStyleLbl="node1" presStyleIdx="2" presStyleCnt="4" custRadScaleRad="9197" custRadScaleInc="99999">
        <dgm:presLayoutVars>
          <dgm:bulletEnabled val="1"/>
        </dgm:presLayoutVars>
      </dgm:prSet>
      <dgm:spPr/>
      <dgm:t>
        <a:bodyPr/>
        <a:lstStyle/>
        <a:p>
          <a:endParaRPr lang="en-US"/>
        </a:p>
      </dgm:t>
    </dgm:pt>
    <dgm:pt modelId="{4178A0C0-8CFF-4A4B-8462-3FA4939F1089}" type="pres">
      <dgm:prSet presAssocID="{70979616-8E25-A445-A6ED-7BE24F234AE5}" presName="Name56" presStyleLbl="parChTrans1D2" presStyleIdx="2" presStyleCnt="3"/>
      <dgm:spPr/>
      <dgm:t>
        <a:bodyPr/>
        <a:lstStyle/>
        <a:p>
          <a:endParaRPr lang="en-US"/>
        </a:p>
      </dgm:t>
    </dgm:pt>
    <dgm:pt modelId="{1D37458B-8F3D-3842-851B-50A27A61F222}" type="pres">
      <dgm:prSet presAssocID="{DCA3A95B-AB12-7E42-A32D-F6FA2C324D42}" presName="text0" presStyleLbl="node1" presStyleIdx="3" presStyleCnt="4" custRadScaleRad="98059" custRadScaleInc="41031">
        <dgm:presLayoutVars>
          <dgm:bulletEnabled val="1"/>
        </dgm:presLayoutVars>
      </dgm:prSet>
      <dgm:spPr/>
      <dgm:t>
        <a:bodyPr/>
        <a:lstStyle/>
        <a:p>
          <a:endParaRPr lang="en-US"/>
        </a:p>
      </dgm:t>
    </dgm:pt>
  </dgm:ptLst>
  <dgm:cxnLst>
    <dgm:cxn modelId="{FD24A311-9766-4F92-A3E6-1E85448EC747}" type="presOf" srcId="{FE6B8C8E-A924-7441-B7E5-6EEEC97BACCB}" destId="{563CDE74-A463-B44D-99D4-7D17D9FC8759}" srcOrd="0" destOrd="0" presId="urn:microsoft.com/office/officeart/2008/layout/RadialCluster"/>
    <dgm:cxn modelId="{69A36056-6A7C-42E3-8FE1-D268DE4BB955}" type="presOf" srcId="{F808A7DB-551F-EF44-BCF7-2FE40B1C7A37}" destId="{528DA71B-EADA-644F-88DE-94FF786542B0}" srcOrd="0" destOrd="0" presId="urn:microsoft.com/office/officeart/2008/layout/RadialCluster"/>
    <dgm:cxn modelId="{D84C8743-92A8-4C86-B8DE-0426EF0C3F19}" type="presOf" srcId="{DCA3A95B-AB12-7E42-A32D-F6FA2C324D42}" destId="{1D37458B-8F3D-3842-851B-50A27A61F222}" srcOrd="0" destOrd="0" presId="urn:microsoft.com/office/officeart/2008/layout/RadialCluster"/>
    <dgm:cxn modelId="{11667CA0-27A7-FE4E-BBD5-B268758F0399}" srcId="{F808A7DB-551F-EF44-BCF7-2FE40B1C7A37}" destId="{1FA1E489-65B5-0A4D-AA3F-C6049654427F}" srcOrd="0" destOrd="0" parTransId="{97E78916-2F01-6B41-8938-70A130B4A9C9}" sibTransId="{D41CDD4E-8BC4-054B-81A9-19A0F866914E}"/>
    <dgm:cxn modelId="{CB548F7E-F387-431D-9F21-192AD7F716B5}" type="presOf" srcId="{1FC3400E-1B5B-6A4A-92E1-09E2903FB7FD}" destId="{465DF973-0A96-9146-BC21-3D9F50977FF4}" srcOrd="0" destOrd="0" presId="urn:microsoft.com/office/officeart/2008/layout/RadialCluster"/>
    <dgm:cxn modelId="{331DC58F-BA29-4AA5-8877-818EEB55626F}" type="presOf" srcId="{047C7C3A-77F3-5A4E-BBF2-4D57184D5956}" destId="{99CD8AD3-6476-5342-96C3-57BE87931A80}" srcOrd="0" destOrd="0" presId="urn:microsoft.com/office/officeart/2008/layout/RadialCluster"/>
    <dgm:cxn modelId="{2876F841-2C8A-B448-9371-03E87B089652}" srcId="{F808A7DB-551F-EF44-BCF7-2FE40B1C7A37}" destId="{1FC3400E-1B5B-6A4A-92E1-09E2903FB7FD}" srcOrd="1" destOrd="0" parTransId="{047C7C3A-77F3-5A4E-BBF2-4D57184D5956}" sibTransId="{0655E628-7D86-6449-86BA-92547762EFF7}"/>
    <dgm:cxn modelId="{91CB6B1C-8ADD-0A49-A974-9106C6080D22}" srcId="{FE6B8C8E-A924-7441-B7E5-6EEEC97BACCB}" destId="{F808A7DB-551F-EF44-BCF7-2FE40B1C7A37}" srcOrd="0" destOrd="0" parTransId="{81B54D65-8987-C84C-9427-9063C3FFE505}" sibTransId="{B9FFBB38-A333-6840-8FFB-40FCD174503D}"/>
    <dgm:cxn modelId="{E9B48CF6-D9A7-4A6A-8C2D-03B02DF9602B}" type="presOf" srcId="{97E78916-2F01-6B41-8938-70A130B4A9C9}" destId="{690463B0-3785-F342-9661-29EC91FDDDD2}" srcOrd="0" destOrd="0" presId="urn:microsoft.com/office/officeart/2008/layout/RadialCluster"/>
    <dgm:cxn modelId="{9DC8F7F6-C27B-4D22-BBF2-82292CCC1172}" type="presOf" srcId="{70979616-8E25-A445-A6ED-7BE24F234AE5}" destId="{4178A0C0-8CFF-4A4B-8462-3FA4939F1089}" srcOrd="0" destOrd="0" presId="urn:microsoft.com/office/officeart/2008/layout/RadialCluster"/>
    <dgm:cxn modelId="{48741716-0046-B94C-B0EE-7959A6C00CF6}" srcId="{F808A7DB-551F-EF44-BCF7-2FE40B1C7A37}" destId="{DCA3A95B-AB12-7E42-A32D-F6FA2C324D42}" srcOrd="2" destOrd="0" parTransId="{70979616-8E25-A445-A6ED-7BE24F234AE5}" sibTransId="{5172AF96-9EEA-9D4C-BD34-7990DF30D3AD}"/>
    <dgm:cxn modelId="{29D1CF74-BB25-4C42-AE17-4DB69FE9191D}" type="presOf" srcId="{1FA1E489-65B5-0A4D-AA3F-C6049654427F}" destId="{C30766BF-A470-B048-82DF-59DAC0BE9713}" srcOrd="0" destOrd="0" presId="urn:microsoft.com/office/officeart/2008/layout/RadialCluster"/>
    <dgm:cxn modelId="{65962E1E-C205-48FC-BB33-A82EC28CA8F6}" type="presParOf" srcId="{563CDE74-A463-B44D-99D4-7D17D9FC8759}" destId="{5FABBDEC-FECC-7544-8228-AA83B687D30B}" srcOrd="0" destOrd="0" presId="urn:microsoft.com/office/officeart/2008/layout/RadialCluster"/>
    <dgm:cxn modelId="{155F14C6-2C32-4AA6-8E9F-046619A797C8}" type="presParOf" srcId="{5FABBDEC-FECC-7544-8228-AA83B687D30B}" destId="{528DA71B-EADA-644F-88DE-94FF786542B0}" srcOrd="0" destOrd="0" presId="urn:microsoft.com/office/officeart/2008/layout/RadialCluster"/>
    <dgm:cxn modelId="{285F25AB-9D49-4246-B0A1-9B37450A9B51}" type="presParOf" srcId="{5FABBDEC-FECC-7544-8228-AA83B687D30B}" destId="{690463B0-3785-F342-9661-29EC91FDDDD2}" srcOrd="1" destOrd="0" presId="urn:microsoft.com/office/officeart/2008/layout/RadialCluster"/>
    <dgm:cxn modelId="{A88CF4A6-434F-40C2-8C02-CB016780003B}" type="presParOf" srcId="{5FABBDEC-FECC-7544-8228-AA83B687D30B}" destId="{C30766BF-A470-B048-82DF-59DAC0BE9713}" srcOrd="2" destOrd="0" presId="urn:microsoft.com/office/officeart/2008/layout/RadialCluster"/>
    <dgm:cxn modelId="{1CD0848A-3BF6-4495-9B7E-5AEF5CBED837}" type="presParOf" srcId="{5FABBDEC-FECC-7544-8228-AA83B687D30B}" destId="{99CD8AD3-6476-5342-96C3-57BE87931A80}" srcOrd="3" destOrd="0" presId="urn:microsoft.com/office/officeart/2008/layout/RadialCluster"/>
    <dgm:cxn modelId="{117BAADC-B260-42DB-856E-7CED935FF493}" type="presParOf" srcId="{5FABBDEC-FECC-7544-8228-AA83B687D30B}" destId="{465DF973-0A96-9146-BC21-3D9F50977FF4}" srcOrd="4" destOrd="0" presId="urn:microsoft.com/office/officeart/2008/layout/RadialCluster"/>
    <dgm:cxn modelId="{1663EA18-CB75-4BB1-9272-47CE553F6CC4}" type="presParOf" srcId="{5FABBDEC-FECC-7544-8228-AA83B687D30B}" destId="{4178A0C0-8CFF-4A4B-8462-3FA4939F1089}" srcOrd="5" destOrd="0" presId="urn:microsoft.com/office/officeart/2008/layout/RadialCluster"/>
    <dgm:cxn modelId="{D0D151C8-5DBD-403F-BB53-61664D079155}" type="presParOf" srcId="{5FABBDEC-FECC-7544-8228-AA83B687D30B}" destId="{1D37458B-8F3D-3842-851B-50A27A61F222}" srcOrd="6" destOrd="0" presId="urn:microsoft.com/office/officeart/2008/layout/RadialCluster"/>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FE6B8C8E-A924-7441-B7E5-6EEEC97BACCB}" type="doc">
      <dgm:prSet loTypeId="urn:microsoft.com/office/officeart/2008/layout/RadialCluster" loCatId="" qsTypeId="urn:microsoft.com/office/officeart/2005/8/quickstyle/simple4" qsCatId="simple" csTypeId="urn:microsoft.com/office/officeart/2005/8/colors/accent1_2" csCatId="accent1" phldr="1"/>
      <dgm:spPr/>
      <dgm:t>
        <a:bodyPr/>
        <a:lstStyle/>
        <a:p>
          <a:endParaRPr lang="en-US"/>
        </a:p>
      </dgm:t>
    </dgm:pt>
    <dgm:pt modelId="{F808A7DB-551F-EF44-BCF7-2FE40B1C7A37}">
      <dgm:prSet phldrT="[Text]"/>
      <dgm:spPr/>
      <dgm:t>
        <a:bodyPr/>
        <a:lstStyle/>
        <a:p>
          <a:pPr algn="ctr"/>
          <a:r>
            <a:rPr lang="en-US" dirty="0" smtClean="0"/>
            <a:t>Coordinator /Client</a:t>
          </a:r>
        </a:p>
      </dgm:t>
    </dgm:pt>
    <dgm:pt modelId="{81B54D65-8987-C84C-9427-9063C3FFE505}" type="parTrans" cxnId="{91CB6B1C-8ADD-0A49-A974-9106C6080D22}">
      <dgm:prSet/>
      <dgm:spPr/>
      <dgm:t>
        <a:bodyPr/>
        <a:lstStyle/>
        <a:p>
          <a:pPr algn="ctr"/>
          <a:endParaRPr lang="en-US"/>
        </a:p>
      </dgm:t>
    </dgm:pt>
    <dgm:pt modelId="{B9FFBB38-A333-6840-8FFB-40FCD174503D}" type="sibTrans" cxnId="{91CB6B1C-8ADD-0A49-A974-9106C6080D22}">
      <dgm:prSet/>
      <dgm:spPr/>
      <dgm:t>
        <a:bodyPr/>
        <a:lstStyle/>
        <a:p>
          <a:pPr algn="ctr"/>
          <a:endParaRPr lang="en-US"/>
        </a:p>
      </dgm:t>
    </dgm:pt>
    <dgm:pt modelId="{1FA1E489-65B5-0A4D-AA3F-C6049654427F}">
      <dgm:prSet phldrT="[Text]">
        <dgm:style>
          <a:lnRef idx="1">
            <a:schemeClr val="accent3"/>
          </a:lnRef>
          <a:fillRef idx="3">
            <a:schemeClr val="accent3"/>
          </a:fillRef>
          <a:effectRef idx="2">
            <a:schemeClr val="accent3"/>
          </a:effectRef>
          <a:fontRef idx="minor">
            <a:schemeClr val="lt1"/>
          </a:fontRef>
        </dgm:style>
      </dgm:prSet>
      <dgm:spPr/>
      <dgm:t>
        <a:bodyPr/>
        <a:lstStyle/>
        <a:p>
          <a:pPr algn="ctr"/>
          <a:r>
            <a:rPr lang="en-US" dirty="0" smtClean="0"/>
            <a:t>R-Z</a:t>
          </a:r>
          <a:endParaRPr lang="en-US" dirty="0"/>
        </a:p>
      </dgm:t>
    </dgm:pt>
    <dgm:pt modelId="{97E78916-2F01-6B41-8938-70A130B4A9C9}" type="parTrans" cxnId="{11667CA0-27A7-FE4E-BBD5-B268758F0399}">
      <dgm:prSet/>
      <dgm:spPr/>
      <dgm:t>
        <a:bodyPr/>
        <a:lstStyle/>
        <a:p>
          <a:pPr algn="ctr"/>
          <a:endParaRPr lang="en-US"/>
        </a:p>
      </dgm:t>
    </dgm:pt>
    <dgm:pt modelId="{D41CDD4E-8BC4-054B-81A9-19A0F866914E}" type="sibTrans" cxnId="{11667CA0-27A7-FE4E-BBD5-B268758F0399}">
      <dgm:prSet/>
      <dgm:spPr/>
      <dgm:t>
        <a:bodyPr/>
        <a:lstStyle/>
        <a:p>
          <a:pPr algn="ctr"/>
          <a:endParaRPr lang="en-US"/>
        </a:p>
      </dgm:t>
    </dgm:pt>
    <dgm:pt modelId="{1FC3400E-1B5B-6A4A-92E1-09E2903FB7FD}">
      <dgm:prSet phldrT="[Text]">
        <dgm:style>
          <a:lnRef idx="1">
            <a:schemeClr val="accent4"/>
          </a:lnRef>
          <a:fillRef idx="3">
            <a:schemeClr val="accent4"/>
          </a:fillRef>
          <a:effectRef idx="2">
            <a:schemeClr val="accent4"/>
          </a:effectRef>
          <a:fontRef idx="minor">
            <a:schemeClr val="lt1"/>
          </a:fontRef>
        </dgm:style>
      </dgm:prSet>
      <dgm:spPr/>
      <dgm:t>
        <a:bodyPr/>
        <a:lstStyle/>
        <a:p>
          <a:pPr algn="ctr"/>
          <a:r>
            <a:rPr lang="en-US" dirty="0" smtClean="0"/>
            <a:t>K-Q</a:t>
          </a:r>
          <a:endParaRPr lang="en-US" dirty="0"/>
        </a:p>
      </dgm:t>
    </dgm:pt>
    <dgm:pt modelId="{0655E628-7D86-6449-86BA-92547762EFF7}" type="sibTrans" cxnId="{2876F841-2C8A-B448-9371-03E87B089652}">
      <dgm:prSet/>
      <dgm:spPr/>
      <dgm:t>
        <a:bodyPr/>
        <a:lstStyle/>
        <a:p>
          <a:pPr algn="ctr"/>
          <a:endParaRPr lang="en-US"/>
        </a:p>
      </dgm:t>
    </dgm:pt>
    <dgm:pt modelId="{047C7C3A-77F3-5A4E-BBF2-4D57184D5956}" type="parTrans" cxnId="{2876F841-2C8A-B448-9371-03E87B089652}">
      <dgm:prSet/>
      <dgm:spPr/>
      <dgm:t>
        <a:bodyPr/>
        <a:lstStyle/>
        <a:p>
          <a:pPr algn="ctr"/>
          <a:endParaRPr lang="en-US"/>
        </a:p>
      </dgm:t>
    </dgm:pt>
    <dgm:pt modelId="{DCA3A95B-AB12-7E42-A32D-F6FA2C324D42}">
      <dgm:prSet phldrT="[Text]"/>
      <dgm:spPr/>
      <dgm:t>
        <a:bodyPr/>
        <a:lstStyle/>
        <a:p>
          <a:pPr algn="ctr"/>
          <a:r>
            <a:rPr lang="en-US" dirty="0" smtClean="0"/>
            <a:t>A-J</a:t>
          </a:r>
          <a:endParaRPr lang="en-US" dirty="0"/>
        </a:p>
      </dgm:t>
    </dgm:pt>
    <dgm:pt modelId="{5172AF96-9EEA-9D4C-BD34-7990DF30D3AD}" type="sibTrans" cxnId="{48741716-0046-B94C-B0EE-7959A6C00CF6}">
      <dgm:prSet/>
      <dgm:spPr/>
      <dgm:t>
        <a:bodyPr/>
        <a:lstStyle/>
        <a:p>
          <a:pPr algn="ctr"/>
          <a:endParaRPr lang="en-US"/>
        </a:p>
      </dgm:t>
    </dgm:pt>
    <dgm:pt modelId="{70979616-8E25-A445-A6ED-7BE24F234AE5}" type="parTrans" cxnId="{48741716-0046-B94C-B0EE-7959A6C00CF6}">
      <dgm:prSet/>
      <dgm:spPr/>
      <dgm:t>
        <a:bodyPr/>
        <a:lstStyle/>
        <a:p>
          <a:pPr algn="ctr"/>
          <a:endParaRPr lang="en-US"/>
        </a:p>
      </dgm:t>
    </dgm:pt>
    <dgm:pt modelId="{563CDE74-A463-B44D-99D4-7D17D9FC8759}" type="pres">
      <dgm:prSet presAssocID="{FE6B8C8E-A924-7441-B7E5-6EEEC97BACCB}" presName="Name0" presStyleCnt="0">
        <dgm:presLayoutVars>
          <dgm:chMax val="1"/>
          <dgm:chPref val="1"/>
          <dgm:dir/>
          <dgm:animOne val="branch"/>
          <dgm:animLvl val="lvl"/>
        </dgm:presLayoutVars>
      </dgm:prSet>
      <dgm:spPr/>
      <dgm:t>
        <a:bodyPr/>
        <a:lstStyle/>
        <a:p>
          <a:endParaRPr lang="en-US"/>
        </a:p>
      </dgm:t>
    </dgm:pt>
    <dgm:pt modelId="{5FABBDEC-FECC-7544-8228-AA83B687D30B}" type="pres">
      <dgm:prSet presAssocID="{F808A7DB-551F-EF44-BCF7-2FE40B1C7A37}" presName="singleCycle" presStyleCnt="0"/>
      <dgm:spPr/>
    </dgm:pt>
    <dgm:pt modelId="{528DA71B-EADA-644F-88DE-94FF786542B0}" type="pres">
      <dgm:prSet presAssocID="{F808A7DB-551F-EF44-BCF7-2FE40B1C7A37}" presName="singleCenter" presStyleLbl="node1" presStyleIdx="0" presStyleCnt="4" custLinFactNeighborX="0" custLinFactNeighborY="-50466">
        <dgm:presLayoutVars>
          <dgm:chMax val="7"/>
          <dgm:chPref val="7"/>
        </dgm:presLayoutVars>
      </dgm:prSet>
      <dgm:spPr/>
      <dgm:t>
        <a:bodyPr/>
        <a:lstStyle/>
        <a:p>
          <a:endParaRPr lang="en-US"/>
        </a:p>
      </dgm:t>
    </dgm:pt>
    <dgm:pt modelId="{690463B0-3785-F342-9661-29EC91FDDDD2}" type="pres">
      <dgm:prSet presAssocID="{97E78916-2F01-6B41-8938-70A130B4A9C9}" presName="Name56" presStyleLbl="parChTrans1D2" presStyleIdx="0" presStyleCnt="3"/>
      <dgm:spPr/>
      <dgm:t>
        <a:bodyPr/>
        <a:lstStyle/>
        <a:p>
          <a:endParaRPr lang="en-US"/>
        </a:p>
      </dgm:t>
    </dgm:pt>
    <dgm:pt modelId="{C30766BF-A470-B048-82DF-59DAC0BE9713}" type="pres">
      <dgm:prSet presAssocID="{1FA1E489-65B5-0A4D-AA3F-C6049654427F}" presName="text0" presStyleLbl="node1" presStyleIdx="1" presStyleCnt="4" custRadScaleRad="98059" custRadScaleInc="158969">
        <dgm:presLayoutVars>
          <dgm:bulletEnabled val="1"/>
        </dgm:presLayoutVars>
      </dgm:prSet>
      <dgm:spPr/>
      <dgm:t>
        <a:bodyPr/>
        <a:lstStyle/>
        <a:p>
          <a:endParaRPr lang="en-US"/>
        </a:p>
      </dgm:t>
    </dgm:pt>
    <dgm:pt modelId="{99CD8AD3-6476-5342-96C3-57BE87931A80}" type="pres">
      <dgm:prSet presAssocID="{047C7C3A-77F3-5A4E-BBF2-4D57184D5956}" presName="Name56" presStyleLbl="parChTrans1D2" presStyleIdx="1" presStyleCnt="3"/>
      <dgm:spPr/>
      <dgm:t>
        <a:bodyPr/>
        <a:lstStyle/>
        <a:p>
          <a:endParaRPr lang="en-US"/>
        </a:p>
      </dgm:t>
    </dgm:pt>
    <dgm:pt modelId="{465DF973-0A96-9146-BC21-3D9F50977FF4}" type="pres">
      <dgm:prSet presAssocID="{1FC3400E-1B5B-6A4A-92E1-09E2903FB7FD}" presName="text0" presStyleLbl="node1" presStyleIdx="2" presStyleCnt="4" custRadScaleRad="9197" custRadScaleInc="99999">
        <dgm:presLayoutVars>
          <dgm:bulletEnabled val="1"/>
        </dgm:presLayoutVars>
      </dgm:prSet>
      <dgm:spPr/>
      <dgm:t>
        <a:bodyPr/>
        <a:lstStyle/>
        <a:p>
          <a:endParaRPr lang="en-US"/>
        </a:p>
      </dgm:t>
    </dgm:pt>
    <dgm:pt modelId="{4178A0C0-8CFF-4A4B-8462-3FA4939F1089}" type="pres">
      <dgm:prSet presAssocID="{70979616-8E25-A445-A6ED-7BE24F234AE5}" presName="Name56" presStyleLbl="parChTrans1D2" presStyleIdx="2" presStyleCnt="3"/>
      <dgm:spPr/>
      <dgm:t>
        <a:bodyPr/>
        <a:lstStyle/>
        <a:p>
          <a:endParaRPr lang="en-US"/>
        </a:p>
      </dgm:t>
    </dgm:pt>
    <dgm:pt modelId="{1D37458B-8F3D-3842-851B-50A27A61F222}" type="pres">
      <dgm:prSet presAssocID="{DCA3A95B-AB12-7E42-A32D-F6FA2C324D42}" presName="text0" presStyleLbl="node1" presStyleIdx="3" presStyleCnt="4" custRadScaleRad="98059" custRadScaleInc="41031">
        <dgm:presLayoutVars>
          <dgm:bulletEnabled val="1"/>
        </dgm:presLayoutVars>
      </dgm:prSet>
      <dgm:spPr/>
      <dgm:t>
        <a:bodyPr/>
        <a:lstStyle/>
        <a:p>
          <a:endParaRPr lang="en-US"/>
        </a:p>
      </dgm:t>
    </dgm:pt>
  </dgm:ptLst>
  <dgm:cxnLst>
    <dgm:cxn modelId="{87A23D2B-BB44-40D3-94D4-A7D32D021F17}" type="presOf" srcId="{047C7C3A-77F3-5A4E-BBF2-4D57184D5956}" destId="{99CD8AD3-6476-5342-96C3-57BE87931A80}" srcOrd="0" destOrd="0" presId="urn:microsoft.com/office/officeart/2008/layout/RadialCluster"/>
    <dgm:cxn modelId="{CC0B03B5-81CC-44B3-B11A-3343A7C8D5B9}" type="presOf" srcId="{DCA3A95B-AB12-7E42-A32D-F6FA2C324D42}" destId="{1D37458B-8F3D-3842-851B-50A27A61F222}" srcOrd="0" destOrd="0" presId="urn:microsoft.com/office/officeart/2008/layout/RadialCluster"/>
    <dgm:cxn modelId="{0B2051D8-9199-42F9-9D7C-4D1D3D10DBFA}" type="presOf" srcId="{FE6B8C8E-A924-7441-B7E5-6EEEC97BACCB}" destId="{563CDE74-A463-B44D-99D4-7D17D9FC8759}" srcOrd="0" destOrd="0" presId="urn:microsoft.com/office/officeart/2008/layout/RadialCluster"/>
    <dgm:cxn modelId="{5100D6E2-A236-4A09-91D2-57FC8F2EFD17}" type="presOf" srcId="{F808A7DB-551F-EF44-BCF7-2FE40B1C7A37}" destId="{528DA71B-EADA-644F-88DE-94FF786542B0}" srcOrd="0" destOrd="0" presId="urn:microsoft.com/office/officeart/2008/layout/RadialCluster"/>
    <dgm:cxn modelId="{3632EEA0-2451-4260-BB1C-27DFE3228AEE}" type="presOf" srcId="{1FC3400E-1B5B-6A4A-92E1-09E2903FB7FD}" destId="{465DF973-0A96-9146-BC21-3D9F50977FF4}" srcOrd="0" destOrd="0" presId="urn:microsoft.com/office/officeart/2008/layout/RadialCluster"/>
    <dgm:cxn modelId="{11667CA0-27A7-FE4E-BBD5-B268758F0399}" srcId="{F808A7DB-551F-EF44-BCF7-2FE40B1C7A37}" destId="{1FA1E489-65B5-0A4D-AA3F-C6049654427F}" srcOrd="0" destOrd="0" parTransId="{97E78916-2F01-6B41-8938-70A130B4A9C9}" sibTransId="{D41CDD4E-8BC4-054B-81A9-19A0F866914E}"/>
    <dgm:cxn modelId="{6343382F-8712-40C9-B51A-A630FBEBF958}" type="presOf" srcId="{70979616-8E25-A445-A6ED-7BE24F234AE5}" destId="{4178A0C0-8CFF-4A4B-8462-3FA4939F1089}" srcOrd="0" destOrd="0" presId="urn:microsoft.com/office/officeart/2008/layout/RadialCluster"/>
    <dgm:cxn modelId="{0C537A6B-9E1A-4E8D-BF90-ECEEA9F9276E}" type="presOf" srcId="{1FA1E489-65B5-0A4D-AA3F-C6049654427F}" destId="{C30766BF-A470-B048-82DF-59DAC0BE9713}" srcOrd="0" destOrd="0" presId="urn:microsoft.com/office/officeart/2008/layout/RadialCluster"/>
    <dgm:cxn modelId="{AAFF958E-0C62-4350-9E3C-1BFE0FF400E1}" type="presOf" srcId="{97E78916-2F01-6B41-8938-70A130B4A9C9}" destId="{690463B0-3785-F342-9661-29EC91FDDDD2}" srcOrd="0" destOrd="0" presId="urn:microsoft.com/office/officeart/2008/layout/RadialCluster"/>
    <dgm:cxn modelId="{2876F841-2C8A-B448-9371-03E87B089652}" srcId="{F808A7DB-551F-EF44-BCF7-2FE40B1C7A37}" destId="{1FC3400E-1B5B-6A4A-92E1-09E2903FB7FD}" srcOrd="1" destOrd="0" parTransId="{047C7C3A-77F3-5A4E-BBF2-4D57184D5956}" sibTransId="{0655E628-7D86-6449-86BA-92547762EFF7}"/>
    <dgm:cxn modelId="{91CB6B1C-8ADD-0A49-A974-9106C6080D22}" srcId="{FE6B8C8E-A924-7441-B7E5-6EEEC97BACCB}" destId="{F808A7DB-551F-EF44-BCF7-2FE40B1C7A37}" srcOrd="0" destOrd="0" parTransId="{81B54D65-8987-C84C-9427-9063C3FFE505}" sibTransId="{B9FFBB38-A333-6840-8FFB-40FCD174503D}"/>
    <dgm:cxn modelId="{48741716-0046-B94C-B0EE-7959A6C00CF6}" srcId="{F808A7DB-551F-EF44-BCF7-2FE40B1C7A37}" destId="{DCA3A95B-AB12-7E42-A32D-F6FA2C324D42}" srcOrd="2" destOrd="0" parTransId="{70979616-8E25-A445-A6ED-7BE24F234AE5}" sibTransId="{5172AF96-9EEA-9D4C-BD34-7990DF30D3AD}"/>
    <dgm:cxn modelId="{92CBB4EC-EB2D-492D-A68C-F9F8EC844DEE}" type="presParOf" srcId="{563CDE74-A463-B44D-99D4-7D17D9FC8759}" destId="{5FABBDEC-FECC-7544-8228-AA83B687D30B}" srcOrd="0" destOrd="0" presId="urn:microsoft.com/office/officeart/2008/layout/RadialCluster"/>
    <dgm:cxn modelId="{D7456C7C-55C4-4035-83C9-B8E8EC4C923A}" type="presParOf" srcId="{5FABBDEC-FECC-7544-8228-AA83B687D30B}" destId="{528DA71B-EADA-644F-88DE-94FF786542B0}" srcOrd="0" destOrd="0" presId="urn:microsoft.com/office/officeart/2008/layout/RadialCluster"/>
    <dgm:cxn modelId="{4D1A50B0-3D49-49C5-9E28-8EA8E640D36C}" type="presParOf" srcId="{5FABBDEC-FECC-7544-8228-AA83B687D30B}" destId="{690463B0-3785-F342-9661-29EC91FDDDD2}" srcOrd="1" destOrd="0" presId="urn:microsoft.com/office/officeart/2008/layout/RadialCluster"/>
    <dgm:cxn modelId="{EF8AC494-3D34-4F6B-B506-1DFAFEE65149}" type="presParOf" srcId="{5FABBDEC-FECC-7544-8228-AA83B687D30B}" destId="{C30766BF-A470-B048-82DF-59DAC0BE9713}" srcOrd="2" destOrd="0" presId="urn:microsoft.com/office/officeart/2008/layout/RadialCluster"/>
    <dgm:cxn modelId="{EEAF2758-7CFE-4ADA-AB0A-5A0AD7CADDB2}" type="presParOf" srcId="{5FABBDEC-FECC-7544-8228-AA83B687D30B}" destId="{99CD8AD3-6476-5342-96C3-57BE87931A80}" srcOrd="3" destOrd="0" presId="urn:microsoft.com/office/officeart/2008/layout/RadialCluster"/>
    <dgm:cxn modelId="{710541D1-25CE-4E7A-AD38-91DF51A7B607}" type="presParOf" srcId="{5FABBDEC-FECC-7544-8228-AA83B687D30B}" destId="{465DF973-0A96-9146-BC21-3D9F50977FF4}" srcOrd="4" destOrd="0" presId="urn:microsoft.com/office/officeart/2008/layout/RadialCluster"/>
    <dgm:cxn modelId="{4D25226E-217B-4B63-B948-18BC15EEEA2E}" type="presParOf" srcId="{5FABBDEC-FECC-7544-8228-AA83B687D30B}" destId="{4178A0C0-8CFF-4A4B-8462-3FA4939F1089}" srcOrd="5" destOrd="0" presId="urn:microsoft.com/office/officeart/2008/layout/RadialCluster"/>
    <dgm:cxn modelId="{3A1768F4-E254-4257-BD1E-1D3DECD22971}" type="presParOf" srcId="{5FABBDEC-FECC-7544-8228-AA83B687D30B}" destId="{1D37458B-8F3D-3842-851B-50A27A61F222}" srcOrd="6" destOrd="0" presId="urn:microsoft.com/office/officeart/2008/layout/RadialCluster"/>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FE6B8C8E-A924-7441-B7E5-6EEEC97BACCB}" type="doc">
      <dgm:prSet loTypeId="urn:microsoft.com/office/officeart/2008/layout/RadialCluster" loCatId="" qsTypeId="urn:microsoft.com/office/officeart/2005/8/quickstyle/simple4" qsCatId="simple" csTypeId="urn:microsoft.com/office/officeart/2005/8/colors/accent1_2" csCatId="accent1" phldr="1"/>
      <dgm:spPr/>
      <dgm:t>
        <a:bodyPr/>
        <a:lstStyle/>
        <a:p>
          <a:endParaRPr lang="en-US"/>
        </a:p>
      </dgm:t>
    </dgm:pt>
    <dgm:pt modelId="{F808A7DB-551F-EF44-BCF7-2FE40B1C7A37}">
      <dgm:prSet phldrT="[Text]"/>
      <dgm:spPr/>
      <dgm:t>
        <a:bodyPr/>
        <a:lstStyle/>
        <a:p>
          <a:pPr algn="ctr"/>
          <a:r>
            <a:rPr lang="en-US" dirty="0" smtClean="0"/>
            <a:t>Coordinator /Client</a:t>
          </a:r>
        </a:p>
      </dgm:t>
    </dgm:pt>
    <dgm:pt modelId="{81B54D65-8987-C84C-9427-9063C3FFE505}" type="parTrans" cxnId="{91CB6B1C-8ADD-0A49-A974-9106C6080D22}">
      <dgm:prSet/>
      <dgm:spPr/>
      <dgm:t>
        <a:bodyPr/>
        <a:lstStyle/>
        <a:p>
          <a:pPr algn="ctr"/>
          <a:endParaRPr lang="en-US"/>
        </a:p>
      </dgm:t>
    </dgm:pt>
    <dgm:pt modelId="{B9FFBB38-A333-6840-8FFB-40FCD174503D}" type="sibTrans" cxnId="{91CB6B1C-8ADD-0A49-A974-9106C6080D22}">
      <dgm:prSet/>
      <dgm:spPr/>
      <dgm:t>
        <a:bodyPr/>
        <a:lstStyle/>
        <a:p>
          <a:pPr algn="ctr"/>
          <a:endParaRPr lang="en-US"/>
        </a:p>
      </dgm:t>
    </dgm:pt>
    <dgm:pt modelId="{1FA1E489-65B5-0A4D-AA3F-C6049654427F}">
      <dgm:prSet phldrT="[Text]">
        <dgm:style>
          <a:lnRef idx="1">
            <a:schemeClr val="accent3"/>
          </a:lnRef>
          <a:fillRef idx="3">
            <a:schemeClr val="accent3"/>
          </a:fillRef>
          <a:effectRef idx="2">
            <a:schemeClr val="accent3"/>
          </a:effectRef>
          <a:fontRef idx="minor">
            <a:schemeClr val="lt1"/>
          </a:fontRef>
        </dgm:style>
      </dgm:prSet>
      <dgm:spPr/>
      <dgm:t>
        <a:bodyPr/>
        <a:lstStyle/>
        <a:p>
          <a:pPr algn="ctr"/>
          <a:r>
            <a:rPr lang="en-US" dirty="0" smtClean="0"/>
            <a:t>R-Z</a:t>
          </a:r>
          <a:endParaRPr lang="en-US" dirty="0"/>
        </a:p>
      </dgm:t>
    </dgm:pt>
    <dgm:pt modelId="{97E78916-2F01-6B41-8938-70A130B4A9C9}" type="parTrans" cxnId="{11667CA0-27A7-FE4E-BBD5-B268758F0399}">
      <dgm:prSet/>
      <dgm:spPr/>
      <dgm:t>
        <a:bodyPr/>
        <a:lstStyle/>
        <a:p>
          <a:pPr algn="ctr"/>
          <a:endParaRPr lang="en-US"/>
        </a:p>
      </dgm:t>
    </dgm:pt>
    <dgm:pt modelId="{D41CDD4E-8BC4-054B-81A9-19A0F866914E}" type="sibTrans" cxnId="{11667CA0-27A7-FE4E-BBD5-B268758F0399}">
      <dgm:prSet/>
      <dgm:spPr/>
      <dgm:t>
        <a:bodyPr/>
        <a:lstStyle/>
        <a:p>
          <a:pPr algn="ctr"/>
          <a:endParaRPr lang="en-US"/>
        </a:p>
      </dgm:t>
    </dgm:pt>
    <dgm:pt modelId="{1FC3400E-1B5B-6A4A-92E1-09E2903FB7FD}">
      <dgm:prSet phldrT="[Text]">
        <dgm:style>
          <a:lnRef idx="1">
            <a:schemeClr val="accent4"/>
          </a:lnRef>
          <a:fillRef idx="3">
            <a:schemeClr val="accent4"/>
          </a:fillRef>
          <a:effectRef idx="2">
            <a:schemeClr val="accent4"/>
          </a:effectRef>
          <a:fontRef idx="minor">
            <a:schemeClr val="lt1"/>
          </a:fontRef>
        </dgm:style>
      </dgm:prSet>
      <dgm:spPr/>
      <dgm:t>
        <a:bodyPr/>
        <a:lstStyle/>
        <a:p>
          <a:pPr algn="ctr"/>
          <a:r>
            <a:rPr lang="en-US" dirty="0" smtClean="0"/>
            <a:t>K-Q</a:t>
          </a:r>
          <a:endParaRPr lang="en-US" dirty="0"/>
        </a:p>
      </dgm:t>
    </dgm:pt>
    <dgm:pt modelId="{0655E628-7D86-6449-86BA-92547762EFF7}" type="sibTrans" cxnId="{2876F841-2C8A-B448-9371-03E87B089652}">
      <dgm:prSet/>
      <dgm:spPr/>
      <dgm:t>
        <a:bodyPr/>
        <a:lstStyle/>
        <a:p>
          <a:pPr algn="ctr"/>
          <a:endParaRPr lang="en-US"/>
        </a:p>
      </dgm:t>
    </dgm:pt>
    <dgm:pt modelId="{047C7C3A-77F3-5A4E-BBF2-4D57184D5956}" type="parTrans" cxnId="{2876F841-2C8A-B448-9371-03E87B089652}">
      <dgm:prSet/>
      <dgm:spPr/>
      <dgm:t>
        <a:bodyPr/>
        <a:lstStyle/>
        <a:p>
          <a:pPr algn="ctr"/>
          <a:endParaRPr lang="en-US"/>
        </a:p>
      </dgm:t>
    </dgm:pt>
    <dgm:pt modelId="{DCA3A95B-AB12-7E42-A32D-F6FA2C324D42}">
      <dgm:prSet phldrT="[Text]"/>
      <dgm:spPr/>
      <dgm:t>
        <a:bodyPr/>
        <a:lstStyle/>
        <a:p>
          <a:pPr algn="ctr"/>
          <a:r>
            <a:rPr lang="en-US" dirty="0" smtClean="0"/>
            <a:t>A-J</a:t>
          </a:r>
          <a:endParaRPr lang="en-US" dirty="0"/>
        </a:p>
      </dgm:t>
    </dgm:pt>
    <dgm:pt modelId="{5172AF96-9EEA-9D4C-BD34-7990DF30D3AD}" type="sibTrans" cxnId="{48741716-0046-B94C-B0EE-7959A6C00CF6}">
      <dgm:prSet/>
      <dgm:spPr/>
      <dgm:t>
        <a:bodyPr/>
        <a:lstStyle/>
        <a:p>
          <a:pPr algn="ctr"/>
          <a:endParaRPr lang="en-US"/>
        </a:p>
      </dgm:t>
    </dgm:pt>
    <dgm:pt modelId="{70979616-8E25-A445-A6ED-7BE24F234AE5}" type="parTrans" cxnId="{48741716-0046-B94C-B0EE-7959A6C00CF6}">
      <dgm:prSet/>
      <dgm:spPr/>
      <dgm:t>
        <a:bodyPr/>
        <a:lstStyle/>
        <a:p>
          <a:pPr algn="ctr"/>
          <a:endParaRPr lang="en-US"/>
        </a:p>
      </dgm:t>
    </dgm:pt>
    <dgm:pt modelId="{563CDE74-A463-B44D-99D4-7D17D9FC8759}" type="pres">
      <dgm:prSet presAssocID="{FE6B8C8E-A924-7441-B7E5-6EEEC97BACCB}" presName="Name0" presStyleCnt="0">
        <dgm:presLayoutVars>
          <dgm:chMax val="1"/>
          <dgm:chPref val="1"/>
          <dgm:dir/>
          <dgm:animOne val="branch"/>
          <dgm:animLvl val="lvl"/>
        </dgm:presLayoutVars>
      </dgm:prSet>
      <dgm:spPr/>
      <dgm:t>
        <a:bodyPr/>
        <a:lstStyle/>
        <a:p>
          <a:endParaRPr lang="en-US"/>
        </a:p>
      </dgm:t>
    </dgm:pt>
    <dgm:pt modelId="{5FABBDEC-FECC-7544-8228-AA83B687D30B}" type="pres">
      <dgm:prSet presAssocID="{F808A7DB-551F-EF44-BCF7-2FE40B1C7A37}" presName="singleCycle" presStyleCnt="0"/>
      <dgm:spPr/>
    </dgm:pt>
    <dgm:pt modelId="{528DA71B-EADA-644F-88DE-94FF786542B0}" type="pres">
      <dgm:prSet presAssocID="{F808A7DB-551F-EF44-BCF7-2FE40B1C7A37}" presName="singleCenter" presStyleLbl="node1" presStyleIdx="0" presStyleCnt="4" custLinFactNeighborX="0" custLinFactNeighborY="-50466">
        <dgm:presLayoutVars>
          <dgm:chMax val="7"/>
          <dgm:chPref val="7"/>
        </dgm:presLayoutVars>
      </dgm:prSet>
      <dgm:spPr/>
      <dgm:t>
        <a:bodyPr/>
        <a:lstStyle/>
        <a:p>
          <a:endParaRPr lang="en-US"/>
        </a:p>
      </dgm:t>
    </dgm:pt>
    <dgm:pt modelId="{690463B0-3785-F342-9661-29EC91FDDDD2}" type="pres">
      <dgm:prSet presAssocID="{97E78916-2F01-6B41-8938-70A130B4A9C9}" presName="Name56" presStyleLbl="parChTrans1D2" presStyleIdx="0" presStyleCnt="3"/>
      <dgm:spPr/>
      <dgm:t>
        <a:bodyPr/>
        <a:lstStyle/>
        <a:p>
          <a:endParaRPr lang="en-US"/>
        </a:p>
      </dgm:t>
    </dgm:pt>
    <dgm:pt modelId="{C30766BF-A470-B048-82DF-59DAC0BE9713}" type="pres">
      <dgm:prSet presAssocID="{1FA1E489-65B5-0A4D-AA3F-C6049654427F}" presName="text0" presStyleLbl="node1" presStyleIdx="1" presStyleCnt="4" custRadScaleRad="98059" custRadScaleInc="158969">
        <dgm:presLayoutVars>
          <dgm:bulletEnabled val="1"/>
        </dgm:presLayoutVars>
      </dgm:prSet>
      <dgm:spPr/>
      <dgm:t>
        <a:bodyPr/>
        <a:lstStyle/>
        <a:p>
          <a:endParaRPr lang="en-US"/>
        </a:p>
      </dgm:t>
    </dgm:pt>
    <dgm:pt modelId="{99CD8AD3-6476-5342-96C3-57BE87931A80}" type="pres">
      <dgm:prSet presAssocID="{047C7C3A-77F3-5A4E-BBF2-4D57184D5956}" presName="Name56" presStyleLbl="parChTrans1D2" presStyleIdx="1" presStyleCnt="3"/>
      <dgm:spPr/>
      <dgm:t>
        <a:bodyPr/>
        <a:lstStyle/>
        <a:p>
          <a:endParaRPr lang="en-US"/>
        </a:p>
      </dgm:t>
    </dgm:pt>
    <dgm:pt modelId="{465DF973-0A96-9146-BC21-3D9F50977FF4}" type="pres">
      <dgm:prSet presAssocID="{1FC3400E-1B5B-6A4A-92E1-09E2903FB7FD}" presName="text0" presStyleLbl="node1" presStyleIdx="2" presStyleCnt="4" custRadScaleRad="9197" custRadScaleInc="99999">
        <dgm:presLayoutVars>
          <dgm:bulletEnabled val="1"/>
        </dgm:presLayoutVars>
      </dgm:prSet>
      <dgm:spPr/>
      <dgm:t>
        <a:bodyPr/>
        <a:lstStyle/>
        <a:p>
          <a:endParaRPr lang="en-US"/>
        </a:p>
      </dgm:t>
    </dgm:pt>
    <dgm:pt modelId="{4178A0C0-8CFF-4A4B-8462-3FA4939F1089}" type="pres">
      <dgm:prSet presAssocID="{70979616-8E25-A445-A6ED-7BE24F234AE5}" presName="Name56" presStyleLbl="parChTrans1D2" presStyleIdx="2" presStyleCnt="3"/>
      <dgm:spPr/>
      <dgm:t>
        <a:bodyPr/>
        <a:lstStyle/>
        <a:p>
          <a:endParaRPr lang="en-US"/>
        </a:p>
      </dgm:t>
    </dgm:pt>
    <dgm:pt modelId="{1D37458B-8F3D-3842-851B-50A27A61F222}" type="pres">
      <dgm:prSet presAssocID="{DCA3A95B-AB12-7E42-A32D-F6FA2C324D42}" presName="text0" presStyleLbl="node1" presStyleIdx="3" presStyleCnt="4" custRadScaleRad="98059" custRadScaleInc="41031">
        <dgm:presLayoutVars>
          <dgm:bulletEnabled val="1"/>
        </dgm:presLayoutVars>
      </dgm:prSet>
      <dgm:spPr/>
      <dgm:t>
        <a:bodyPr/>
        <a:lstStyle/>
        <a:p>
          <a:endParaRPr lang="en-US"/>
        </a:p>
      </dgm:t>
    </dgm:pt>
  </dgm:ptLst>
  <dgm:cxnLst>
    <dgm:cxn modelId="{C2A2EBE0-B161-400E-9AD0-6090C6A4DA36}" type="presOf" srcId="{F808A7DB-551F-EF44-BCF7-2FE40B1C7A37}" destId="{528DA71B-EADA-644F-88DE-94FF786542B0}" srcOrd="0" destOrd="0" presId="urn:microsoft.com/office/officeart/2008/layout/RadialCluster"/>
    <dgm:cxn modelId="{9DD9B7FA-7CDF-482B-9540-B9C87D9C1A06}" type="presOf" srcId="{FE6B8C8E-A924-7441-B7E5-6EEEC97BACCB}" destId="{563CDE74-A463-B44D-99D4-7D17D9FC8759}" srcOrd="0" destOrd="0" presId="urn:microsoft.com/office/officeart/2008/layout/RadialCluster"/>
    <dgm:cxn modelId="{11667CA0-27A7-FE4E-BBD5-B268758F0399}" srcId="{F808A7DB-551F-EF44-BCF7-2FE40B1C7A37}" destId="{1FA1E489-65B5-0A4D-AA3F-C6049654427F}" srcOrd="0" destOrd="0" parTransId="{97E78916-2F01-6B41-8938-70A130B4A9C9}" sibTransId="{D41CDD4E-8BC4-054B-81A9-19A0F866914E}"/>
    <dgm:cxn modelId="{C0248353-0866-4E5B-AB4B-EA645A4CB9D2}" type="presOf" srcId="{1FC3400E-1B5B-6A4A-92E1-09E2903FB7FD}" destId="{465DF973-0A96-9146-BC21-3D9F50977FF4}" srcOrd="0" destOrd="0" presId="urn:microsoft.com/office/officeart/2008/layout/RadialCluster"/>
    <dgm:cxn modelId="{2876F841-2C8A-B448-9371-03E87B089652}" srcId="{F808A7DB-551F-EF44-BCF7-2FE40B1C7A37}" destId="{1FC3400E-1B5B-6A4A-92E1-09E2903FB7FD}" srcOrd="1" destOrd="0" parTransId="{047C7C3A-77F3-5A4E-BBF2-4D57184D5956}" sibTransId="{0655E628-7D86-6449-86BA-92547762EFF7}"/>
    <dgm:cxn modelId="{91CB6B1C-8ADD-0A49-A974-9106C6080D22}" srcId="{FE6B8C8E-A924-7441-B7E5-6EEEC97BACCB}" destId="{F808A7DB-551F-EF44-BCF7-2FE40B1C7A37}" srcOrd="0" destOrd="0" parTransId="{81B54D65-8987-C84C-9427-9063C3FFE505}" sibTransId="{B9FFBB38-A333-6840-8FFB-40FCD174503D}"/>
    <dgm:cxn modelId="{F06325CD-CF35-45C5-AD0C-E013740D3FE9}" type="presOf" srcId="{97E78916-2F01-6B41-8938-70A130B4A9C9}" destId="{690463B0-3785-F342-9661-29EC91FDDDD2}" srcOrd="0" destOrd="0" presId="urn:microsoft.com/office/officeart/2008/layout/RadialCluster"/>
    <dgm:cxn modelId="{540BF5CA-6CC3-455B-A04F-2765C984BF91}" type="presOf" srcId="{DCA3A95B-AB12-7E42-A32D-F6FA2C324D42}" destId="{1D37458B-8F3D-3842-851B-50A27A61F222}" srcOrd="0" destOrd="0" presId="urn:microsoft.com/office/officeart/2008/layout/RadialCluster"/>
    <dgm:cxn modelId="{E0B34351-83A5-43E9-900E-DC52A428421C}" type="presOf" srcId="{70979616-8E25-A445-A6ED-7BE24F234AE5}" destId="{4178A0C0-8CFF-4A4B-8462-3FA4939F1089}" srcOrd="0" destOrd="0" presId="urn:microsoft.com/office/officeart/2008/layout/RadialCluster"/>
    <dgm:cxn modelId="{48741716-0046-B94C-B0EE-7959A6C00CF6}" srcId="{F808A7DB-551F-EF44-BCF7-2FE40B1C7A37}" destId="{DCA3A95B-AB12-7E42-A32D-F6FA2C324D42}" srcOrd="2" destOrd="0" parTransId="{70979616-8E25-A445-A6ED-7BE24F234AE5}" sibTransId="{5172AF96-9EEA-9D4C-BD34-7990DF30D3AD}"/>
    <dgm:cxn modelId="{58FA80FE-1DE9-4B8E-990A-CB567FDC4C00}" type="presOf" srcId="{047C7C3A-77F3-5A4E-BBF2-4D57184D5956}" destId="{99CD8AD3-6476-5342-96C3-57BE87931A80}" srcOrd="0" destOrd="0" presId="urn:microsoft.com/office/officeart/2008/layout/RadialCluster"/>
    <dgm:cxn modelId="{36F42279-D4F5-447F-B3A5-3BF799A1A544}" type="presOf" srcId="{1FA1E489-65B5-0A4D-AA3F-C6049654427F}" destId="{C30766BF-A470-B048-82DF-59DAC0BE9713}" srcOrd="0" destOrd="0" presId="urn:microsoft.com/office/officeart/2008/layout/RadialCluster"/>
    <dgm:cxn modelId="{FBEA4B59-EEF9-41ED-8FB0-D7942D5E2FE4}" type="presParOf" srcId="{563CDE74-A463-B44D-99D4-7D17D9FC8759}" destId="{5FABBDEC-FECC-7544-8228-AA83B687D30B}" srcOrd="0" destOrd="0" presId="urn:microsoft.com/office/officeart/2008/layout/RadialCluster"/>
    <dgm:cxn modelId="{75F2B857-889D-4ADF-9813-92C9443B365A}" type="presParOf" srcId="{5FABBDEC-FECC-7544-8228-AA83B687D30B}" destId="{528DA71B-EADA-644F-88DE-94FF786542B0}" srcOrd="0" destOrd="0" presId="urn:microsoft.com/office/officeart/2008/layout/RadialCluster"/>
    <dgm:cxn modelId="{348EC188-1275-479E-81FD-CAF4DA3FA495}" type="presParOf" srcId="{5FABBDEC-FECC-7544-8228-AA83B687D30B}" destId="{690463B0-3785-F342-9661-29EC91FDDDD2}" srcOrd="1" destOrd="0" presId="urn:microsoft.com/office/officeart/2008/layout/RadialCluster"/>
    <dgm:cxn modelId="{7BF64EC8-E017-449B-8A6E-19A7A6BA1C24}" type="presParOf" srcId="{5FABBDEC-FECC-7544-8228-AA83B687D30B}" destId="{C30766BF-A470-B048-82DF-59DAC0BE9713}" srcOrd="2" destOrd="0" presId="urn:microsoft.com/office/officeart/2008/layout/RadialCluster"/>
    <dgm:cxn modelId="{C2295E1C-A5D2-4466-91A5-8C4C4A48829B}" type="presParOf" srcId="{5FABBDEC-FECC-7544-8228-AA83B687D30B}" destId="{99CD8AD3-6476-5342-96C3-57BE87931A80}" srcOrd="3" destOrd="0" presId="urn:microsoft.com/office/officeart/2008/layout/RadialCluster"/>
    <dgm:cxn modelId="{4CA37A14-AA89-45B6-89EC-A49BA4543040}" type="presParOf" srcId="{5FABBDEC-FECC-7544-8228-AA83B687D30B}" destId="{465DF973-0A96-9146-BC21-3D9F50977FF4}" srcOrd="4" destOrd="0" presId="urn:microsoft.com/office/officeart/2008/layout/RadialCluster"/>
    <dgm:cxn modelId="{A30926F2-E87C-4A18-BF45-D970521D7358}" type="presParOf" srcId="{5FABBDEC-FECC-7544-8228-AA83B687D30B}" destId="{4178A0C0-8CFF-4A4B-8462-3FA4939F1089}" srcOrd="5" destOrd="0" presId="urn:microsoft.com/office/officeart/2008/layout/RadialCluster"/>
    <dgm:cxn modelId="{7E270956-0383-4257-870C-0A3F55D38950}" type="presParOf" srcId="{5FABBDEC-FECC-7544-8228-AA83B687D30B}" destId="{1D37458B-8F3D-3842-851B-50A27A61F222}" srcOrd="6" destOrd="0" presId="urn:microsoft.com/office/officeart/2008/layout/RadialCluster"/>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D6523F0-9480-4F78-8FCA-6790553C9753}">
      <dsp:nvSpPr>
        <dsp:cNvPr id="0" name=""/>
        <dsp:cNvSpPr/>
      </dsp:nvSpPr>
      <dsp:spPr>
        <a:xfrm>
          <a:off x="1995785" y="1179"/>
          <a:ext cx="2104429" cy="1052214"/>
        </a:xfrm>
        <a:prstGeom prst="ellipse">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US" sz="2100" kern="1200" dirty="0" smtClean="0"/>
            <a:t>Partition Tolerance</a:t>
          </a:r>
          <a:endParaRPr lang="en-US" sz="2100" kern="1200" dirty="0"/>
        </a:p>
      </dsp:txBody>
      <dsp:txXfrm>
        <a:off x="2303971" y="155272"/>
        <a:ext cx="1488057" cy="744028"/>
      </dsp:txXfrm>
    </dsp:sp>
    <dsp:sp modelId="{B14F0948-7A67-43E5-B0DF-0DD9884E7CFD}">
      <dsp:nvSpPr>
        <dsp:cNvPr id="0" name=""/>
        <dsp:cNvSpPr/>
      </dsp:nvSpPr>
      <dsp:spPr>
        <a:xfrm rot="3600000">
          <a:off x="3368523" y="1847862"/>
          <a:ext cx="1096445" cy="368275"/>
        </a:xfrm>
        <a:prstGeom prst="leftRightArrow">
          <a:avLst>
            <a:gd name="adj1" fmla="val 60000"/>
            <a:gd name="adj2" fmla="val 50000"/>
          </a:avLst>
        </a:prstGeom>
        <a:gradFill rotWithShape="0">
          <a:gsLst>
            <a:gs pos="0">
              <a:schemeClr val="accent1">
                <a:tint val="60000"/>
                <a:hueOff val="0"/>
                <a:satOff val="0"/>
                <a:lumOff val="0"/>
                <a:alphaOff val="0"/>
                <a:shade val="51000"/>
                <a:satMod val="130000"/>
              </a:schemeClr>
            </a:gs>
            <a:gs pos="80000">
              <a:schemeClr val="accent1">
                <a:tint val="60000"/>
                <a:hueOff val="0"/>
                <a:satOff val="0"/>
                <a:lumOff val="0"/>
                <a:alphaOff val="0"/>
                <a:shade val="93000"/>
                <a:satMod val="130000"/>
              </a:schemeClr>
            </a:gs>
            <a:gs pos="100000">
              <a:schemeClr val="accent1">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en-US" sz="1500" kern="1200"/>
        </a:p>
      </dsp:txBody>
      <dsp:txXfrm>
        <a:off x="3479006" y="1921517"/>
        <a:ext cx="875480" cy="220965"/>
      </dsp:txXfrm>
    </dsp:sp>
    <dsp:sp modelId="{C12EB616-707C-4C77-B7A6-FD60B5BEF761}">
      <dsp:nvSpPr>
        <dsp:cNvPr id="0" name=""/>
        <dsp:cNvSpPr/>
      </dsp:nvSpPr>
      <dsp:spPr>
        <a:xfrm>
          <a:off x="3733278" y="3010605"/>
          <a:ext cx="2104429" cy="1052214"/>
        </a:xfrm>
        <a:prstGeom prst="ellipse">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US" sz="2100" kern="1200" dirty="0" smtClean="0"/>
            <a:t>Consistency</a:t>
          </a:r>
          <a:endParaRPr lang="en-US" sz="2100" kern="1200" dirty="0"/>
        </a:p>
      </dsp:txBody>
      <dsp:txXfrm>
        <a:off x="4041464" y="3164698"/>
        <a:ext cx="1488057" cy="744028"/>
      </dsp:txXfrm>
    </dsp:sp>
    <dsp:sp modelId="{0F999B11-75F3-4166-90C2-31674FB58C1D}">
      <dsp:nvSpPr>
        <dsp:cNvPr id="0" name=""/>
        <dsp:cNvSpPr/>
      </dsp:nvSpPr>
      <dsp:spPr>
        <a:xfrm rot="10800000">
          <a:off x="2499777" y="3352575"/>
          <a:ext cx="1096445" cy="368275"/>
        </a:xfrm>
        <a:prstGeom prst="leftRightArrow">
          <a:avLst>
            <a:gd name="adj1" fmla="val 60000"/>
            <a:gd name="adj2" fmla="val 50000"/>
          </a:avLst>
        </a:prstGeom>
        <a:gradFill rotWithShape="0">
          <a:gsLst>
            <a:gs pos="0">
              <a:schemeClr val="accent1">
                <a:tint val="60000"/>
                <a:hueOff val="0"/>
                <a:satOff val="0"/>
                <a:lumOff val="0"/>
                <a:alphaOff val="0"/>
                <a:shade val="51000"/>
                <a:satMod val="130000"/>
              </a:schemeClr>
            </a:gs>
            <a:gs pos="80000">
              <a:schemeClr val="accent1">
                <a:tint val="60000"/>
                <a:hueOff val="0"/>
                <a:satOff val="0"/>
                <a:lumOff val="0"/>
                <a:alphaOff val="0"/>
                <a:shade val="93000"/>
                <a:satMod val="130000"/>
              </a:schemeClr>
            </a:gs>
            <a:gs pos="100000">
              <a:schemeClr val="accent1">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en-US" sz="1500" kern="1200"/>
        </a:p>
      </dsp:txBody>
      <dsp:txXfrm rot="10800000">
        <a:off x="2610259" y="3426230"/>
        <a:ext cx="875480" cy="220965"/>
      </dsp:txXfrm>
    </dsp:sp>
    <dsp:sp modelId="{720E1593-D876-4546-847C-38AA83871518}">
      <dsp:nvSpPr>
        <dsp:cNvPr id="0" name=""/>
        <dsp:cNvSpPr/>
      </dsp:nvSpPr>
      <dsp:spPr>
        <a:xfrm>
          <a:off x="258291" y="3010605"/>
          <a:ext cx="2104429" cy="1052214"/>
        </a:xfrm>
        <a:prstGeom prst="ellipse">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US" sz="2100" kern="1200" dirty="0" smtClean="0"/>
            <a:t>Availability</a:t>
          </a:r>
          <a:endParaRPr lang="en-US" sz="2100" kern="1200" dirty="0"/>
        </a:p>
      </dsp:txBody>
      <dsp:txXfrm>
        <a:off x="566477" y="3164698"/>
        <a:ext cx="1488057" cy="744028"/>
      </dsp:txXfrm>
    </dsp:sp>
    <dsp:sp modelId="{CA72EE1C-57C2-42A6-AFBD-9B1063717954}">
      <dsp:nvSpPr>
        <dsp:cNvPr id="0" name=""/>
        <dsp:cNvSpPr/>
      </dsp:nvSpPr>
      <dsp:spPr>
        <a:xfrm rot="18000000">
          <a:off x="1631030" y="1847862"/>
          <a:ext cx="1096445" cy="368275"/>
        </a:xfrm>
        <a:prstGeom prst="leftRightArrow">
          <a:avLst>
            <a:gd name="adj1" fmla="val 60000"/>
            <a:gd name="adj2" fmla="val 50000"/>
          </a:avLst>
        </a:prstGeom>
        <a:gradFill rotWithShape="0">
          <a:gsLst>
            <a:gs pos="0">
              <a:schemeClr val="accent1">
                <a:tint val="60000"/>
                <a:hueOff val="0"/>
                <a:satOff val="0"/>
                <a:lumOff val="0"/>
                <a:alphaOff val="0"/>
                <a:shade val="51000"/>
                <a:satMod val="130000"/>
              </a:schemeClr>
            </a:gs>
            <a:gs pos="80000">
              <a:schemeClr val="accent1">
                <a:tint val="60000"/>
                <a:hueOff val="0"/>
                <a:satOff val="0"/>
                <a:lumOff val="0"/>
                <a:alphaOff val="0"/>
                <a:shade val="93000"/>
                <a:satMod val="130000"/>
              </a:schemeClr>
            </a:gs>
            <a:gs pos="100000">
              <a:schemeClr val="accent1">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en-US" sz="1500" kern="1200"/>
        </a:p>
      </dsp:txBody>
      <dsp:txXfrm>
        <a:off x="1741513" y="1921517"/>
        <a:ext cx="875480" cy="220965"/>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8DA71B-EADA-644F-88DE-94FF786542B0}">
      <dsp:nvSpPr>
        <dsp:cNvPr id="0" name=""/>
        <dsp:cNvSpPr/>
      </dsp:nvSpPr>
      <dsp:spPr>
        <a:xfrm>
          <a:off x="2438399" y="3"/>
          <a:ext cx="1219200" cy="121920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8100" tIns="38100" rIns="38100" bIns="38100" numCol="1" spcCol="1270" anchor="ctr" anchorCtr="0">
          <a:noAutofit/>
        </a:bodyPr>
        <a:lstStyle/>
        <a:p>
          <a:pPr lvl="0" algn="ctr" defTabSz="666750">
            <a:lnSpc>
              <a:spcPct val="90000"/>
            </a:lnSpc>
            <a:spcBef>
              <a:spcPct val="0"/>
            </a:spcBef>
            <a:spcAft>
              <a:spcPct val="35000"/>
            </a:spcAft>
          </a:pPr>
          <a:r>
            <a:rPr lang="en-US" sz="1500" kern="1200" dirty="0" smtClean="0"/>
            <a:t>Coordinator /Client</a:t>
          </a:r>
        </a:p>
      </dsp:txBody>
      <dsp:txXfrm>
        <a:off x="2497915" y="59519"/>
        <a:ext cx="1100168" cy="1100168"/>
      </dsp:txXfrm>
    </dsp:sp>
    <dsp:sp modelId="{690463B0-3785-F342-9661-29EC91FDDDD2}">
      <dsp:nvSpPr>
        <dsp:cNvPr id="0" name=""/>
        <dsp:cNvSpPr/>
      </dsp:nvSpPr>
      <dsp:spPr>
        <a:xfrm rot="2906617">
          <a:off x="3353350" y="1741678"/>
          <a:ext cx="1396425" cy="0"/>
        </a:xfrm>
        <a:custGeom>
          <a:avLst/>
          <a:gdLst/>
          <a:ahLst/>
          <a:cxnLst/>
          <a:rect l="0" t="0" r="0" b="0"/>
          <a:pathLst>
            <a:path>
              <a:moveTo>
                <a:pt x="0" y="0"/>
              </a:moveTo>
              <a:lnTo>
                <a:pt x="1396425" y="0"/>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C30766BF-A470-B048-82DF-59DAC0BE9713}">
      <dsp:nvSpPr>
        <dsp:cNvPr id="0" name=""/>
        <dsp:cNvSpPr/>
      </dsp:nvSpPr>
      <dsp:spPr>
        <a:xfrm>
          <a:off x="4468362" y="2264153"/>
          <a:ext cx="816864" cy="816864"/>
        </a:xfrm>
        <a:prstGeom prst="roundRect">
          <a:avLst/>
        </a:prstGeom>
        <a:gradFill rotWithShape="1">
          <a:gsLst>
            <a:gs pos="0">
              <a:schemeClr val="accent3">
                <a:shade val="51000"/>
                <a:satMod val="130000"/>
              </a:schemeClr>
            </a:gs>
            <a:gs pos="80000">
              <a:schemeClr val="accent3">
                <a:shade val="93000"/>
                <a:satMod val="130000"/>
              </a:schemeClr>
            </a:gs>
            <a:gs pos="100000">
              <a:schemeClr val="accent3">
                <a:shade val="94000"/>
                <a:satMod val="135000"/>
              </a:schemeClr>
            </a:gs>
          </a:gsLst>
          <a:lin ang="16200000" scaled="0"/>
        </a:gradFill>
        <a:ln w="9525" cap="flat" cmpd="sng" algn="ctr">
          <a:solidFill>
            <a:schemeClr val="accent3">
              <a:shade val="95000"/>
              <a:satMod val="105000"/>
            </a:schemeClr>
          </a:solidFill>
          <a:prstDash val="solid"/>
        </a:ln>
        <a:effectLst>
          <a:outerShdw blurRad="40000" dist="23000" dir="5400000" rotWithShape="0">
            <a:srgbClr val="000000">
              <a:alpha val="35000"/>
            </a:srgbClr>
          </a:outerShdw>
        </a:effectLst>
      </dsp:spPr>
      <dsp:style>
        <a:lnRef idx="1">
          <a:schemeClr val="accent3"/>
        </a:lnRef>
        <a:fillRef idx="3">
          <a:schemeClr val="accent3"/>
        </a:fillRef>
        <a:effectRef idx="2">
          <a:schemeClr val="accent3"/>
        </a:effectRef>
        <a:fontRef idx="minor">
          <a:schemeClr val="lt1"/>
        </a:fontRef>
      </dsp:style>
      <dsp:txBody>
        <a:bodyPr spcFirstLastPara="0" vert="horz" wrap="square" lIns="73660" tIns="73660" rIns="73660" bIns="73660" numCol="1" spcCol="1270" anchor="ctr" anchorCtr="0">
          <a:noAutofit/>
        </a:bodyPr>
        <a:lstStyle/>
        <a:p>
          <a:pPr lvl="0" algn="ctr" defTabSz="1289050">
            <a:lnSpc>
              <a:spcPct val="90000"/>
            </a:lnSpc>
            <a:spcBef>
              <a:spcPct val="0"/>
            </a:spcBef>
            <a:spcAft>
              <a:spcPct val="35000"/>
            </a:spcAft>
          </a:pPr>
          <a:r>
            <a:rPr lang="en-US" sz="2900" kern="1200" dirty="0" smtClean="0"/>
            <a:t>R-Z</a:t>
          </a:r>
          <a:endParaRPr lang="en-US" sz="2900" kern="1200" dirty="0"/>
        </a:p>
      </dsp:txBody>
      <dsp:txXfrm>
        <a:off x="4508238" y="2304029"/>
        <a:ext cx="737112" cy="737112"/>
      </dsp:txXfrm>
    </dsp:sp>
    <dsp:sp modelId="{99CD8AD3-6476-5342-96C3-57BE87931A80}">
      <dsp:nvSpPr>
        <dsp:cNvPr id="0" name=""/>
        <dsp:cNvSpPr/>
      </dsp:nvSpPr>
      <dsp:spPr>
        <a:xfrm rot="5399997">
          <a:off x="2525521" y="1741683"/>
          <a:ext cx="1044959" cy="0"/>
        </a:xfrm>
        <a:custGeom>
          <a:avLst/>
          <a:gdLst/>
          <a:ahLst/>
          <a:cxnLst/>
          <a:rect l="0" t="0" r="0" b="0"/>
          <a:pathLst>
            <a:path>
              <a:moveTo>
                <a:pt x="0" y="0"/>
              </a:moveTo>
              <a:lnTo>
                <a:pt x="1044959" y="0"/>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465DF973-0A96-9146-BC21-3D9F50977FF4}">
      <dsp:nvSpPr>
        <dsp:cNvPr id="0" name=""/>
        <dsp:cNvSpPr/>
      </dsp:nvSpPr>
      <dsp:spPr>
        <a:xfrm>
          <a:off x="2639569" y="2264163"/>
          <a:ext cx="816864" cy="816864"/>
        </a:xfrm>
        <a:prstGeom prst="roundRect">
          <a:avLst/>
        </a:prstGeom>
        <a:gradFill rotWithShape="1">
          <a:gsLst>
            <a:gs pos="0">
              <a:schemeClr val="accent4">
                <a:shade val="51000"/>
                <a:satMod val="130000"/>
              </a:schemeClr>
            </a:gs>
            <a:gs pos="80000">
              <a:schemeClr val="accent4">
                <a:shade val="93000"/>
                <a:satMod val="130000"/>
              </a:schemeClr>
            </a:gs>
            <a:gs pos="100000">
              <a:schemeClr val="accent4">
                <a:shade val="94000"/>
                <a:satMod val="135000"/>
              </a:schemeClr>
            </a:gs>
          </a:gsLst>
          <a:lin ang="16200000" scaled="0"/>
        </a:gradFill>
        <a:ln w="9525" cap="flat" cmpd="sng" algn="ctr">
          <a:solidFill>
            <a:schemeClr val="accent4">
              <a:shade val="95000"/>
              <a:satMod val="105000"/>
            </a:schemeClr>
          </a:solidFill>
          <a:prstDash val="solid"/>
        </a:ln>
        <a:effectLst>
          <a:outerShdw blurRad="40000" dist="23000" dir="5400000" rotWithShape="0">
            <a:srgbClr val="000000">
              <a:alpha val="35000"/>
            </a:srgbClr>
          </a:outerShdw>
        </a:effectLst>
      </dsp:spPr>
      <dsp:style>
        <a:lnRef idx="1">
          <a:schemeClr val="accent4"/>
        </a:lnRef>
        <a:fillRef idx="3">
          <a:schemeClr val="accent4"/>
        </a:fillRef>
        <a:effectRef idx="2">
          <a:schemeClr val="accent4"/>
        </a:effectRef>
        <a:fontRef idx="minor">
          <a:schemeClr val="lt1"/>
        </a:fontRef>
      </dsp:style>
      <dsp:txBody>
        <a:bodyPr spcFirstLastPara="0" vert="horz" wrap="square" lIns="66040" tIns="66040" rIns="66040" bIns="66040" numCol="1" spcCol="1270" anchor="ctr" anchorCtr="0">
          <a:noAutofit/>
        </a:bodyPr>
        <a:lstStyle/>
        <a:p>
          <a:pPr lvl="0" algn="ctr" defTabSz="1155700">
            <a:lnSpc>
              <a:spcPct val="90000"/>
            </a:lnSpc>
            <a:spcBef>
              <a:spcPct val="0"/>
            </a:spcBef>
            <a:spcAft>
              <a:spcPct val="35000"/>
            </a:spcAft>
          </a:pPr>
          <a:r>
            <a:rPr lang="en-US" sz="2600" kern="1200" dirty="0" smtClean="0"/>
            <a:t>K-Q</a:t>
          </a:r>
          <a:endParaRPr lang="en-US" sz="2600" kern="1200" dirty="0"/>
        </a:p>
      </dsp:txBody>
      <dsp:txXfrm>
        <a:off x="2679445" y="2304039"/>
        <a:ext cx="737112" cy="737112"/>
      </dsp:txXfrm>
    </dsp:sp>
    <dsp:sp modelId="{4178A0C0-8CFF-4A4B-8462-3FA4939F1089}">
      <dsp:nvSpPr>
        <dsp:cNvPr id="0" name=""/>
        <dsp:cNvSpPr/>
      </dsp:nvSpPr>
      <dsp:spPr>
        <a:xfrm rot="7893383">
          <a:off x="1346224" y="1741678"/>
          <a:ext cx="1396425" cy="0"/>
        </a:xfrm>
        <a:custGeom>
          <a:avLst/>
          <a:gdLst/>
          <a:ahLst/>
          <a:cxnLst/>
          <a:rect l="0" t="0" r="0" b="0"/>
          <a:pathLst>
            <a:path>
              <a:moveTo>
                <a:pt x="0" y="0"/>
              </a:moveTo>
              <a:lnTo>
                <a:pt x="1396425" y="0"/>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1D37458B-8F3D-3842-851B-50A27A61F222}">
      <dsp:nvSpPr>
        <dsp:cNvPr id="0" name=""/>
        <dsp:cNvSpPr/>
      </dsp:nvSpPr>
      <dsp:spPr>
        <a:xfrm>
          <a:off x="810773" y="2264153"/>
          <a:ext cx="816864" cy="816864"/>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8740" tIns="78740" rIns="78740" bIns="78740" numCol="1" spcCol="1270" anchor="ctr" anchorCtr="0">
          <a:noAutofit/>
        </a:bodyPr>
        <a:lstStyle/>
        <a:p>
          <a:pPr lvl="0" algn="ctr" defTabSz="1377950">
            <a:lnSpc>
              <a:spcPct val="90000"/>
            </a:lnSpc>
            <a:spcBef>
              <a:spcPct val="0"/>
            </a:spcBef>
            <a:spcAft>
              <a:spcPct val="35000"/>
            </a:spcAft>
          </a:pPr>
          <a:r>
            <a:rPr lang="en-US" sz="3100" kern="1200" dirty="0" smtClean="0"/>
            <a:t>A-J</a:t>
          </a:r>
          <a:endParaRPr lang="en-US" sz="3100" kern="1200" dirty="0"/>
        </a:p>
      </dsp:txBody>
      <dsp:txXfrm>
        <a:off x="850649" y="2304029"/>
        <a:ext cx="737112" cy="737112"/>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8DA71B-EADA-644F-88DE-94FF786542B0}">
      <dsp:nvSpPr>
        <dsp:cNvPr id="0" name=""/>
        <dsp:cNvSpPr/>
      </dsp:nvSpPr>
      <dsp:spPr>
        <a:xfrm>
          <a:off x="2438399" y="3"/>
          <a:ext cx="1219200" cy="121920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8100" tIns="38100" rIns="38100" bIns="38100" numCol="1" spcCol="1270" anchor="ctr" anchorCtr="0">
          <a:noAutofit/>
        </a:bodyPr>
        <a:lstStyle/>
        <a:p>
          <a:pPr lvl="0" algn="ctr" defTabSz="666750">
            <a:lnSpc>
              <a:spcPct val="90000"/>
            </a:lnSpc>
            <a:spcBef>
              <a:spcPct val="0"/>
            </a:spcBef>
            <a:spcAft>
              <a:spcPct val="35000"/>
            </a:spcAft>
          </a:pPr>
          <a:r>
            <a:rPr lang="en-US" sz="1500" kern="1200" dirty="0" smtClean="0"/>
            <a:t>Coordinator /Client</a:t>
          </a:r>
        </a:p>
      </dsp:txBody>
      <dsp:txXfrm>
        <a:off x="2497915" y="59519"/>
        <a:ext cx="1100168" cy="1100168"/>
      </dsp:txXfrm>
    </dsp:sp>
    <dsp:sp modelId="{690463B0-3785-F342-9661-29EC91FDDDD2}">
      <dsp:nvSpPr>
        <dsp:cNvPr id="0" name=""/>
        <dsp:cNvSpPr/>
      </dsp:nvSpPr>
      <dsp:spPr>
        <a:xfrm rot="2906617">
          <a:off x="3353350" y="1741678"/>
          <a:ext cx="1396425" cy="0"/>
        </a:xfrm>
        <a:custGeom>
          <a:avLst/>
          <a:gdLst/>
          <a:ahLst/>
          <a:cxnLst/>
          <a:rect l="0" t="0" r="0" b="0"/>
          <a:pathLst>
            <a:path>
              <a:moveTo>
                <a:pt x="0" y="0"/>
              </a:moveTo>
              <a:lnTo>
                <a:pt x="1396425" y="0"/>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C30766BF-A470-B048-82DF-59DAC0BE9713}">
      <dsp:nvSpPr>
        <dsp:cNvPr id="0" name=""/>
        <dsp:cNvSpPr/>
      </dsp:nvSpPr>
      <dsp:spPr>
        <a:xfrm>
          <a:off x="4468362" y="2264153"/>
          <a:ext cx="816864" cy="816864"/>
        </a:xfrm>
        <a:prstGeom prst="roundRect">
          <a:avLst/>
        </a:prstGeom>
        <a:gradFill rotWithShape="1">
          <a:gsLst>
            <a:gs pos="0">
              <a:schemeClr val="accent3">
                <a:shade val="51000"/>
                <a:satMod val="130000"/>
              </a:schemeClr>
            </a:gs>
            <a:gs pos="80000">
              <a:schemeClr val="accent3">
                <a:shade val="93000"/>
                <a:satMod val="130000"/>
              </a:schemeClr>
            </a:gs>
            <a:gs pos="100000">
              <a:schemeClr val="accent3">
                <a:shade val="94000"/>
                <a:satMod val="135000"/>
              </a:schemeClr>
            </a:gs>
          </a:gsLst>
          <a:lin ang="16200000" scaled="0"/>
        </a:gradFill>
        <a:ln w="9525" cap="flat" cmpd="sng" algn="ctr">
          <a:solidFill>
            <a:schemeClr val="accent3">
              <a:shade val="95000"/>
              <a:satMod val="105000"/>
            </a:schemeClr>
          </a:solidFill>
          <a:prstDash val="solid"/>
        </a:ln>
        <a:effectLst>
          <a:outerShdw blurRad="40000" dist="23000" dir="5400000" rotWithShape="0">
            <a:srgbClr val="000000">
              <a:alpha val="35000"/>
            </a:srgbClr>
          </a:outerShdw>
        </a:effectLst>
      </dsp:spPr>
      <dsp:style>
        <a:lnRef idx="1">
          <a:schemeClr val="accent3"/>
        </a:lnRef>
        <a:fillRef idx="3">
          <a:schemeClr val="accent3"/>
        </a:fillRef>
        <a:effectRef idx="2">
          <a:schemeClr val="accent3"/>
        </a:effectRef>
        <a:fontRef idx="minor">
          <a:schemeClr val="lt1"/>
        </a:fontRef>
      </dsp:style>
      <dsp:txBody>
        <a:bodyPr spcFirstLastPara="0" vert="horz" wrap="square" lIns="73660" tIns="73660" rIns="73660" bIns="73660" numCol="1" spcCol="1270" anchor="ctr" anchorCtr="0">
          <a:noAutofit/>
        </a:bodyPr>
        <a:lstStyle/>
        <a:p>
          <a:pPr lvl="0" algn="ctr" defTabSz="1289050">
            <a:lnSpc>
              <a:spcPct val="90000"/>
            </a:lnSpc>
            <a:spcBef>
              <a:spcPct val="0"/>
            </a:spcBef>
            <a:spcAft>
              <a:spcPct val="35000"/>
            </a:spcAft>
          </a:pPr>
          <a:r>
            <a:rPr lang="en-US" sz="2900" kern="1200" dirty="0" smtClean="0"/>
            <a:t>R-Z</a:t>
          </a:r>
          <a:endParaRPr lang="en-US" sz="2900" kern="1200" dirty="0"/>
        </a:p>
      </dsp:txBody>
      <dsp:txXfrm>
        <a:off x="4508238" y="2304029"/>
        <a:ext cx="737112" cy="737112"/>
      </dsp:txXfrm>
    </dsp:sp>
    <dsp:sp modelId="{99CD8AD3-6476-5342-96C3-57BE87931A80}">
      <dsp:nvSpPr>
        <dsp:cNvPr id="0" name=""/>
        <dsp:cNvSpPr/>
      </dsp:nvSpPr>
      <dsp:spPr>
        <a:xfrm rot="5399997">
          <a:off x="2525521" y="1741683"/>
          <a:ext cx="1044959" cy="0"/>
        </a:xfrm>
        <a:custGeom>
          <a:avLst/>
          <a:gdLst/>
          <a:ahLst/>
          <a:cxnLst/>
          <a:rect l="0" t="0" r="0" b="0"/>
          <a:pathLst>
            <a:path>
              <a:moveTo>
                <a:pt x="0" y="0"/>
              </a:moveTo>
              <a:lnTo>
                <a:pt x="1044959" y="0"/>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465DF973-0A96-9146-BC21-3D9F50977FF4}">
      <dsp:nvSpPr>
        <dsp:cNvPr id="0" name=""/>
        <dsp:cNvSpPr/>
      </dsp:nvSpPr>
      <dsp:spPr>
        <a:xfrm>
          <a:off x="2639569" y="2264163"/>
          <a:ext cx="816864" cy="816864"/>
        </a:xfrm>
        <a:prstGeom prst="roundRect">
          <a:avLst/>
        </a:prstGeom>
        <a:gradFill rotWithShape="1">
          <a:gsLst>
            <a:gs pos="0">
              <a:schemeClr val="accent4">
                <a:shade val="51000"/>
                <a:satMod val="130000"/>
              </a:schemeClr>
            </a:gs>
            <a:gs pos="80000">
              <a:schemeClr val="accent4">
                <a:shade val="93000"/>
                <a:satMod val="130000"/>
              </a:schemeClr>
            </a:gs>
            <a:gs pos="100000">
              <a:schemeClr val="accent4">
                <a:shade val="94000"/>
                <a:satMod val="135000"/>
              </a:schemeClr>
            </a:gs>
          </a:gsLst>
          <a:lin ang="16200000" scaled="0"/>
        </a:gradFill>
        <a:ln w="9525" cap="flat" cmpd="sng" algn="ctr">
          <a:solidFill>
            <a:schemeClr val="accent4">
              <a:shade val="95000"/>
              <a:satMod val="105000"/>
            </a:schemeClr>
          </a:solidFill>
          <a:prstDash val="solid"/>
        </a:ln>
        <a:effectLst>
          <a:outerShdw blurRad="40000" dist="23000" dir="5400000" rotWithShape="0">
            <a:srgbClr val="000000">
              <a:alpha val="35000"/>
            </a:srgbClr>
          </a:outerShdw>
        </a:effectLst>
      </dsp:spPr>
      <dsp:style>
        <a:lnRef idx="1">
          <a:schemeClr val="accent4"/>
        </a:lnRef>
        <a:fillRef idx="3">
          <a:schemeClr val="accent4"/>
        </a:fillRef>
        <a:effectRef idx="2">
          <a:schemeClr val="accent4"/>
        </a:effectRef>
        <a:fontRef idx="minor">
          <a:schemeClr val="lt1"/>
        </a:fontRef>
      </dsp:style>
      <dsp:txBody>
        <a:bodyPr spcFirstLastPara="0" vert="horz" wrap="square" lIns="66040" tIns="66040" rIns="66040" bIns="66040" numCol="1" spcCol="1270" anchor="ctr" anchorCtr="0">
          <a:noAutofit/>
        </a:bodyPr>
        <a:lstStyle/>
        <a:p>
          <a:pPr lvl="0" algn="ctr" defTabSz="1155700">
            <a:lnSpc>
              <a:spcPct val="90000"/>
            </a:lnSpc>
            <a:spcBef>
              <a:spcPct val="0"/>
            </a:spcBef>
            <a:spcAft>
              <a:spcPct val="35000"/>
            </a:spcAft>
          </a:pPr>
          <a:r>
            <a:rPr lang="en-US" sz="2600" kern="1200" dirty="0" smtClean="0"/>
            <a:t>K-Q</a:t>
          </a:r>
          <a:endParaRPr lang="en-US" sz="2600" kern="1200" dirty="0"/>
        </a:p>
      </dsp:txBody>
      <dsp:txXfrm>
        <a:off x="2679445" y="2304039"/>
        <a:ext cx="737112" cy="737112"/>
      </dsp:txXfrm>
    </dsp:sp>
    <dsp:sp modelId="{4178A0C0-8CFF-4A4B-8462-3FA4939F1089}">
      <dsp:nvSpPr>
        <dsp:cNvPr id="0" name=""/>
        <dsp:cNvSpPr/>
      </dsp:nvSpPr>
      <dsp:spPr>
        <a:xfrm rot="7893383">
          <a:off x="1346224" y="1741678"/>
          <a:ext cx="1396425" cy="0"/>
        </a:xfrm>
        <a:custGeom>
          <a:avLst/>
          <a:gdLst/>
          <a:ahLst/>
          <a:cxnLst/>
          <a:rect l="0" t="0" r="0" b="0"/>
          <a:pathLst>
            <a:path>
              <a:moveTo>
                <a:pt x="0" y="0"/>
              </a:moveTo>
              <a:lnTo>
                <a:pt x="1396425" y="0"/>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1D37458B-8F3D-3842-851B-50A27A61F222}">
      <dsp:nvSpPr>
        <dsp:cNvPr id="0" name=""/>
        <dsp:cNvSpPr/>
      </dsp:nvSpPr>
      <dsp:spPr>
        <a:xfrm>
          <a:off x="810773" y="2264153"/>
          <a:ext cx="816864" cy="816864"/>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8740" tIns="78740" rIns="78740" bIns="78740" numCol="1" spcCol="1270" anchor="ctr" anchorCtr="0">
          <a:noAutofit/>
        </a:bodyPr>
        <a:lstStyle/>
        <a:p>
          <a:pPr lvl="0" algn="ctr" defTabSz="1377950">
            <a:lnSpc>
              <a:spcPct val="90000"/>
            </a:lnSpc>
            <a:spcBef>
              <a:spcPct val="0"/>
            </a:spcBef>
            <a:spcAft>
              <a:spcPct val="35000"/>
            </a:spcAft>
          </a:pPr>
          <a:r>
            <a:rPr lang="en-US" sz="3100" kern="1200" dirty="0" smtClean="0"/>
            <a:t>A-J</a:t>
          </a:r>
          <a:endParaRPr lang="en-US" sz="3100" kern="1200" dirty="0"/>
        </a:p>
      </dsp:txBody>
      <dsp:txXfrm>
        <a:off x="850649" y="2304029"/>
        <a:ext cx="737112" cy="737112"/>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67BEB6A-158B-44AB-8931-D9889D44AFD7}">
      <dsp:nvSpPr>
        <dsp:cNvPr id="0" name=""/>
        <dsp:cNvSpPr/>
      </dsp:nvSpPr>
      <dsp:spPr>
        <a:xfrm>
          <a:off x="1581961" y="328565"/>
          <a:ext cx="4379876" cy="4379876"/>
        </a:xfrm>
        <a:prstGeom prst="circularArrow">
          <a:avLst>
            <a:gd name="adj1" fmla="val 4668"/>
            <a:gd name="adj2" fmla="val 272909"/>
            <a:gd name="adj3" fmla="val 14323812"/>
            <a:gd name="adj4" fmla="val 17094347"/>
            <a:gd name="adj5" fmla="val 4847"/>
          </a:avLst>
        </a:prstGeom>
        <a:solidFill>
          <a:schemeClr val="accent1">
            <a:tint val="40000"/>
            <a:hueOff val="0"/>
            <a:satOff val="0"/>
            <a:lumOff val="0"/>
            <a:alphaOff val="0"/>
          </a:schemeClr>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A8B04AC7-F77A-49E5-A863-69D55C5D3FB7}">
      <dsp:nvSpPr>
        <dsp:cNvPr id="0" name=""/>
        <dsp:cNvSpPr/>
      </dsp:nvSpPr>
      <dsp:spPr>
        <a:xfrm>
          <a:off x="2954624" y="90027"/>
          <a:ext cx="1634550" cy="1246611"/>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9540" tIns="129540" rIns="129540" bIns="129540" numCol="1" spcCol="1270" anchor="ctr" anchorCtr="0">
          <a:noAutofit/>
        </a:bodyPr>
        <a:lstStyle/>
        <a:p>
          <a:pPr lvl="0" algn="ctr" defTabSz="1511300">
            <a:lnSpc>
              <a:spcPct val="90000"/>
            </a:lnSpc>
            <a:spcBef>
              <a:spcPct val="0"/>
            </a:spcBef>
            <a:spcAft>
              <a:spcPct val="35000"/>
            </a:spcAft>
          </a:pPr>
          <a:r>
            <a:rPr lang="en-US" sz="3400" kern="1200" dirty="0" smtClean="0"/>
            <a:t>Node 0</a:t>
          </a:r>
          <a:endParaRPr lang="en-US" sz="3400" kern="1200" dirty="0"/>
        </a:p>
      </dsp:txBody>
      <dsp:txXfrm>
        <a:off x="3015479" y="150882"/>
        <a:ext cx="1512840" cy="1124901"/>
      </dsp:txXfrm>
    </dsp:sp>
    <dsp:sp modelId="{045388F8-F8D2-4B55-B5E0-EF1DCC667445}">
      <dsp:nvSpPr>
        <dsp:cNvPr id="0" name=""/>
        <dsp:cNvSpPr/>
      </dsp:nvSpPr>
      <dsp:spPr>
        <a:xfrm>
          <a:off x="4527291" y="1662694"/>
          <a:ext cx="1634550" cy="1246611"/>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9540" tIns="129540" rIns="129540" bIns="129540" numCol="1" spcCol="1270" anchor="ctr" anchorCtr="0">
          <a:noAutofit/>
        </a:bodyPr>
        <a:lstStyle/>
        <a:p>
          <a:pPr lvl="0" algn="ctr" defTabSz="1511300">
            <a:lnSpc>
              <a:spcPct val="90000"/>
            </a:lnSpc>
            <a:spcBef>
              <a:spcPct val="0"/>
            </a:spcBef>
            <a:spcAft>
              <a:spcPct val="35000"/>
            </a:spcAft>
          </a:pPr>
          <a:r>
            <a:rPr lang="en-US" sz="3400" kern="1200" dirty="0" smtClean="0"/>
            <a:t>Node 1</a:t>
          </a:r>
          <a:endParaRPr lang="en-US" sz="3400" kern="1200" dirty="0"/>
        </a:p>
      </dsp:txBody>
      <dsp:txXfrm>
        <a:off x="4588146" y="1723549"/>
        <a:ext cx="1512840" cy="1124901"/>
      </dsp:txXfrm>
    </dsp:sp>
    <dsp:sp modelId="{C1EAA2F9-5147-4E79-AC37-025618538ADC}">
      <dsp:nvSpPr>
        <dsp:cNvPr id="0" name=""/>
        <dsp:cNvSpPr/>
      </dsp:nvSpPr>
      <dsp:spPr>
        <a:xfrm>
          <a:off x="2954624" y="3235361"/>
          <a:ext cx="1634550" cy="1246611"/>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9540" tIns="129540" rIns="129540" bIns="129540" numCol="1" spcCol="1270" anchor="ctr" anchorCtr="0">
          <a:noAutofit/>
        </a:bodyPr>
        <a:lstStyle/>
        <a:p>
          <a:pPr lvl="0" algn="ctr" defTabSz="1511300">
            <a:lnSpc>
              <a:spcPct val="90000"/>
            </a:lnSpc>
            <a:spcBef>
              <a:spcPct val="0"/>
            </a:spcBef>
            <a:spcAft>
              <a:spcPct val="35000"/>
            </a:spcAft>
          </a:pPr>
          <a:r>
            <a:rPr lang="en-US" sz="3400" kern="1200" dirty="0" smtClean="0"/>
            <a:t>Node 2</a:t>
          </a:r>
          <a:endParaRPr lang="en-US" sz="3400" kern="1200" dirty="0"/>
        </a:p>
      </dsp:txBody>
      <dsp:txXfrm>
        <a:off x="3015479" y="3296216"/>
        <a:ext cx="1512840" cy="1124901"/>
      </dsp:txXfrm>
    </dsp:sp>
    <dsp:sp modelId="{CB63B4B1-7A6B-456A-BCB8-2BDF78CB8384}">
      <dsp:nvSpPr>
        <dsp:cNvPr id="0" name=""/>
        <dsp:cNvSpPr/>
      </dsp:nvSpPr>
      <dsp:spPr>
        <a:xfrm>
          <a:off x="1381958" y="1662694"/>
          <a:ext cx="1634550" cy="1246611"/>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9540" tIns="129540" rIns="129540" bIns="129540" numCol="1" spcCol="1270" anchor="ctr" anchorCtr="0">
          <a:noAutofit/>
        </a:bodyPr>
        <a:lstStyle/>
        <a:p>
          <a:pPr lvl="0" algn="ctr" defTabSz="1511300">
            <a:lnSpc>
              <a:spcPct val="90000"/>
            </a:lnSpc>
            <a:spcBef>
              <a:spcPct val="0"/>
            </a:spcBef>
            <a:spcAft>
              <a:spcPct val="35000"/>
            </a:spcAft>
          </a:pPr>
          <a:r>
            <a:rPr lang="en-US" sz="3400" kern="1200" dirty="0" smtClean="0"/>
            <a:t>Node 3</a:t>
          </a:r>
          <a:endParaRPr lang="en-US" sz="3400" kern="1200" dirty="0"/>
        </a:p>
      </dsp:txBody>
      <dsp:txXfrm>
        <a:off x="1442813" y="1723549"/>
        <a:ext cx="1512840" cy="112490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D6523F0-9480-4F78-8FCA-6790553C9753}">
      <dsp:nvSpPr>
        <dsp:cNvPr id="0" name=""/>
        <dsp:cNvSpPr/>
      </dsp:nvSpPr>
      <dsp:spPr>
        <a:xfrm>
          <a:off x="1995785" y="1179"/>
          <a:ext cx="2104429" cy="1052214"/>
        </a:xfrm>
        <a:prstGeom prst="ellipse">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US" sz="2100" kern="1200" dirty="0" smtClean="0"/>
            <a:t>Partition Tolerance</a:t>
          </a:r>
          <a:endParaRPr lang="en-US" sz="2100" kern="1200" dirty="0"/>
        </a:p>
      </dsp:txBody>
      <dsp:txXfrm>
        <a:off x="2303971" y="155272"/>
        <a:ext cx="1488057" cy="744028"/>
      </dsp:txXfrm>
    </dsp:sp>
    <dsp:sp modelId="{B14F0948-7A67-43E5-B0DF-0DD9884E7CFD}">
      <dsp:nvSpPr>
        <dsp:cNvPr id="0" name=""/>
        <dsp:cNvSpPr/>
      </dsp:nvSpPr>
      <dsp:spPr>
        <a:xfrm rot="3600000">
          <a:off x="3368523" y="1847862"/>
          <a:ext cx="1096445" cy="368275"/>
        </a:xfrm>
        <a:prstGeom prst="leftRightArrow">
          <a:avLst>
            <a:gd name="adj1" fmla="val 60000"/>
            <a:gd name="adj2" fmla="val 50000"/>
          </a:avLst>
        </a:prstGeom>
        <a:gradFill rotWithShape="0">
          <a:gsLst>
            <a:gs pos="0">
              <a:schemeClr val="accent1">
                <a:tint val="60000"/>
                <a:hueOff val="0"/>
                <a:satOff val="0"/>
                <a:lumOff val="0"/>
                <a:alphaOff val="0"/>
                <a:shade val="51000"/>
                <a:satMod val="130000"/>
              </a:schemeClr>
            </a:gs>
            <a:gs pos="80000">
              <a:schemeClr val="accent1">
                <a:tint val="60000"/>
                <a:hueOff val="0"/>
                <a:satOff val="0"/>
                <a:lumOff val="0"/>
                <a:alphaOff val="0"/>
                <a:shade val="93000"/>
                <a:satMod val="130000"/>
              </a:schemeClr>
            </a:gs>
            <a:gs pos="100000">
              <a:schemeClr val="accent1">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en-US" sz="1500" kern="1200"/>
        </a:p>
      </dsp:txBody>
      <dsp:txXfrm>
        <a:off x="3479006" y="1921517"/>
        <a:ext cx="875480" cy="220965"/>
      </dsp:txXfrm>
    </dsp:sp>
    <dsp:sp modelId="{C12EB616-707C-4C77-B7A6-FD60B5BEF761}">
      <dsp:nvSpPr>
        <dsp:cNvPr id="0" name=""/>
        <dsp:cNvSpPr/>
      </dsp:nvSpPr>
      <dsp:spPr>
        <a:xfrm>
          <a:off x="3733278" y="3010605"/>
          <a:ext cx="2104429" cy="1052214"/>
        </a:xfrm>
        <a:prstGeom prst="ellipse">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US" sz="2100" kern="1200" dirty="0" smtClean="0"/>
            <a:t>Consistency</a:t>
          </a:r>
          <a:endParaRPr lang="en-US" sz="2100" kern="1200" dirty="0"/>
        </a:p>
      </dsp:txBody>
      <dsp:txXfrm>
        <a:off x="4041464" y="3164698"/>
        <a:ext cx="1488057" cy="744028"/>
      </dsp:txXfrm>
    </dsp:sp>
    <dsp:sp modelId="{0F999B11-75F3-4166-90C2-31674FB58C1D}">
      <dsp:nvSpPr>
        <dsp:cNvPr id="0" name=""/>
        <dsp:cNvSpPr/>
      </dsp:nvSpPr>
      <dsp:spPr>
        <a:xfrm rot="10800000">
          <a:off x="2499777" y="3352575"/>
          <a:ext cx="1096445" cy="368275"/>
        </a:xfrm>
        <a:prstGeom prst="leftRightArrow">
          <a:avLst>
            <a:gd name="adj1" fmla="val 60000"/>
            <a:gd name="adj2" fmla="val 50000"/>
          </a:avLst>
        </a:prstGeom>
        <a:gradFill rotWithShape="0">
          <a:gsLst>
            <a:gs pos="0">
              <a:schemeClr val="accent1">
                <a:tint val="60000"/>
                <a:hueOff val="0"/>
                <a:satOff val="0"/>
                <a:lumOff val="0"/>
                <a:alphaOff val="0"/>
                <a:shade val="51000"/>
                <a:satMod val="130000"/>
              </a:schemeClr>
            </a:gs>
            <a:gs pos="80000">
              <a:schemeClr val="accent1">
                <a:tint val="60000"/>
                <a:hueOff val="0"/>
                <a:satOff val="0"/>
                <a:lumOff val="0"/>
                <a:alphaOff val="0"/>
                <a:shade val="93000"/>
                <a:satMod val="130000"/>
              </a:schemeClr>
            </a:gs>
            <a:gs pos="100000">
              <a:schemeClr val="accent1">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en-US" sz="1500" kern="1200"/>
        </a:p>
      </dsp:txBody>
      <dsp:txXfrm rot="10800000">
        <a:off x="2610259" y="3426230"/>
        <a:ext cx="875480" cy="220965"/>
      </dsp:txXfrm>
    </dsp:sp>
    <dsp:sp modelId="{720E1593-D876-4546-847C-38AA83871518}">
      <dsp:nvSpPr>
        <dsp:cNvPr id="0" name=""/>
        <dsp:cNvSpPr/>
      </dsp:nvSpPr>
      <dsp:spPr>
        <a:xfrm>
          <a:off x="258291" y="3010605"/>
          <a:ext cx="2104429" cy="1052214"/>
        </a:xfrm>
        <a:prstGeom prst="ellipse">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US" sz="2100" kern="1200" dirty="0" smtClean="0"/>
            <a:t>Availability</a:t>
          </a:r>
          <a:endParaRPr lang="en-US" sz="2100" kern="1200" dirty="0"/>
        </a:p>
      </dsp:txBody>
      <dsp:txXfrm>
        <a:off x="566477" y="3164698"/>
        <a:ext cx="1488057" cy="744028"/>
      </dsp:txXfrm>
    </dsp:sp>
    <dsp:sp modelId="{CA72EE1C-57C2-42A6-AFBD-9B1063717954}">
      <dsp:nvSpPr>
        <dsp:cNvPr id="0" name=""/>
        <dsp:cNvSpPr/>
      </dsp:nvSpPr>
      <dsp:spPr>
        <a:xfrm rot="18000000">
          <a:off x="1631030" y="1847862"/>
          <a:ext cx="1096445" cy="368275"/>
        </a:xfrm>
        <a:prstGeom prst="leftRightArrow">
          <a:avLst>
            <a:gd name="adj1" fmla="val 60000"/>
            <a:gd name="adj2" fmla="val 50000"/>
          </a:avLst>
        </a:prstGeom>
        <a:gradFill rotWithShape="0">
          <a:gsLst>
            <a:gs pos="0">
              <a:schemeClr val="accent1">
                <a:tint val="60000"/>
                <a:hueOff val="0"/>
                <a:satOff val="0"/>
                <a:lumOff val="0"/>
                <a:alphaOff val="0"/>
                <a:shade val="51000"/>
                <a:satMod val="130000"/>
              </a:schemeClr>
            </a:gs>
            <a:gs pos="80000">
              <a:schemeClr val="accent1">
                <a:tint val="60000"/>
                <a:hueOff val="0"/>
                <a:satOff val="0"/>
                <a:lumOff val="0"/>
                <a:alphaOff val="0"/>
                <a:shade val="93000"/>
                <a:satMod val="130000"/>
              </a:schemeClr>
            </a:gs>
            <a:gs pos="100000">
              <a:schemeClr val="accent1">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en-US" sz="1500" kern="1200"/>
        </a:p>
      </dsp:txBody>
      <dsp:txXfrm>
        <a:off x="1741513" y="1921517"/>
        <a:ext cx="875480" cy="22096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D6523F0-9480-4F78-8FCA-6790553C9753}">
      <dsp:nvSpPr>
        <dsp:cNvPr id="0" name=""/>
        <dsp:cNvSpPr/>
      </dsp:nvSpPr>
      <dsp:spPr>
        <a:xfrm>
          <a:off x="1995785" y="1179"/>
          <a:ext cx="2104429" cy="1052214"/>
        </a:xfrm>
        <a:prstGeom prst="ellipse">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US" sz="2100" kern="1200" dirty="0" smtClean="0"/>
            <a:t>Partition Tolerance</a:t>
          </a:r>
          <a:endParaRPr lang="en-US" sz="2100" kern="1200" dirty="0"/>
        </a:p>
      </dsp:txBody>
      <dsp:txXfrm>
        <a:off x="2303971" y="155272"/>
        <a:ext cx="1488057" cy="744028"/>
      </dsp:txXfrm>
    </dsp:sp>
    <dsp:sp modelId="{B14F0948-7A67-43E5-B0DF-0DD9884E7CFD}">
      <dsp:nvSpPr>
        <dsp:cNvPr id="0" name=""/>
        <dsp:cNvSpPr/>
      </dsp:nvSpPr>
      <dsp:spPr>
        <a:xfrm rot="3600000">
          <a:off x="3368523" y="1847862"/>
          <a:ext cx="1096445" cy="368275"/>
        </a:xfrm>
        <a:prstGeom prst="leftRightArrow">
          <a:avLst>
            <a:gd name="adj1" fmla="val 60000"/>
            <a:gd name="adj2" fmla="val 50000"/>
          </a:avLst>
        </a:prstGeom>
        <a:gradFill rotWithShape="0">
          <a:gsLst>
            <a:gs pos="0">
              <a:schemeClr val="accent1">
                <a:tint val="60000"/>
                <a:hueOff val="0"/>
                <a:satOff val="0"/>
                <a:lumOff val="0"/>
                <a:alphaOff val="0"/>
                <a:shade val="51000"/>
                <a:satMod val="130000"/>
              </a:schemeClr>
            </a:gs>
            <a:gs pos="80000">
              <a:schemeClr val="accent1">
                <a:tint val="60000"/>
                <a:hueOff val="0"/>
                <a:satOff val="0"/>
                <a:lumOff val="0"/>
                <a:alphaOff val="0"/>
                <a:shade val="93000"/>
                <a:satMod val="130000"/>
              </a:schemeClr>
            </a:gs>
            <a:gs pos="100000">
              <a:schemeClr val="accent1">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en-US" sz="1500" kern="1200"/>
        </a:p>
      </dsp:txBody>
      <dsp:txXfrm>
        <a:off x="3479006" y="1921517"/>
        <a:ext cx="875480" cy="220965"/>
      </dsp:txXfrm>
    </dsp:sp>
    <dsp:sp modelId="{C12EB616-707C-4C77-B7A6-FD60B5BEF761}">
      <dsp:nvSpPr>
        <dsp:cNvPr id="0" name=""/>
        <dsp:cNvSpPr/>
      </dsp:nvSpPr>
      <dsp:spPr>
        <a:xfrm>
          <a:off x="3733278" y="3010605"/>
          <a:ext cx="2104429" cy="1052214"/>
        </a:xfrm>
        <a:prstGeom prst="ellipse">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US" sz="2100" kern="1200" dirty="0" smtClean="0"/>
            <a:t>Consistency</a:t>
          </a:r>
          <a:endParaRPr lang="en-US" sz="2100" kern="1200" dirty="0"/>
        </a:p>
      </dsp:txBody>
      <dsp:txXfrm>
        <a:off x="4041464" y="3164698"/>
        <a:ext cx="1488057" cy="744028"/>
      </dsp:txXfrm>
    </dsp:sp>
    <dsp:sp modelId="{0F999B11-75F3-4166-90C2-31674FB58C1D}">
      <dsp:nvSpPr>
        <dsp:cNvPr id="0" name=""/>
        <dsp:cNvSpPr/>
      </dsp:nvSpPr>
      <dsp:spPr>
        <a:xfrm rot="10800000">
          <a:off x="2499777" y="3352575"/>
          <a:ext cx="1096445" cy="368275"/>
        </a:xfrm>
        <a:prstGeom prst="leftRightArrow">
          <a:avLst>
            <a:gd name="adj1" fmla="val 60000"/>
            <a:gd name="adj2" fmla="val 50000"/>
          </a:avLst>
        </a:prstGeom>
        <a:gradFill rotWithShape="0">
          <a:gsLst>
            <a:gs pos="0">
              <a:schemeClr val="accent1">
                <a:tint val="60000"/>
                <a:hueOff val="0"/>
                <a:satOff val="0"/>
                <a:lumOff val="0"/>
                <a:alphaOff val="0"/>
                <a:shade val="51000"/>
                <a:satMod val="130000"/>
              </a:schemeClr>
            </a:gs>
            <a:gs pos="80000">
              <a:schemeClr val="accent1">
                <a:tint val="60000"/>
                <a:hueOff val="0"/>
                <a:satOff val="0"/>
                <a:lumOff val="0"/>
                <a:alphaOff val="0"/>
                <a:shade val="93000"/>
                <a:satMod val="130000"/>
              </a:schemeClr>
            </a:gs>
            <a:gs pos="100000">
              <a:schemeClr val="accent1">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en-US" sz="1500" kern="1200"/>
        </a:p>
      </dsp:txBody>
      <dsp:txXfrm rot="10800000">
        <a:off x="2610259" y="3426230"/>
        <a:ext cx="875480" cy="220965"/>
      </dsp:txXfrm>
    </dsp:sp>
    <dsp:sp modelId="{720E1593-D876-4546-847C-38AA83871518}">
      <dsp:nvSpPr>
        <dsp:cNvPr id="0" name=""/>
        <dsp:cNvSpPr/>
      </dsp:nvSpPr>
      <dsp:spPr>
        <a:xfrm>
          <a:off x="258291" y="3010605"/>
          <a:ext cx="2104429" cy="1052214"/>
        </a:xfrm>
        <a:prstGeom prst="ellipse">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US" sz="2100" kern="1200" dirty="0" smtClean="0"/>
            <a:t>Availability</a:t>
          </a:r>
          <a:endParaRPr lang="en-US" sz="2100" kern="1200" dirty="0"/>
        </a:p>
      </dsp:txBody>
      <dsp:txXfrm>
        <a:off x="566477" y="3164698"/>
        <a:ext cx="1488057" cy="744028"/>
      </dsp:txXfrm>
    </dsp:sp>
    <dsp:sp modelId="{CA72EE1C-57C2-42A6-AFBD-9B1063717954}">
      <dsp:nvSpPr>
        <dsp:cNvPr id="0" name=""/>
        <dsp:cNvSpPr/>
      </dsp:nvSpPr>
      <dsp:spPr>
        <a:xfrm rot="18000000">
          <a:off x="1631030" y="1847862"/>
          <a:ext cx="1096445" cy="368275"/>
        </a:xfrm>
        <a:prstGeom prst="leftRightArrow">
          <a:avLst>
            <a:gd name="adj1" fmla="val 60000"/>
            <a:gd name="adj2" fmla="val 50000"/>
          </a:avLst>
        </a:prstGeom>
        <a:gradFill rotWithShape="0">
          <a:gsLst>
            <a:gs pos="0">
              <a:schemeClr val="accent1">
                <a:tint val="60000"/>
                <a:hueOff val="0"/>
                <a:satOff val="0"/>
                <a:lumOff val="0"/>
                <a:alphaOff val="0"/>
                <a:shade val="51000"/>
                <a:satMod val="130000"/>
              </a:schemeClr>
            </a:gs>
            <a:gs pos="80000">
              <a:schemeClr val="accent1">
                <a:tint val="60000"/>
                <a:hueOff val="0"/>
                <a:satOff val="0"/>
                <a:lumOff val="0"/>
                <a:alphaOff val="0"/>
                <a:shade val="93000"/>
                <a:satMod val="130000"/>
              </a:schemeClr>
            </a:gs>
            <a:gs pos="100000">
              <a:schemeClr val="accent1">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en-US" sz="1500" kern="1200"/>
        </a:p>
      </dsp:txBody>
      <dsp:txXfrm>
        <a:off x="1741513" y="1921517"/>
        <a:ext cx="875480" cy="22096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8DA71B-EADA-644F-88DE-94FF786542B0}">
      <dsp:nvSpPr>
        <dsp:cNvPr id="0" name=""/>
        <dsp:cNvSpPr/>
      </dsp:nvSpPr>
      <dsp:spPr>
        <a:xfrm>
          <a:off x="2438399" y="3"/>
          <a:ext cx="1219200" cy="121920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ctr" defTabSz="1200150">
            <a:lnSpc>
              <a:spcPct val="90000"/>
            </a:lnSpc>
            <a:spcBef>
              <a:spcPct val="0"/>
            </a:spcBef>
            <a:spcAft>
              <a:spcPct val="35000"/>
            </a:spcAft>
          </a:pPr>
          <a:r>
            <a:rPr lang="en-US" sz="2700" kern="1200" dirty="0" smtClean="0"/>
            <a:t>Master</a:t>
          </a:r>
        </a:p>
      </dsp:txBody>
      <dsp:txXfrm>
        <a:off x="2497915" y="59519"/>
        <a:ext cx="1100168" cy="1100168"/>
      </dsp:txXfrm>
    </dsp:sp>
    <dsp:sp modelId="{690463B0-3785-F342-9661-29EC91FDDDD2}">
      <dsp:nvSpPr>
        <dsp:cNvPr id="0" name=""/>
        <dsp:cNvSpPr/>
      </dsp:nvSpPr>
      <dsp:spPr>
        <a:xfrm rot="2906617">
          <a:off x="3353350" y="1741678"/>
          <a:ext cx="1396425" cy="0"/>
        </a:xfrm>
        <a:custGeom>
          <a:avLst/>
          <a:gdLst/>
          <a:ahLst/>
          <a:cxnLst/>
          <a:rect l="0" t="0" r="0" b="0"/>
          <a:pathLst>
            <a:path>
              <a:moveTo>
                <a:pt x="0" y="0"/>
              </a:moveTo>
              <a:lnTo>
                <a:pt x="1396425" y="0"/>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C30766BF-A470-B048-82DF-59DAC0BE9713}">
      <dsp:nvSpPr>
        <dsp:cNvPr id="0" name=""/>
        <dsp:cNvSpPr/>
      </dsp:nvSpPr>
      <dsp:spPr>
        <a:xfrm>
          <a:off x="4468362" y="2264153"/>
          <a:ext cx="816864" cy="816864"/>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5880" tIns="55880" rIns="55880" bIns="55880" numCol="1" spcCol="1270" anchor="ctr" anchorCtr="0">
          <a:noAutofit/>
        </a:bodyPr>
        <a:lstStyle/>
        <a:p>
          <a:pPr lvl="0" algn="ctr" defTabSz="977900">
            <a:lnSpc>
              <a:spcPct val="90000"/>
            </a:lnSpc>
            <a:spcBef>
              <a:spcPct val="0"/>
            </a:spcBef>
            <a:spcAft>
              <a:spcPct val="35000"/>
            </a:spcAft>
          </a:pPr>
          <a:r>
            <a:rPr lang="en-US" sz="2200" kern="1200" dirty="0" smtClean="0"/>
            <a:t>Slave</a:t>
          </a:r>
          <a:endParaRPr lang="en-US" sz="2200" kern="1200" dirty="0"/>
        </a:p>
      </dsp:txBody>
      <dsp:txXfrm>
        <a:off x="4508238" y="2304029"/>
        <a:ext cx="737112" cy="737112"/>
      </dsp:txXfrm>
    </dsp:sp>
    <dsp:sp modelId="{99CD8AD3-6476-5342-96C3-57BE87931A80}">
      <dsp:nvSpPr>
        <dsp:cNvPr id="0" name=""/>
        <dsp:cNvSpPr/>
      </dsp:nvSpPr>
      <dsp:spPr>
        <a:xfrm rot="5399997">
          <a:off x="2525521" y="1741683"/>
          <a:ext cx="1044959" cy="0"/>
        </a:xfrm>
        <a:custGeom>
          <a:avLst/>
          <a:gdLst/>
          <a:ahLst/>
          <a:cxnLst/>
          <a:rect l="0" t="0" r="0" b="0"/>
          <a:pathLst>
            <a:path>
              <a:moveTo>
                <a:pt x="0" y="0"/>
              </a:moveTo>
              <a:lnTo>
                <a:pt x="1044959" y="0"/>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465DF973-0A96-9146-BC21-3D9F50977FF4}">
      <dsp:nvSpPr>
        <dsp:cNvPr id="0" name=""/>
        <dsp:cNvSpPr/>
      </dsp:nvSpPr>
      <dsp:spPr>
        <a:xfrm>
          <a:off x="2639569" y="2264163"/>
          <a:ext cx="816864" cy="816864"/>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5880" tIns="55880" rIns="55880" bIns="55880" numCol="1" spcCol="1270" anchor="ctr" anchorCtr="0">
          <a:noAutofit/>
        </a:bodyPr>
        <a:lstStyle/>
        <a:p>
          <a:pPr lvl="0" algn="ctr" defTabSz="977900">
            <a:lnSpc>
              <a:spcPct val="90000"/>
            </a:lnSpc>
            <a:spcBef>
              <a:spcPct val="0"/>
            </a:spcBef>
            <a:spcAft>
              <a:spcPct val="35000"/>
            </a:spcAft>
          </a:pPr>
          <a:r>
            <a:rPr lang="en-US" sz="2200" kern="1200" dirty="0" smtClean="0"/>
            <a:t>Slave</a:t>
          </a:r>
          <a:endParaRPr lang="en-US" sz="2200" kern="1200" dirty="0"/>
        </a:p>
      </dsp:txBody>
      <dsp:txXfrm>
        <a:off x="2679445" y="2304039"/>
        <a:ext cx="737112" cy="737112"/>
      </dsp:txXfrm>
    </dsp:sp>
    <dsp:sp modelId="{4178A0C0-8CFF-4A4B-8462-3FA4939F1089}">
      <dsp:nvSpPr>
        <dsp:cNvPr id="0" name=""/>
        <dsp:cNvSpPr/>
      </dsp:nvSpPr>
      <dsp:spPr>
        <a:xfrm rot="7893383">
          <a:off x="1346224" y="1741678"/>
          <a:ext cx="1396425" cy="0"/>
        </a:xfrm>
        <a:custGeom>
          <a:avLst/>
          <a:gdLst/>
          <a:ahLst/>
          <a:cxnLst/>
          <a:rect l="0" t="0" r="0" b="0"/>
          <a:pathLst>
            <a:path>
              <a:moveTo>
                <a:pt x="0" y="0"/>
              </a:moveTo>
              <a:lnTo>
                <a:pt x="1396425" y="0"/>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1D37458B-8F3D-3842-851B-50A27A61F222}">
      <dsp:nvSpPr>
        <dsp:cNvPr id="0" name=""/>
        <dsp:cNvSpPr/>
      </dsp:nvSpPr>
      <dsp:spPr>
        <a:xfrm>
          <a:off x="810773" y="2264153"/>
          <a:ext cx="816864" cy="816864"/>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5880" tIns="55880" rIns="55880" bIns="55880" numCol="1" spcCol="1270" anchor="ctr" anchorCtr="0">
          <a:noAutofit/>
        </a:bodyPr>
        <a:lstStyle/>
        <a:p>
          <a:pPr lvl="0" algn="ctr" defTabSz="977900">
            <a:lnSpc>
              <a:spcPct val="90000"/>
            </a:lnSpc>
            <a:spcBef>
              <a:spcPct val="0"/>
            </a:spcBef>
            <a:spcAft>
              <a:spcPct val="35000"/>
            </a:spcAft>
          </a:pPr>
          <a:r>
            <a:rPr lang="en-US" sz="2200" kern="1200" dirty="0" smtClean="0"/>
            <a:t>Slave</a:t>
          </a:r>
          <a:endParaRPr lang="en-US" sz="2200" kern="1200" dirty="0"/>
        </a:p>
      </dsp:txBody>
      <dsp:txXfrm>
        <a:off x="850649" y="2304029"/>
        <a:ext cx="737112" cy="73711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8DA71B-EADA-644F-88DE-94FF786542B0}">
      <dsp:nvSpPr>
        <dsp:cNvPr id="0" name=""/>
        <dsp:cNvSpPr/>
      </dsp:nvSpPr>
      <dsp:spPr>
        <a:xfrm>
          <a:off x="2438399" y="3"/>
          <a:ext cx="1219200" cy="121920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ctr" defTabSz="1200150">
            <a:lnSpc>
              <a:spcPct val="90000"/>
            </a:lnSpc>
            <a:spcBef>
              <a:spcPct val="0"/>
            </a:spcBef>
            <a:spcAft>
              <a:spcPct val="35000"/>
            </a:spcAft>
          </a:pPr>
          <a:r>
            <a:rPr lang="en-US" sz="2700" kern="1200" dirty="0" smtClean="0"/>
            <a:t>Master</a:t>
          </a:r>
        </a:p>
      </dsp:txBody>
      <dsp:txXfrm>
        <a:off x="2497915" y="59519"/>
        <a:ext cx="1100168" cy="1100168"/>
      </dsp:txXfrm>
    </dsp:sp>
    <dsp:sp modelId="{690463B0-3785-F342-9661-29EC91FDDDD2}">
      <dsp:nvSpPr>
        <dsp:cNvPr id="0" name=""/>
        <dsp:cNvSpPr/>
      </dsp:nvSpPr>
      <dsp:spPr>
        <a:xfrm rot="2906617">
          <a:off x="3353350" y="1741678"/>
          <a:ext cx="1396425" cy="0"/>
        </a:xfrm>
        <a:custGeom>
          <a:avLst/>
          <a:gdLst/>
          <a:ahLst/>
          <a:cxnLst/>
          <a:rect l="0" t="0" r="0" b="0"/>
          <a:pathLst>
            <a:path>
              <a:moveTo>
                <a:pt x="0" y="0"/>
              </a:moveTo>
              <a:lnTo>
                <a:pt x="1396425" y="0"/>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C30766BF-A470-B048-82DF-59DAC0BE9713}">
      <dsp:nvSpPr>
        <dsp:cNvPr id="0" name=""/>
        <dsp:cNvSpPr/>
      </dsp:nvSpPr>
      <dsp:spPr>
        <a:xfrm>
          <a:off x="4468362" y="2264153"/>
          <a:ext cx="816864" cy="816864"/>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5880" tIns="55880" rIns="55880" bIns="55880" numCol="1" spcCol="1270" anchor="ctr" anchorCtr="0">
          <a:noAutofit/>
        </a:bodyPr>
        <a:lstStyle/>
        <a:p>
          <a:pPr lvl="0" algn="ctr" defTabSz="977900">
            <a:lnSpc>
              <a:spcPct val="90000"/>
            </a:lnSpc>
            <a:spcBef>
              <a:spcPct val="0"/>
            </a:spcBef>
            <a:spcAft>
              <a:spcPct val="35000"/>
            </a:spcAft>
          </a:pPr>
          <a:r>
            <a:rPr lang="en-US" sz="2200" kern="1200" dirty="0" smtClean="0"/>
            <a:t>Slave</a:t>
          </a:r>
          <a:endParaRPr lang="en-US" sz="2200" kern="1200" dirty="0"/>
        </a:p>
      </dsp:txBody>
      <dsp:txXfrm>
        <a:off x="4508238" y="2304029"/>
        <a:ext cx="737112" cy="737112"/>
      </dsp:txXfrm>
    </dsp:sp>
    <dsp:sp modelId="{99CD8AD3-6476-5342-96C3-57BE87931A80}">
      <dsp:nvSpPr>
        <dsp:cNvPr id="0" name=""/>
        <dsp:cNvSpPr/>
      </dsp:nvSpPr>
      <dsp:spPr>
        <a:xfrm rot="5399997">
          <a:off x="2525521" y="1741683"/>
          <a:ext cx="1044959" cy="0"/>
        </a:xfrm>
        <a:custGeom>
          <a:avLst/>
          <a:gdLst/>
          <a:ahLst/>
          <a:cxnLst/>
          <a:rect l="0" t="0" r="0" b="0"/>
          <a:pathLst>
            <a:path>
              <a:moveTo>
                <a:pt x="0" y="0"/>
              </a:moveTo>
              <a:lnTo>
                <a:pt x="1044959" y="0"/>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465DF973-0A96-9146-BC21-3D9F50977FF4}">
      <dsp:nvSpPr>
        <dsp:cNvPr id="0" name=""/>
        <dsp:cNvSpPr/>
      </dsp:nvSpPr>
      <dsp:spPr>
        <a:xfrm>
          <a:off x="2639569" y="2264163"/>
          <a:ext cx="816864" cy="816864"/>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5880" tIns="55880" rIns="55880" bIns="55880" numCol="1" spcCol="1270" anchor="ctr" anchorCtr="0">
          <a:noAutofit/>
        </a:bodyPr>
        <a:lstStyle/>
        <a:p>
          <a:pPr lvl="0" algn="ctr" defTabSz="977900">
            <a:lnSpc>
              <a:spcPct val="90000"/>
            </a:lnSpc>
            <a:spcBef>
              <a:spcPct val="0"/>
            </a:spcBef>
            <a:spcAft>
              <a:spcPct val="35000"/>
            </a:spcAft>
          </a:pPr>
          <a:r>
            <a:rPr lang="en-US" sz="2200" kern="1200" dirty="0" smtClean="0"/>
            <a:t>Slave</a:t>
          </a:r>
          <a:endParaRPr lang="en-US" sz="2200" kern="1200" dirty="0"/>
        </a:p>
      </dsp:txBody>
      <dsp:txXfrm>
        <a:off x="2679445" y="2304039"/>
        <a:ext cx="737112" cy="737112"/>
      </dsp:txXfrm>
    </dsp:sp>
    <dsp:sp modelId="{4178A0C0-8CFF-4A4B-8462-3FA4939F1089}">
      <dsp:nvSpPr>
        <dsp:cNvPr id="0" name=""/>
        <dsp:cNvSpPr/>
      </dsp:nvSpPr>
      <dsp:spPr>
        <a:xfrm rot="7893383">
          <a:off x="1346224" y="1741678"/>
          <a:ext cx="1396425" cy="0"/>
        </a:xfrm>
        <a:custGeom>
          <a:avLst/>
          <a:gdLst/>
          <a:ahLst/>
          <a:cxnLst/>
          <a:rect l="0" t="0" r="0" b="0"/>
          <a:pathLst>
            <a:path>
              <a:moveTo>
                <a:pt x="0" y="0"/>
              </a:moveTo>
              <a:lnTo>
                <a:pt x="1396425" y="0"/>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1D37458B-8F3D-3842-851B-50A27A61F222}">
      <dsp:nvSpPr>
        <dsp:cNvPr id="0" name=""/>
        <dsp:cNvSpPr/>
      </dsp:nvSpPr>
      <dsp:spPr>
        <a:xfrm>
          <a:off x="810773" y="2264153"/>
          <a:ext cx="816864" cy="816864"/>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5880" tIns="55880" rIns="55880" bIns="55880" numCol="1" spcCol="1270" anchor="ctr" anchorCtr="0">
          <a:noAutofit/>
        </a:bodyPr>
        <a:lstStyle/>
        <a:p>
          <a:pPr lvl="0" algn="ctr" defTabSz="977900">
            <a:lnSpc>
              <a:spcPct val="90000"/>
            </a:lnSpc>
            <a:spcBef>
              <a:spcPct val="0"/>
            </a:spcBef>
            <a:spcAft>
              <a:spcPct val="35000"/>
            </a:spcAft>
          </a:pPr>
          <a:r>
            <a:rPr lang="en-US" sz="2200" kern="1200" dirty="0" smtClean="0"/>
            <a:t>Slave</a:t>
          </a:r>
          <a:endParaRPr lang="en-US" sz="2200" kern="1200" dirty="0"/>
        </a:p>
      </dsp:txBody>
      <dsp:txXfrm>
        <a:off x="850649" y="2304029"/>
        <a:ext cx="737112" cy="73711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8DA71B-EADA-644F-88DE-94FF786542B0}">
      <dsp:nvSpPr>
        <dsp:cNvPr id="0" name=""/>
        <dsp:cNvSpPr/>
      </dsp:nvSpPr>
      <dsp:spPr>
        <a:xfrm>
          <a:off x="2438399" y="3"/>
          <a:ext cx="1219200" cy="121920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ctr" defTabSz="1200150">
            <a:lnSpc>
              <a:spcPct val="90000"/>
            </a:lnSpc>
            <a:spcBef>
              <a:spcPct val="0"/>
            </a:spcBef>
            <a:spcAft>
              <a:spcPct val="35000"/>
            </a:spcAft>
          </a:pPr>
          <a:r>
            <a:rPr lang="en-US" sz="2700" kern="1200" dirty="0" smtClean="0"/>
            <a:t>Master</a:t>
          </a:r>
        </a:p>
      </dsp:txBody>
      <dsp:txXfrm>
        <a:off x="2497915" y="59519"/>
        <a:ext cx="1100168" cy="1100168"/>
      </dsp:txXfrm>
    </dsp:sp>
    <dsp:sp modelId="{690463B0-3785-F342-9661-29EC91FDDDD2}">
      <dsp:nvSpPr>
        <dsp:cNvPr id="0" name=""/>
        <dsp:cNvSpPr/>
      </dsp:nvSpPr>
      <dsp:spPr>
        <a:xfrm rot="2906617">
          <a:off x="3353350" y="1741678"/>
          <a:ext cx="1396425" cy="0"/>
        </a:xfrm>
        <a:custGeom>
          <a:avLst/>
          <a:gdLst/>
          <a:ahLst/>
          <a:cxnLst/>
          <a:rect l="0" t="0" r="0" b="0"/>
          <a:pathLst>
            <a:path>
              <a:moveTo>
                <a:pt x="0" y="0"/>
              </a:moveTo>
              <a:lnTo>
                <a:pt x="1396425" y="0"/>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C30766BF-A470-B048-82DF-59DAC0BE9713}">
      <dsp:nvSpPr>
        <dsp:cNvPr id="0" name=""/>
        <dsp:cNvSpPr/>
      </dsp:nvSpPr>
      <dsp:spPr>
        <a:xfrm>
          <a:off x="4468362" y="2264153"/>
          <a:ext cx="816864" cy="816864"/>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5880" tIns="55880" rIns="55880" bIns="55880" numCol="1" spcCol="1270" anchor="ctr" anchorCtr="0">
          <a:noAutofit/>
        </a:bodyPr>
        <a:lstStyle/>
        <a:p>
          <a:pPr lvl="0" algn="ctr" defTabSz="977900">
            <a:lnSpc>
              <a:spcPct val="90000"/>
            </a:lnSpc>
            <a:spcBef>
              <a:spcPct val="0"/>
            </a:spcBef>
            <a:spcAft>
              <a:spcPct val="35000"/>
            </a:spcAft>
          </a:pPr>
          <a:r>
            <a:rPr lang="en-US" sz="2200" kern="1200" dirty="0" smtClean="0"/>
            <a:t>Slave</a:t>
          </a:r>
          <a:endParaRPr lang="en-US" sz="2200" kern="1200" dirty="0"/>
        </a:p>
      </dsp:txBody>
      <dsp:txXfrm>
        <a:off x="4508238" y="2304029"/>
        <a:ext cx="737112" cy="737112"/>
      </dsp:txXfrm>
    </dsp:sp>
    <dsp:sp modelId="{99CD8AD3-6476-5342-96C3-57BE87931A80}">
      <dsp:nvSpPr>
        <dsp:cNvPr id="0" name=""/>
        <dsp:cNvSpPr/>
      </dsp:nvSpPr>
      <dsp:spPr>
        <a:xfrm rot="5399997">
          <a:off x="2525521" y="1741683"/>
          <a:ext cx="1044959" cy="0"/>
        </a:xfrm>
        <a:custGeom>
          <a:avLst/>
          <a:gdLst/>
          <a:ahLst/>
          <a:cxnLst/>
          <a:rect l="0" t="0" r="0" b="0"/>
          <a:pathLst>
            <a:path>
              <a:moveTo>
                <a:pt x="0" y="0"/>
              </a:moveTo>
              <a:lnTo>
                <a:pt x="1044959" y="0"/>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465DF973-0A96-9146-BC21-3D9F50977FF4}">
      <dsp:nvSpPr>
        <dsp:cNvPr id="0" name=""/>
        <dsp:cNvSpPr/>
      </dsp:nvSpPr>
      <dsp:spPr>
        <a:xfrm>
          <a:off x="2639569" y="2264163"/>
          <a:ext cx="816864" cy="816864"/>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5880" tIns="55880" rIns="55880" bIns="55880" numCol="1" spcCol="1270" anchor="ctr" anchorCtr="0">
          <a:noAutofit/>
        </a:bodyPr>
        <a:lstStyle/>
        <a:p>
          <a:pPr lvl="0" algn="ctr" defTabSz="977900">
            <a:lnSpc>
              <a:spcPct val="90000"/>
            </a:lnSpc>
            <a:spcBef>
              <a:spcPct val="0"/>
            </a:spcBef>
            <a:spcAft>
              <a:spcPct val="35000"/>
            </a:spcAft>
          </a:pPr>
          <a:r>
            <a:rPr lang="en-US" sz="2200" kern="1200" dirty="0" smtClean="0"/>
            <a:t>Slave</a:t>
          </a:r>
          <a:endParaRPr lang="en-US" sz="2200" kern="1200" dirty="0"/>
        </a:p>
      </dsp:txBody>
      <dsp:txXfrm>
        <a:off x="2679445" y="2304039"/>
        <a:ext cx="737112" cy="737112"/>
      </dsp:txXfrm>
    </dsp:sp>
    <dsp:sp modelId="{4178A0C0-8CFF-4A4B-8462-3FA4939F1089}">
      <dsp:nvSpPr>
        <dsp:cNvPr id="0" name=""/>
        <dsp:cNvSpPr/>
      </dsp:nvSpPr>
      <dsp:spPr>
        <a:xfrm rot="7893383">
          <a:off x="1346224" y="1741678"/>
          <a:ext cx="1396425" cy="0"/>
        </a:xfrm>
        <a:custGeom>
          <a:avLst/>
          <a:gdLst/>
          <a:ahLst/>
          <a:cxnLst/>
          <a:rect l="0" t="0" r="0" b="0"/>
          <a:pathLst>
            <a:path>
              <a:moveTo>
                <a:pt x="0" y="0"/>
              </a:moveTo>
              <a:lnTo>
                <a:pt x="1396425" y="0"/>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1D37458B-8F3D-3842-851B-50A27A61F222}">
      <dsp:nvSpPr>
        <dsp:cNvPr id="0" name=""/>
        <dsp:cNvSpPr/>
      </dsp:nvSpPr>
      <dsp:spPr>
        <a:xfrm>
          <a:off x="810773" y="2264153"/>
          <a:ext cx="816864" cy="816864"/>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5880" tIns="55880" rIns="55880" bIns="55880" numCol="1" spcCol="1270" anchor="ctr" anchorCtr="0">
          <a:noAutofit/>
        </a:bodyPr>
        <a:lstStyle/>
        <a:p>
          <a:pPr lvl="0" algn="ctr" defTabSz="977900">
            <a:lnSpc>
              <a:spcPct val="90000"/>
            </a:lnSpc>
            <a:spcBef>
              <a:spcPct val="0"/>
            </a:spcBef>
            <a:spcAft>
              <a:spcPct val="35000"/>
            </a:spcAft>
          </a:pPr>
          <a:r>
            <a:rPr lang="en-US" sz="2200" kern="1200" dirty="0" smtClean="0"/>
            <a:t>Slave</a:t>
          </a:r>
          <a:endParaRPr lang="en-US" sz="2200" kern="1200" dirty="0"/>
        </a:p>
      </dsp:txBody>
      <dsp:txXfrm>
        <a:off x="850649" y="2304029"/>
        <a:ext cx="737112" cy="737112"/>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8DA71B-EADA-644F-88DE-94FF786542B0}">
      <dsp:nvSpPr>
        <dsp:cNvPr id="0" name=""/>
        <dsp:cNvSpPr/>
      </dsp:nvSpPr>
      <dsp:spPr>
        <a:xfrm>
          <a:off x="2438399" y="3"/>
          <a:ext cx="1219200" cy="121920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ctr" defTabSz="1200150">
            <a:lnSpc>
              <a:spcPct val="90000"/>
            </a:lnSpc>
            <a:spcBef>
              <a:spcPct val="0"/>
            </a:spcBef>
            <a:spcAft>
              <a:spcPct val="35000"/>
            </a:spcAft>
          </a:pPr>
          <a:r>
            <a:rPr lang="en-US" sz="2700" kern="1200" dirty="0" smtClean="0"/>
            <a:t>Master</a:t>
          </a:r>
        </a:p>
      </dsp:txBody>
      <dsp:txXfrm>
        <a:off x="2497915" y="59519"/>
        <a:ext cx="1100168" cy="1100168"/>
      </dsp:txXfrm>
    </dsp:sp>
    <dsp:sp modelId="{690463B0-3785-F342-9661-29EC91FDDDD2}">
      <dsp:nvSpPr>
        <dsp:cNvPr id="0" name=""/>
        <dsp:cNvSpPr/>
      </dsp:nvSpPr>
      <dsp:spPr>
        <a:xfrm rot="2906617">
          <a:off x="3353350" y="1741678"/>
          <a:ext cx="1396425" cy="0"/>
        </a:xfrm>
        <a:custGeom>
          <a:avLst/>
          <a:gdLst/>
          <a:ahLst/>
          <a:cxnLst/>
          <a:rect l="0" t="0" r="0" b="0"/>
          <a:pathLst>
            <a:path>
              <a:moveTo>
                <a:pt x="0" y="0"/>
              </a:moveTo>
              <a:lnTo>
                <a:pt x="1396425" y="0"/>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C30766BF-A470-B048-82DF-59DAC0BE9713}">
      <dsp:nvSpPr>
        <dsp:cNvPr id="0" name=""/>
        <dsp:cNvSpPr/>
      </dsp:nvSpPr>
      <dsp:spPr>
        <a:xfrm>
          <a:off x="4468362" y="2264153"/>
          <a:ext cx="816864" cy="816864"/>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5880" tIns="55880" rIns="55880" bIns="55880" numCol="1" spcCol="1270" anchor="ctr" anchorCtr="0">
          <a:noAutofit/>
        </a:bodyPr>
        <a:lstStyle/>
        <a:p>
          <a:pPr lvl="0" algn="ctr" defTabSz="977900">
            <a:lnSpc>
              <a:spcPct val="90000"/>
            </a:lnSpc>
            <a:spcBef>
              <a:spcPct val="0"/>
            </a:spcBef>
            <a:spcAft>
              <a:spcPct val="35000"/>
            </a:spcAft>
          </a:pPr>
          <a:r>
            <a:rPr lang="en-US" sz="2200" kern="1200" dirty="0" smtClean="0"/>
            <a:t>Slave</a:t>
          </a:r>
          <a:endParaRPr lang="en-US" sz="2200" kern="1200" dirty="0"/>
        </a:p>
      </dsp:txBody>
      <dsp:txXfrm>
        <a:off x="4508238" y="2304029"/>
        <a:ext cx="737112" cy="737112"/>
      </dsp:txXfrm>
    </dsp:sp>
    <dsp:sp modelId="{99CD8AD3-6476-5342-96C3-57BE87931A80}">
      <dsp:nvSpPr>
        <dsp:cNvPr id="0" name=""/>
        <dsp:cNvSpPr/>
      </dsp:nvSpPr>
      <dsp:spPr>
        <a:xfrm rot="5399997">
          <a:off x="2525521" y="1741683"/>
          <a:ext cx="1044959" cy="0"/>
        </a:xfrm>
        <a:custGeom>
          <a:avLst/>
          <a:gdLst/>
          <a:ahLst/>
          <a:cxnLst/>
          <a:rect l="0" t="0" r="0" b="0"/>
          <a:pathLst>
            <a:path>
              <a:moveTo>
                <a:pt x="0" y="0"/>
              </a:moveTo>
              <a:lnTo>
                <a:pt x="1044959" y="0"/>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465DF973-0A96-9146-BC21-3D9F50977FF4}">
      <dsp:nvSpPr>
        <dsp:cNvPr id="0" name=""/>
        <dsp:cNvSpPr/>
      </dsp:nvSpPr>
      <dsp:spPr>
        <a:xfrm>
          <a:off x="2639569" y="2264163"/>
          <a:ext cx="816864" cy="816864"/>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5880" tIns="55880" rIns="55880" bIns="55880" numCol="1" spcCol="1270" anchor="ctr" anchorCtr="0">
          <a:noAutofit/>
        </a:bodyPr>
        <a:lstStyle/>
        <a:p>
          <a:pPr lvl="0" algn="ctr" defTabSz="977900">
            <a:lnSpc>
              <a:spcPct val="90000"/>
            </a:lnSpc>
            <a:spcBef>
              <a:spcPct val="0"/>
            </a:spcBef>
            <a:spcAft>
              <a:spcPct val="35000"/>
            </a:spcAft>
          </a:pPr>
          <a:r>
            <a:rPr lang="en-US" sz="2200" kern="1200" dirty="0" smtClean="0"/>
            <a:t>Slave</a:t>
          </a:r>
          <a:endParaRPr lang="en-US" sz="2200" kern="1200" dirty="0"/>
        </a:p>
      </dsp:txBody>
      <dsp:txXfrm>
        <a:off x="2679445" y="2304039"/>
        <a:ext cx="737112" cy="737112"/>
      </dsp:txXfrm>
    </dsp:sp>
    <dsp:sp modelId="{4178A0C0-8CFF-4A4B-8462-3FA4939F1089}">
      <dsp:nvSpPr>
        <dsp:cNvPr id="0" name=""/>
        <dsp:cNvSpPr/>
      </dsp:nvSpPr>
      <dsp:spPr>
        <a:xfrm rot="7893383">
          <a:off x="1346224" y="1741678"/>
          <a:ext cx="1396425" cy="0"/>
        </a:xfrm>
        <a:custGeom>
          <a:avLst/>
          <a:gdLst/>
          <a:ahLst/>
          <a:cxnLst/>
          <a:rect l="0" t="0" r="0" b="0"/>
          <a:pathLst>
            <a:path>
              <a:moveTo>
                <a:pt x="0" y="0"/>
              </a:moveTo>
              <a:lnTo>
                <a:pt x="1396425" y="0"/>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1D37458B-8F3D-3842-851B-50A27A61F222}">
      <dsp:nvSpPr>
        <dsp:cNvPr id="0" name=""/>
        <dsp:cNvSpPr/>
      </dsp:nvSpPr>
      <dsp:spPr>
        <a:xfrm>
          <a:off x="810773" y="2264153"/>
          <a:ext cx="816864" cy="816864"/>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5880" tIns="55880" rIns="55880" bIns="55880" numCol="1" spcCol="1270" anchor="ctr" anchorCtr="0">
          <a:noAutofit/>
        </a:bodyPr>
        <a:lstStyle/>
        <a:p>
          <a:pPr lvl="0" algn="ctr" defTabSz="977900">
            <a:lnSpc>
              <a:spcPct val="90000"/>
            </a:lnSpc>
            <a:spcBef>
              <a:spcPct val="0"/>
            </a:spcBef>
            <a:spcAft>
              <a:spcPct val="35000"/>
            </a:spcAft>
          </a:pPr>
          <a:r>
            <a:rPr lang="en-US" sz="2200" kern="1200" dirty="0" smtClean="0"/>
            <a:t>Slave</a:t>
          </a:r>
          <a:endParaRPr lang="en-US" sz="2200" kern="1200" dirty="0"/>
        </a:p>
      </dsp:txBody>
      <dsp:txXfrm>
        <a:off x="850649" y="2304029"/>
        <a:ext cx="737112" cy="737112"/>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8DA71B-EADA-644F-88DE-94FF786542B0}">
      <dsp:nvSpPr>
        <dsp:cNvPr id="0" name=""/>
        <dsp:cNvSpPr/>
      </dsp:nvSpPr>
      <dsp:spPr>
        <a:xfrm>
          <a:off x="2438399" y="3"/>
          <a:ext cx="1219200" cy="121920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8100" tIns="38100" rIns="38100" bIns="38100" numCol="1" spcCol="1270" anchor="ctr" anchorCtr="0">
          <a:noAutofit/>
        </a:bodyPr>
        <a:lstStyle/>
        <a:p>
          <a:pPr lvl="0" algn="ctr" defTabSz="666750">
            <a:lnSpc>
              <a:spcPct val="90000"/>
            </a:lnSpc>
            <a:spcBef>
              <a:spcPct val="0"/>
            </a:spcBef>
            <a:spcAft>
              <a:spcPct val="35000"/>
            </a:spcAft>
          </a:pPr>
          <a:r>
            <a:rPr lang="en-US" sz="1500" kern="1200" dirty="0" smtClean="0"/>
            <a:t>Coordinator /Client</a:t>
          </a:r>
        </a:p>
      </dsp:txBody>
      <dsp:txXfrm>
        <a:off x="2497915" y="59519"/>
        <a:ext cx="1100168" cy="1100168"/>
      </dsp:txXfrm>
    </dsp:sp>
    <dsp:sp modelId="{690463B0-3785-F342-9661-29EC91FDDDD2}">
      <dsp:nvSpPr>
        <dsp:cNvPr id="0" name=""/>
        <dsp:cNvSpPr/>
      </dsp:nvSpPr>
      <dsp:spPr>
        <a:xfrm rot="2906617">
          <a:off x="3353350" y="1741678"/>
          <a:ext cx="1396425" cy="0"/>
        </a:xfrm>
        <a:custGeom>
          <a:avLst/>
          <a:gdLst/>
          <a:ahLst/>
          <a:cxnLst/>
          <a:rect l="0" t="0" r="0" b="0"/>
          <a:pathLst>
            <a:path>
              <a:moveTo>
                <a:pt x="0" y="0"/>
              </a:moveTo>
              <a:lnTo>
                <a:pt x="1396425" y="0"/>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C30766BF-A470-B048-82DF-59DAC0BE9713}">
      <dsp:nvSpPr>
        <dsp:cNvPr id="0" name=""/>
        <dsp:cNvSpPr/>
      </dsp:nvSpPr>
      <dsp:spPr>
        <a:xfrm>
          <a:off x="4468362" y="2264153"/>
          <a:ext cx="816864" cy="816864"/>
        </a:xfrm>
        <a:prstGeom prst="roundRect">
          <a:avLst/>
        </a:prstGeom>
        <a:gradFill rotWithShape="1">
          <a:gsLst>
            <a:gs pos="0">
              <a:schemeClr val="accent3">
                <a:shade val="51000"/>
                <a:satMod val="130000"/>
              </a:schemeClr>
            </a:gs>
            <a:gs pos="80000">
              <a:schemeClr val="accent3">
                <a:shade val="93000"/>
                <a:satMod val="130000"/>
              </a:schemeClr>
            </a:gs>
            <a:gs pos="100000">
              <a:schemeClr val="accent3">
                <a:shade val="94000"/>
                <a:satMod val="135000"/>
              </a:schemeClr>
            </a:gs>
          </a:gsLst>
          <a:lin ang="16200000" scaled="0"/>
        </a:gradFill>
        <a:ln w="9525" cap="flat" cmpd="sng" algn="ctr">
          <a:solidFill>
            <a:schemeClr val="accent3">
              <a:shade val="95000"/>
              <a:satMod val="105000"/>
            </a:schemeClr>
          </a:solidFill>
          <a:prstDash val="solid"/>
        </a:ln>
        <a:effectLst>
          <a:outerShdw blurRad="40000" dist="23000" dir="5400000" rotWithShape="0">
            <a:srgbClr val="000000">
              <a:alpha val="35000"/>
            </a:srgbClr>
          </a:outerShdw>
        </a:effectLst>
      </dsp:spPr>
      <dsp:style>
        <a:lnRef idx="1">
          <a:schemeClr val="accent3"/>
        </a:lnRef>
        <a:fillRef idx="3">
          <a:schemeClr val="accent3"/>
        </a:fillRef>
        <a:effectRef idx="2">
          <a:schemeClr val="accent3"/>
        </a:effectRef>
        <a:fontRef idx="minor">
          <a:schemeClr val="lt1"/>
        </a:fontRef>
      </dsp:style>
      <dsp:txBody>
        <a:bodyPr spcFirstLastPara="0" vert="horz" wrap="square" lIns="73660" tIns="73660" rIns="73660" bIns="73660" numCol="1" spcCol="1270" anchor="ctr" anchorCtr="0">
          <a:noAutofit/>
        </a:bodyPr>
        <a:lstStyle/>
        <a:p>
          <a:pPr lvl="0" algn="ctr" defTabSz="1289050">
            <a:lnSpc>
              <a:spcPct val="90000"/>
            </a:lnSpc>
            <a:spcBef>
              <a:spcPct val="0"/>
            </a:spcBef>
            <a:spcAft>
              <a:spcPct val="35000"/>
            </a:spcAft>
          </a:pPr>
          <a:r>
            <a:rPr lang="en-US" sz="2900" kern="1200" dirty="0" smtClean="0"/>
            <a:t>R-Z</a:t>
          </a:r>
          <a:endParaRPr lang="en-US" sz="2900" kern="1200" dirty="0"/>
        </a:p>
      </dsp:txBody>
      <dsp:txXfrm>
        <a:off x="4508238" y="2304029"/>
        <a:ext cx="737112" cy="737112"/>
      </dsp:txXfrm>
    </dsp:sp>
    <dsp:sp modelId="{99CD8AD3-6476-5342-96C3-57BE87931A80}">
      <dsp:nvSpPr>
        <dsp:cNvPr id="0" name=""/>
        <dsp:cNvSpPr/>
      </dsp:nvSpPr>
      <dsp:spPr>
        <a:xfrm rot="5399997">
          <a:off x="2525521" y="1741683"/>
          <a:ext cx="1044959" cy="0"/>
        </a:xfrm>
        <a:custGeom>
          <a:avLst/>
          <a:gdLst/>
          <a:ahLst/>
          <a:cxnLst/>
          <a:rect l="0" t="0" r="0" b="0"/>
          <a:pathLst>
            <a:path>
              <a:moveTo>
                <a:pt x="0" y="0"/>
              </a:moveTo>
              <a:lnTo>
                <a:pt x="1044959" y="0"/>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465DF973-0A96-9146-BC21-3D9F50977FF4}">
      <dsp:nvSpPr>
        <dsp:cNvPr id="0" name=""/>
        <dsp:cNvSpPr/>
      </dsp:nvSpPr>
      <dsp:spPr>
        <a:xfrm>
          <a:off x="2639569" y="2264163"/>
          <a:ext cx="816864" cy="816864"/>
        </a:xfrm>
        <a:prstGeom prst="roundRect">
          <a:avLst/>
        </a:prstGeom>
        <a:gradFill rotWithShape="1">
          <a:gsLst>
            <a:gs pos="0">
              <a:schemeClr val="accent4">
                <a:shade val="51000"/>
                <a:satMod val="130000"/>
              </a:schemeClr>
            </a:gs>
            <a:gs pos="80000">
              <a:schemeClr val="accent4">
                <a:shade val="93000"/>
                <a:satMod val="130000"/>
              </a:schemeClr>
            </a:gs>
            <a:gs pos="100000">
              <a:schemeClr val="accent4">
                <a:shade val="94000"/>
                <a:satMod val="135000"/>
              </a:schemeClr>
            </a:gs>
          </a:gsLst>
          <a:lin ang="16200000" scaled="0"/>
        </a:gradFill>
        <a:ln w="9525" cap="flat" cmpd="sng" algn="ctr">
          <a:solidFill>
            <a:schemeClr val="accent4">
              <a:shade val="95000"/>
              <a:satMod val="105000"/>
            </a:schemeClr>
          </a:solidFill>
          <a:prstDash val="solid"/>
        </a:ln>
        <a:effectLst>
          <a:outerShdw blurRad="40000" dist="23000" dir="5400000" rotWithShape="0">
            <a:srgbClr val="000000">
              <a:alpha val="35000"/>
            </a:srgbClr>
          </a:outerShdw>
        </a:effectLst>
      </dsp:spPr>
      <dsp:style>
        <a:lnRef idx="1">
          <a:schemeClr val="accent4"/>
        </a:lnRef>
        <a:fillRef idx="3">
          <a:schemeClr val="accent4"/>
        </a:fillRef>
        <a:effectRef idx="2">
          <a:schemeClr val="accent4"/>
        </a:effectRef>
        <a:fontRef idx="minor">
          <a:schemeClr val="lt1"/>
        </a:fontRef>
      </dsp:style>
      <dsp:txBody>
        <a:bodyPr spcFirstLastPara="0" vert="horz" wrap="square" lIns="66040" tIns="66040" rIns="66040" bIns="66040" numCol="1" spcCol="1270" anchor="ctr" anchorCtr="0">
          <a:noAutofit/>
        </a:bodyPr>
        <a:lstStyle/>
        <a:p>
          <a:pPr lvl="0" algn="ctr" defTabSz="1155700">
            <a:lnSpc>
              <a:spcPct val="90000"/>
            </a:lnSpc>
            <a:spcBef>
              <a:spcPct val="0"/>
            </a:spcBef>
            <a:spcAft>
              <a:spcPct val="35000"/>
            </a:spcAft>
          </a:pPr>
          <a:r>
            <a:rPr lang="en-US" sz="2600" kern="1200" dirty="0" smtClean="0"/>
            <a:t>K-Q</a:t>
          </a:r>
          <a:endParaRPr lang="en-US" sz="2600" kern="1200" dirty="0"/>
        </a:p>
      </dsp:txBody>
      <dsp:txXfrm>
        <a:off x="2679445" y="2304039"/>
        <a:ext cx="737112" cy="737112"/>
      </dsp:txXfrm>
    </dsp:sp>
    <dsp:sp modelId="{4178A0C0-8CFF-4A4B-8462-3FA4939F1089}">
      <dsp:nvSpPr>
        <dsp:cNvPr id="0" name=""/>
        <dsp:cNvSpPr/>
      </dsp:nvSpPr>
      <dsp:spPr>
        <a:xfrm rot="7893383">
          <a:off x="1346224" y="1741678"/>
          <a:ext cx="1396425" cy="0"/>
        </a:xfrm>
        <a:custGeom>
          <a:avLst/>
          <a:gdLst/>
          <a:ahLst/>
          <a:cxnLst/>
          <a:rect l="0" t="0" r="0" b="0"/>
          <a:pathLst>
            <a:path>
              <a:moveTo>
                <a:pt x="0" y="0"/>
              </a:moveTo>
              <a:lnTo>
                <a:pt x="1396425" y="0"/>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1D37458B-8F3D-3842-851B-50A27A61F222}">
      <dsp:nvSpPr>
        <dsp:cNvPr id="0" name=""/>
        <dsp:cNvSpPr/>
      </dsp:nvSpPr>
      <dsp:spPr>
        <a:xfrm>
          <a:off x="810773" y="2264153"/>
          <a:ext cx="816864" cy="816864"/>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8740" tIns="78740" rIns="78740" bIns="78740" numCol="1" spcCol="1270" anchor="ctr" anchorCtr="0">
          <a:noAutofit/>
        </a:bodyPr>
        <a:lstStyle/>
        <a:p>
          <a:pPr lvl="0" algn="ctr" defTabSz="1377950">
            <a:lnSpc>
              <a:spcPct val="90000"/>
            </a:lnSpc>
            <a:spcBef>
              <a:spcPct val="0"/>
            </a:spcBef>
            <a:spcAft>
              <a:spcPct val="35000"/>
            </a:spcAft>
          </a:pPr>
          <a:r>
            <a:rPr lang="en-US" sz="3100" kern="1200" dirty="0" smtClean="0"/>
            <a:t>A-J</a:t>
          </a:r>
          <a:endParaRPr lang="en-US" sz="3100" kern="1200" dirty="0"/>
        </a:p>
      </dsp:txBody>
      <dsp:txXfrm>
        <a:off x="850649" y="2304029"/>
        <a:ext cx="737112" cy="737112"/>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8DA71B-EADA-644F-88DE-94FF786542B0}">
      <dsp:nvSpPr>
        <dsp:cNvPr id="0" name=""/>
        <dsp:cNvSpPr/>
      </dsp:nvSpPr>
      <dsp:spPr>
        <a:xfrm>
          <a:off x="2438399" y="3"/>
          <a:ext cx="1219200" cy="121920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8100" tIns="38100" rIns="38100" bIns="38100" numCol="1" spcCol="1270" anchor="ctr" anchorCtr="0">
          <a:noAutofit/>
        </a:bodyPr>
        <a:lstStyle/>
        <a:p>
          <a:pPr lvl="0" algn="ctr" defTabSz="666750">
            <a:lnSpc>
              <a:spcPct val="90000"/>
            </a:lnSpc>
            <a:spcBef>
              <a:spcPct val="0"/>
            </a:spcBef>
            <a:spcAft>
              <a:spcPct val="35000"/>
            </a:spcAft>
          </a:pPr>
          <a:r>
            <a:rPr lang="en-US" sz="1500" kern="1200" dirty="0" smtClean="0"/>
            <a:t>Coordinator /Client</a:t>
          </a:r>
        </a:p>
      </dsp:txBody>
      <dsp:txXfrm>
        <a:off x="2497915" y="59519"/>
        <a:ext cx="1100168" cy="1100168"/>
      </dsp:txXfrm>
    </dsp:sp>
    <dsp:sp modelId="{690463B0-3785-F342-9661-29EC91FDDDD2}">
      <dsp:nvSpPr>
        <dsp:cNvPr id="0" name=""/>
        <dsp:cNvSpPr/>
      </dsp:nvSpPr>
      <dsp:spPr>
        <a:xfrm rot="2906617">
          <a:off x="3353350" y="1741678"/>
          <a:ext cx="1396425" cy="0"/>
        </a:xfrm>
        <a:custGeom>
          <a:avLst/>
          <a:gdLst/>
          <a:ahLst/>
          <a:cxnLst/>
          <a:rect l="0" t="0" r="0" b="0"/>
          <a:pathLst>
            <a:path>
              <a:moveTo>
                <a:pt x="0" y="0"/>
              </a:moveTo>
              <a:lnTo>
                <a:pt x="1396425" y="0"/>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C30766BF-A470-B048-82DF-59DAC0BE9713}">
      <dsp:nvSpPr>
        <dsp:cNvPr id="0" name=""/>
        <dsp:cNvSpPr/>
      </dsp:nvSpPr>
      <dsp:spPr>
        <a:xfrm>
          <a:off x="4468362" y="2264153"/>
          <a:ext cx="816864" cy="816864"/>
        </a:xfrm>
        <a:prstGeom prst="roundRect">
          <a:avLst/>
        </a:prstGeom>
        <a:gradFill rotWithShape="1">
          <a:gsLst>
            <a:gs pos="0">
              <a:schemeClr val="accent3">
                <a:shade val="51000"/>
                <a:satMod val="130000"/>
              </a:schemeClr>
            </a:gs>
            <a:gs pos="80000">
              <a:schemeClr val="accent3">
                <a:shade val="93000"/>
                <a:satMod val="130000"/>
              </a:schemeClr>
            </a:gs>
            <a:gs pos="100000">
              <a:schemeClr val="accent3">
                <a:shade val="94000"/>
                <a:satMod val="135000"/>
              </a:schemeClr>
            </a:gs>
          </a:gsLst>
          <a:lin ang="16200000" scaled="0"/>
        </a:gradFill>
        <a:ln w="9525" cap="flat" cmpd="sng" algn="ctr">
          <a:solidFill>
            <a:schemeClr val="accent3">
              <a:shade val="95000"/>
              <a:satMod val="105000"/>
            </a:schemeClr>
          </a:solidFill>
          <a:prstDash val="solid"/>
        </a:ln>
        <a:effectLst>
          <a:outerShdw blurRad="40000" dist="23000" dir="5400000" rotWithShape="0">
            <a:srgbClr val="000000">
              <a:alpha val="35000"/>
            </a:srgbClr>
          </a:outerShdw>
        </a:effectLst>
      </dsp:spPr>
      <dsp:style>
        <a:lnRef idx="1">
          <a:schemeClr val="accent3"/>
        </a:lnRef>
        <a:fillRef idx="3">
          <a:schemeClr val="accent3"/>
        </a:fillRef>
        <a:effectRef idx="2">
          <a:schemeClr val="accent3"/>
        </a:effectRef>
        <a:fontRef idx="minor">
          <a:schemeClr val="lt1"/>
        </a:fontRef>
      </dsp:style>
      <dsp:txBody>
        <a:bodyPr spcFirstLastPara="0" vert="horz" wrap="square" lIns="73660" tIns="73660" rIns="73660" bIns="73660" numCol="1" spcCol="1270" anchor="ctr" anchorCtr="0">
          <a:noAutofit/>
        </a:bodyPr>
        <a:lstStyle/>
        <a:p>
          <a:pPr lvl="0" algn="ctr" defTabSz="1289050">
            <a:lnSpc>
              <a:spcPct val="90000"/>
            </a:lnSpc>
            <a:spcBef>
              <a:spcPct val="0"/>
            </a:spcBef>
            <a:spcAft>
              <a:spcPct val="35000"/>
            </a:spcAft>
          </a:pPr>
          <a:r>
            <a:rPr lang="en-US" sz="2900" kern="1200" dirty="0" smtClean="0"/>
            <a:t>R-Z</a:t>
          </a:r>
          <a:endParaRPr lang="en-US" sz="2900" kern="1200" dirty="0"/>
        </a:p>
      </dsp:txBody>
      <dsp:txXfrm>
        <a:off x="4508238" y="2304029"/>
        <a:ext cx="737112" cy="737112"/>
      </dsp:txXfrm>
    </dsp:sp>
    <dsp:sp modelId="{99CD8AD3-6476-5342-96C3-57BE87931A80}">
      <dsp:nvSpPr>
        <dsp:cNvPr id="0" name=""/>
        <dsp:cNvSpPr/>
      </dsp:nvSpPr>
      <dsp:spPr>
        <a:xfrm rot="5399997">
          <a:off x="2525521" y="1741683"/>
          <a:ext cx="1044959" cy="0"/>
        </a:xfrm>
        <a:custGeom>
          <a:avLst/>
          <a:gdLst/>
          <a:ahLst/>
          <a:cxnLst/>
          <a:rect l="0" t="0" r="0" b="0"/>
          <a:pathLst>
            <a:path>
              <a:moveTo>
                <a:pt x="0" y="0"/>
              </a:moveTo>
              <a:lnTo>
                <a:pt x="1044959" y="0"/>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465DF973-0A96-9146-BC21-3D9F50977FF4}">
      <dsp:nvSpPr>
        <dsp:cNvPr id="0" name=""/>
        <dsp:cNvSpPr/>
      </dsp:nvSpPr>
      <dsp:spPr>
        <a:xfrm>
          <a:off x="2639569" y="2264163"/>
          <a:ext cx="816864" cy="816864"/>
        </a:xfrm>
        <a:prstGeom prst="roundRect">
          <a:avLst/>
        </a:prstGeom>
        <a:gradFill rotWithShape="1">
          <a:gsLst>
            <a:gs pos="0">
              <a:schemeClr val="accent4">
                <a:shade val="51000"/>
                <a:satMod val="130000"/>
              </a:schemeClr>
            </a:gs>
            <a:gs pos="80000">
              <a:schemeClr val="accent4">
                <a:shade val="93000"/>
                <a:satMod val="130000"/>
              </a:schemeClr>
            </a:gs>
            <a:gs pos="100000">
              <a:schemeClr val="accent4">
                <a:shade val="94000"/>
                <a:satMod val="135000"/>
              </a:schemeClr>
            </a:gs>
          </a:gsLst>
          <a:lin ang="16200000" scaled="0"/>
        </a:gradFill>
        <a:ln w="9525" cap="flat" cmpd="sng" algn="ctr">
          <a:solidFill>
            <a:schemeClr val="accent4">
              <a:shade val="95000"/>
              <a:satMod val="105000"/>
            </a:schemeClr>
          </a:solidFill>
          <a:prstDash val="solid"/>
        </a:ln>
        <a:effectLst>
          <a:outerShdw blurRad="40000" dist="23000" dir="5400000" rotWithShape="0">
            <a:srgbClr val="000000">
              <a:alpha val="35000"/>
            </a:srgbClr>
          </a:outerShdw>
        </a:effectLst>
      </dsp:spPr>
      <dsp:style>
        <a:lnRef idx="1">
          <a:schemeClr val="accent4"/>
        </a:lnRef>
        <a:fillRef idx="3">
          <a:schemeClr val="accent4"/>
        </a:fillRef>
        <a:effectRef idx="2">
          <a:schemeClr val="accent4"/>
        </a:effectRef>
        <a:fontRef idx="minor">
          <a:schemeClr val="lt1"/>
        </a:fontRef>
      </dsp:style>
      <dsp:txBody>
        <a:bodyPr spcFirstLastPara="0" vert="horz" wrap="square" lIns="66040" tIns="66040" rIns="66040" bIns="66040" numCol="1" spcCol="1270" anchor="ctr" anchorCtr="0">
          <a:noAutofit/>
        </a:bodyPr>
        <a:lstStyle/>
        <a:p>
          <a:pPr lvl="0" algn="ctr" defTabSz="1155700">
            <a:lnSpc>
              <a:spcPct val="90000"/>
            </a:lnSpc>
            <a:spcBef>
              <a:spcPct val="0"/>
            </a:spcBef>
            <a:spcAft>
              <a:spcPct val="35000"/>
            </a:spcAft>
          </a:pPr>
          <a:r>
            <a:rPr lang="en-US" sz="2600" kern="1200" dirty="0" smtClean="0"/>
            <a:t>K-Q</a:t>
          </a:r>
          <a:endParaRPr lang="en-US" sz="2600" kern="1200" dirty="0"/>
        </a:p>
      </dsp:txBody>
      <dsp:txXfrm>
        <a:off x="2679445" y="2304039"/>
        <a:ext cx="737112" cy="737112"/>
      </dsp:txXfrm>
    </dsp:sp>
    <dsp:sp modelId="{4178A0C0-8CFF-4A4B-8462-3FA4939F1089}">
      <dsp:nvSpPr>
        <dsp:cNvPr id="0" name=""/>
        <dsp:cNvSpPr/>
      </dsp:nvSpPr>
      <dsp:spPr>
        <a:xfrm rot="7893383">
          <a:off x="1346224" y="1741678"/>
          <a:ext cx="1396425" cy="0"/>
        </a:xfrm>
        <a:custGeom>
          <a:avLst/>
          <a:gdLst/>
          <a:ahLst/>
          <a:cxnLst/>
          <a:rect l="0" t="0" r="0" b="0"/>
          <a:pathLst>
            <a:path>
              <a:moveTo>
                <a:pt x="0" y="0"/>
              </a:moveTo>
              <a:lnTo>
                <a:pt x="1396425" y="0"/>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1D37458B-8F3D-3842-851B-50A27A61F222}">
      <dsp:nvSpPr>
        <dsp:cNvPr id="0" name=""/>
        <dsp:cNvSpPr/>
      </dsp:nvSpPr>
      <dsp:spPr>
        <a:xfrm>
          <a:off x="810773" y="2264153"/>
          <a:ext cx="816864" cy="816864"/>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8740" tIns="78740" rIns="78740" bIns="78740" numCol="1" spcCol="1270" anchor="ctr" anchorCtr="0">
          <a:noAutofit/>
        </a:bodyPr>
        <a:lstStyle/>
        <a:p>
          <a:pPr lvl="0" algn="ctr" defTabSz="1377950">
            <a:lnSpc>
              <a:spcPct val="90000"/>
            </a:lnSpc>
            <a:spcBef>
              <a:spcPct val="0"/>
            </a:spcBef>
            <a:spcAft>
              <a:spcPct val="35000"/>
            </a:spcAft>
          </a:pPr>
          <a:r>
            <a:rPr lang="en-US" sz="3100" kern="1200" dirty="0" smtClean="0"/>
            <a:t>A-J</a:t>
          </a:r>
          <a:endParaRPr lang="en-US" sz="3100" kern="1200" dirty="0"/>
        </a:p>
      </dsp:txBody>
      <dsp:txXfrm>
        <a:off x="850649" y="2304029"/>
        <a:ext cx="737112" cy="737112"/>
      </dsp:txXfrm>
    </dsp:sp>
  </dsp:spTree>
</dsp:drawing>
</file>

<file path=ppt/diagrams/layout1.xml><?xml version="1.0" encoding="utf-8"?>
<dgm:layoutDef xmlns:dgm="http://schemas.openxmlformats.org/drawingml/2006/diagram" xmlns:a="http://schemas.openxmlformats.org/drawingml/2006/main" uniqueId="urn:microsoft.com/office/officeart/2005/8/layout/cycle7">
  <dgm:title val=""/>
  <dgm:desc val=""/>
  <dgm:catLst>
    <dgm:cat type="cycle" pri="6000"/>
  </dgm:catLst>
  <dgm:sampData>
    <dgm:dataModel>
      <dgm:ptLst>
        <dgm:pt modelId="0" type="doc"/>
        <dgm:pt modelId="1">
          <dgm:prSet phldr="1"/>
        </dgm:pt>
        <dgm:pt modelId="2">
          <dgm:prSet phldr="1"/>
        </dgm:pt>
        <dgm:pt modelId="3">
          <dgm:prSet phldr="1"/>
        </dgm:pt>
      </dgm:ptLst>
      <dgm:cxnLst>
        <dgm:cxn modelId="6" srcId="0" destId="1" srcOrd="0" destOrd="0"/>
        <dgm:cxn modelId="7" srcId="0" destId="2" srcOrd="1" destOrd="0"/>
        <dgm:cxn modelId="8" srcId="0" destId="3" srcOrd="2"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func="var" arg="dir" op="equ" val="norm">
        <dgm:alg type="cycle">
          <dgm:param type="stAng" val="0"/>
          <dgm:param type="spanAng" val="360"/>
        </dgm:alg>
      </dgm:if>
      <dgm:else name="Name3">
        <dgm:alg type="cycle">
          <dgm:param type="stAng" val="0"/>
          <dgm:param type="spanAng" val="-360"/>
        </dgm:alg>
      </dgm:else>
    </dgm:choose>
    <dgm:shape xmlns:r="http://schemas.openxmlformats.org/officeDocument/2006/relationships" r:blip="">
      <dgm:adjLst/>
    </dgm:shape>
    <dgm:presOf/>
    <dgm:constrLst>
      <dgm:constr type="diam" refType="w"/>
      <dgm:constr type="w" for="ch" ptType="node" refType="w"/>
      <dgm:constr type="primFontSz" for="ch" ptType="node" op="equ" val="65"/>
      <dgm:constr type="w" for="ch" forName="sibTrans" refType="w" refFor="ch" refPtType="node" op="equ" fact="0.35"/>
      <dgm:constr type="connDist" for="ch" forName="sibTrans" op="equ"/>
      <dgm:constr type="primFontSz" for="des" forName="connectorText" op="equ" val="55"/>
      <dgm:constr type="primFontSz" for="des" forName="connectorText" refType="primFontSz" refFor="ch" refPtType="node" op="lte" fact="0.8"/>
      <dgm:constr type="sibSp" refType="w" refFor="ch" refPtType="node" op="equ" fact="0.65"/>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4">
        <dgm:if name="Name5" axis="par ch" ptType="doc node" func="cnt" op="gt" val="1">
          <dgm:forEach name="sibTransForEach" axis="followSib" ptType="sibTrans" hideLastTrans="0" cnt="1">
            <dgm:layoutNode name="sibTrans">
              <dgm:choose name="Name6">
                <dgm:if name="Name7" axis="par ch" ptType="doc node" func="posEven" op="equ" val="1">
                  <dgm:alg type="conn">
                    <dgm:param type="begPts" val="radial"/>
                    <dgm:param type="endPts" val="radial"/>
                    <dgm:param type="begSty" val="arr"/>
                    <dgm:param type="endSty" val="arr"/>
                  </dgm:alg>
                </dgm:if>
                <dgm:else name="Name8">
                  <dgm:alg type="conn">
                    <dgm:param type="begPts" val="auto"/>
                    <dgm:param type="endPts" val="auto"/>
                    <dgm:param type="begSty" val="arr"/>
                    <dgm:param type="endSty" val="arr"/>
                  </dgm:alg>
                </dgm:else>
              </dgm:choose>
              <dgm:shape xmlns:r="http://schemas.openxmlformats.org/officeDocument/2006/relationships" type="conn" r:blip="">
                <dgm:adjLst/>
              </dgm:shape>
              <dgm:presOf axis="self"/>
              <dgm:constrLst>
                <dgm:constr type="h" refType="w" fact="0.5"/>
                <dgm:constr type="connDist"/>
                <dgm:constr type="begPad" refType="connDist" fact="0.1"/>
                <dgm:constr type="endPad" refType="connDist" fact="0.1"/>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9"/>
      </dgm:choose>
    </dgm:forEach>
  </dgm:layoutNode>
</dgm:layoutDef>
</file>

<file path=ppt/diagrams/layout10.xml><?xml version="1.0" encoding="utf-8"?>
<dgm:layoutDef xmlns:dgm="http://schemas.openxmlformats.org/drawingml/2006/diagram" xmlns:a="http://schemas.openxmlformats.org/drawingml/2006/main" uniqueId="urn:microsoft.com/office/officeart/2008/layout/RadialCluster">
  <dgm:title val=""/>
  <dgm:desc val=""/>
  <dgm:catLst>
    <dgm:cat type="relationship" pri="19500"/>
    <dgm:cat type="cycle" pri="15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useDef="1">
    <dgm:dataModel>
      <dgm:ptLst/>
      <dgm:bg/>
      <dgm:whole/>
    </dgm:dataModel>
  </dgm:styleData>
  <dgm:clrData useDef="1">
    <dgm:dataModel>
      <dgm:ptLst/>
      <dgm:bg/>
      <dgm:whole/>
    </dgm:dataModel>
  </dgm:clrData>
  <dgm:layoutNode name="Name0">
    <dgm:varLst>
      <dgm:chMax val="1"/>
      <dgm:chPref val="1"/>
      <dgm:dir/>
      <dgm:animOne val="branch"/>
      <dgm:animLvl val="lvl"/>
    </dgm:varLst>
    <dgm:alg type="composite">
      <dgm:param type="ar" val="1.00"/>
    </dgm:alg>
    <dgm:shape xmlns:r="http://schemas.openxmlformats.org/officeDocument/2006/relationships" r:blip="">
      <dgm:adjLst/>
    </dgm:shape>
    <dgm:choose name="Name1">
      <dgm:if name="Name2" func="var" arg="dir" op="equ" val="norm">
        <dgm:choose name="Name3">
          <dgm:if name="Name4" axis="ch ch" ptType="node node" cnt="1 0" func="cnt" op="equ" val="1">
            <dgm:constrLst>
              <dgm:constr type="l" for="ch" forName="textCenter"/>
              <dgm:constr type="ctrY" for="ch" forName="textCenter" refType="h" fact="0.5"/>
              <dgm:constr type="w" for="ch" forName="textCenter" refType="w" fact="0.32"/>
              <dgm:constr type="h" for="ch" forName="textCenter" refType="w" refFor="ch" refForName="textCenter"/>
              <dgm:constr type="r" for="ch" forName="cycle_1" refType="w"/>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5" axis="ch ch" ptType="node node" cnt="1 0"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6" axis="ch ch" ptType="node node" cnt="1 0" func="cnt" op="equ" val="3">
            <dgm:choose name="Name7">
              <dgm:if name="Name8" axis="ch ch ch" ptType="node node node" st="1 2 0" cnt="1 1 0" func="cnt" op="equ" val="1">
                <dgm:choose name="Name9">
                  <dgm:if name="Name10"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12">
                <dgm:choose name="Name13">
                  <dgm:if name="Name14"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5">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16" axis="ch ch" ptType="node node" cnt="1 0"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r" for="ch" forName="cycle_2" refType="w"/>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l" for="ch" forName="cycle_4"/>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17" axis="ch ch" ptType="node node" cnt="1 0"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24"/>
              <dgm:constr type="w" for="ch" forName="cycle_2" refType="w" fact="0.33"/>
              <dgm:constr type="h" for="ch" forName="cycle_2" refType="w" refFor="ch" refForName="cycle_2"/>
              <dgm:constr type="r" for="ch" forName="cycle_3" refType="w" fact="0.89"/>
              <dgm:constr type="b" for="ch" forName="cycle_3" refType="h"/>
              <dgm:constr type="w" for="ch" forName="cycle_3" refType="w" fact="0.33"/>
              <dgm:constr type="h" for="ch" forName="cycle_3" refType="w" refFor="ch" refForName="cycle_3"/>
              <dgm:constr type="l" for="ch" forName="cycle_4" refType="w" fact="0.11"/>
              <dgm:constr type="b" for="ch" forName="cycle_4" refType="h"/>
              <dgm:constr type="w" for="ch" forName="cycle_4" refType="w" fact="0.33"/>
              <dgm:constr type="h" for="ch" forName="cycle_4" refType="w" refFor="ch" refForName="cycle_4"/>
              <dgm:constr type="l" for="ch" forName="cycle_5"/>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18" axis="ch ch" ptType="node node" cnt="1 0"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17"/>
              <dgm:constr type="w" for="ch" forName="cycle_2" refType="w" fact="0.33"/>
              <dgm:constr type="h" for="ch" forName="cycle_2" refType="w" refFor="ch" refForName="cycle_2"/>
              <dgm:constr type="r" for="ch" forName="cycle_3" refType="w"/>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l" for="ch" forName="cycle_5"/>
              <dgm:constr type="b" for="ch" forName="cycle_5" refType="h" fact="0.83"/>
              <dgm:constr type="w" for="ch" forName="cycle_5" refType="w" fact="0.33"/>
              <dgm:constr type="h" for="ch" forName="cycle_5" refType="w" refFor="ch" refForName="cycle_5"/>
              <dgm:constr type="l" for="ch" forName="cycle_6"/>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19">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r" for="ch" forName="cycle_2" refType="w" fact="0.938"/>
              <dgm:constr type="t" for="ch" forName="cycle_2" refType="h" fact="0.141"/>
              <dgm:constr type="w" for="ch" forName="cycle_2" refType="w" fact="0.263"/>
              <dgm:constr type="h" for="ch" forName="cycle_2" refType="w" refFor="ch" refForName="cycle_2"/>
              <dgm:constr type="r" for="ch" forName="cycle_3" refType="w"/>
              <dgm:constr type="b" for="ch" forName="cycle_3" refType="h" fact="0.74"/>
              <dgm:constr type="w" for="ch" forName="cycle_3" refType="w" fact="0.263"/>
              <dgm:constr type="h" for="ch" forName="cycle_3" refType="w" refFor="ch" refForName="cycle_3"/>
              <dgm:constr type="r" for="ch" forName="cycle_4" refType="w" fact="0.8"/>
              <dgm:constr type="b" for="ch" forName="cycle_4" refType="h"/>
              <dgm:constr type="w" for="ch" forName="cycle_4" refType="w" fact="0.263"/>
              <dgm:constr type="h" for="ch" forName="cycle_4" refType="w" refFor="ch" refForName="cycle_4"/>
              <dgm:constr type="l" for="ch" forName="cycle_5" refType="w" fact="0.2"/>
              <dgm:constr type="b" for="ch" forName="cycle_5" refType="h"/>
              <dgm:constr type="w" for="ch" forName="cycle_5" refType="w" fact="0.263"/>
              <dgm:constr type="h" for="ch" forName="cycle_5" refType="w" refFor="ch" refForName="cycle_5"/>
              <dgm:constr type="l" for="ch" forName="cycle_6"/>
              <dgm:constr type="b" for="ch" forName="cycle_6" refType="h" fact="0.74"/>
              <dgm:constr type="w" for="ch" forName="cycle_6" refType="w" fact="0.263"/>
              <dgm:constr type="h" for="ch" forName="cycle_6" refType="w" refFor="ch" refForName="cycle_6"/>
              <dgm:constr type="l" for="ch" forName="cycle_7" refType="w" fact="0.062"/>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if>
      <dgm:else name="Name20">
        <dgm:choose name="Name21">
          <dgm:if name="Name22" axis="ch ch" ptType="node node" func="cnt" op="equ" val="1">
            <dgm:constrLst>
              <dgm:constr type="r" for="ch" forName="textCenter" refType="w"/>
              <dgm:constr type="ctrY" for="ch" forName="textCenter" refType="h" fact="0.5"/>
              <dgm:constr type="w" for="ch" forName="textCenter" refType="w" fact="0.32"/>
              <dgm:constr type="h" for="ch" forName="textCenter" refType="w" refFor="ch" refForName="textCenter"/>
              <dgm:constr type="l" for="ch" forName="cycle_1"/>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23" axis="ch ch" ptType="node node"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24" axis="ch ch" ptType="node node" func="cnt" op="equ" val="3">
            <dgm:choose name="Name25">
              <dgm:if name="Name26" axis="ch ch ch" ptType="node node node" st="1 2 0" cnt="1 1 0" func="cnt" op="equ" val="1">
                <dgm:choose name="Name27">
                  <dgm:if name="Name28"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29">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30">
                <dgm:choose name="Name31">
                  <dgm:if name="Name32"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33">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34" axis="ch ch" ptType="node node"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l" for="ch" forName="cycle_2"/>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r" for="ch" forName="cycle_4" refType="w"/>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35" axis="ch ch" ptType="node node"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24"/>
              <dgm:constr type="w" for="ch" forName="cycle_2" refType="w" fact="0.33"/>
              <dgm:constr type="h" for="ch" forName="cycle_2" refType="w" refFor="ch" refForName="cycle_2"/>
              <dgm:constr type="l" for="ch" forName="cycle_3" refType="w" fact="0.11"/>
              <dgm:constr type="b" for="ch" forName="cycle_3" refType="h"/>
              <dgm:constr type="w" for="ch" forName="cycle_3" refType="w" fact="0.33"/>
              <dgm:constr type="h" for="ch" forName="cycle_3" refType="w" refFor="ch" refForName="cycle_3"/>
              <dgm:constr type="r" for="ch" forName="cycle_4" refType="w" fact="0.89"/>
              <dgm:constr type="b" for="ch" forName="cycle_4" refType="h"/>
              <dgm:constr type="w" for="ch" forName="cycle_4" refType="w" fact="0.33"/>
              <dgm:constr type="h" for="ch" forName="cycle_4" refType="w" refFor="ch" refForName="cycle_4"/>
              <dgm:constr type="r" for="ch" forName="cycle_5" refType="w"/>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36" axis="ch ch" ptType="node node"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17"/>
              <dgm:constr type="w" for="ch" forName="cycle_2" refType="w" fact="0.33"/>
              <dgm:constr type="h" for="ch" forName="cycle_2" refType="w" refFor="ch" refForName="cycle_2"/>
              <dgm:constr type="l" for="ch" forName="cycle_3"/>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r" for="ch" forName="cycle_5" refType="w"/>
              <dgm:constr type="b" for="ch" forName="cycle_5" refType="h" fact="0.83"/>
              <dgm:constr type="w" for="ch" forName="cycle_5" refType="w" fact="0.33"/>
              <dgm:constr type="h" for="ch" forName="cycle_5" refType="w" refFor="ch" refForName="cycle_5"/>
              <dgm:constr type="r" for="ch" forName="cycle_6" refType="w"/>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37">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l" for="ch" forName="cycle_2" refType="w" fact="0.062"/>
              <dgm:constr type="t" for="ch" forName="cycle_2" refType="h" fact="0.141"/>
              <dgm:constr type="w" for="ch" forName="cycle_2" refType="w" fact="0.263"/>
              <dgm:constr type="h" for="ch" forName="cycle_2" refType="w" refFor="ch" refForName="cycle_2"/>
              <dgm:constr type="l" for="ch" forName="cycle_3"/>
              <dgm:constr type="b" for="ch" forName="cycle_3" refType="h" fact="0.74"/>
              <dgm:constr type="w" for="ch" forName="cycle_3" refType="w" fact="0.263"/>
              <dgm:constr type="h" for="ch" forName="cycle_3" refType="w" refFor="ch" refForName="cycle_3"/>
              <dgm:constr type="l" for="ch" forName="cycle_4" refType="w" fact="0.2"/>
              <dgm:constr type="b" for="ch" forName="cycle_4" refType="h"/>
              <dgm:constr type="w" for="ch" forName="cycle_4" refType="w" fact="0.263"/>
              <dgm:constr type="h" for="ch" forName="cycle_4" refType="w" refFor="ch" refForName="cycle_4"/>
              <dgm:constr type="r" for="ch" forName="cycle_5" refType="w" fact="0.8"/>
              <dgm:constr type="b" for="ch" forName="cycle_5" refType="h"/>
              <dgm:constr type="w" for="ch" forName="cycle_5" refType="w" fact="0.263"/>
              <dgm:constr type="h" for="ch" forName="cycle_5" refType="w" refFor="ch" refForName="cycle_5"/>
              <dgm:constr type="r" for="ch" forName="cycle_6" refType="w"/>
              <dgm:constr type="b" for="ch" forName="cycle_6" refType="h" fact="0.74"/>
              <dgm:constr type="w" for="ch" forName="cycle_6" refType="w" fact="0.263"/>
              <dgm:constr type="h" for="ch" forName="cycle_6" refType="w" refFor="ch" refForName="cycle_6"/>
              <dgm:constr type="r" for="ch" forName="cycle_7" refType="w" fact="0.938"/>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else>
    </dgm:choose>
    <dgm:forEach name="Name38" axis="ch" ptType="node" cnt="1">
      <dgm:choose name="Name39">
        <dgm:if name="Name40" axis="des" func="maxDepth" op="lte" val="1">
          <dgm:layoutNode name="singleCycle">
            <dgm:choose name="Name41">
              <dgm:if name="Name42" axis="ch" ptType="node" func="cnt" op="equ" val="1">
                <dgm:choose name="Name43">
                  <dgm:if name="Name44" func="var" arg="dir" op="equ" val="norm">
                    <dgm:alg type="cycle">
                      <dgm:param type="stAng" val="90"/>
                      <dgm:param type="ctrShpMap" val="fNode"/>
                    </dgm:alg>
                  </dgm:if>
                  <dgm:else name="Name45">
                    <dgm:alg type="cycle">
                      <dgm:param type="stAng" val="-90"/>
                      <dgm:param type="spanAng" val="-360"/>
                      <dgm:param type="ctrShpMap" val="fNode"/>
                    </dgm:alg>
                  </dgm:else>
                </dgm:choose>
              </dgm:if>
              <dgm:else name="Name46">
                <dgm:choose name="Name47">
                  <dgm:if name="Name48" func="var" arg="dir" op="equ" val="norm">
                    <dgm:alg type="cycle">
                      <dgm:param type="ctrShpMap" val="fNode"/>
                    </dgm:alg>
                  </dgm:if>
                  <dgm:else name="Name49">
                    <dgm:alg type="cycle">
                      <dgm:param type="spanAng" val="-360"/>
                      <dgm:param type="ctrShpMap" val="fNode"/>
                    </dgm:alg>
                  </dgm:else>
                </dgm:choose>
              </dgm:else>
            </dgm:choose>
            <dgm:shape xmlns:r="http://schemas.openxmlformats.org/officeDocument/2006/relationships" r:blip="">
              <dgm:adjLst/>
            </dgm:shape>
            <dgm:presOf/>
            <dgm:choose name="Name50">
              <dgm:if name="Name51" axis="ch" ptType="node" func="cnt" op="equ" val="0">
                <dgm:constrLst>
                  <dgm:constr type="w" for="ch" forName="singleCenter" refType="w"/>
                  <dgm:constr type="h" for="ch" forName="singleCenter" refType="w" refFor="ch" refForName="singleCenter"/>
                </dgm:constrLst>
              </dgm:if>
              <dgm:if name="Name52" axis="ch" ptType="node" func="cnt" op="equ" val="1">
                <dgm:constrLst>
                  <dgm:constr type="w" for="ch" forName="singleCenter" refType="w" fact="0.5"/>
                  <dgm:constr type="h" for="ch" forName="singleCenter" refType="w" refFor="ch" refForName="singleCenter"/>
                  <dgm:constr type="userS" for="ch" ptType="node" refType="w" refFor="ch" refForName="singleCenter" fact="0.67"/>
                </dgm:constrLst>
              </dgm:if>
              <dgm:else name="Name53">
                <dgm:constrLst>
                  <dgm:constr type="w" for="ch" forName="singleCenter" refType="w" fact="0.3"/>
                  <dgm:constr type="h" for="ch" forName="singleCenter" refType="w" refFor="ch" refForName="singleCenter"/>
                  <dgm:constr type="userS" for="ch" ptType="node" refType="w" refFor="ch" refForName="singleCenter" fact="0.67"/>
                </dgm:constrLst>
              </dgm:else>
            </dgm:choose>
            <dgm:layoutNode name="singleCenter" styleLbl="node1">
              <dgm:varLst>
                <dgm:chMax val="7"/>
                <dgm:chPref val="7"/>
              </dgm:varLst>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54" axis="ch" cnt="21">
              <dgm:forEach name="Name55" axis="self" ptType="parTrans">
                <dgm:layoutNode name="Name5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57" axis="self" ptType="node">
                <dgm:layoutNode name="text0"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layoutNode>
        </dgm:if>
        <dgm:else name="Name58">
          <dgm:layoutNode name="textCenter" styleLbl="node1">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choose name="Name59">
            <dgm:if name="Name60" axis="ch" ptType="node" func="cnt" op="gte" val="1">
              <dgm:layoutNode name="cycle_1">
                <dgm:choose name="Name61">
                  <dgm:if name="Name62" func="var" arg="dir" op="equ" val="norm">
                    <dgm:choose name="Name63">
                      <dgm:if name="Name64" axis="ch" ptType="node" func="cnt" op="equ" val="1">
                        <dgm:choose name="Name65">
                          <dgm:if name="Name66" axis="ch ch" ptType="node node" st="1 1" cnt="1 0" func="cnt" op="equ" val="1">
                            <dgm:alg type="cycle">
                              <dgm:param type="ctrShpMap" val="fNode"/>
                              <dgm:param type="stAng" val="90"/>
                            </dgm:alg>
                          </dgm:if>
                          <dgm:if name="Name67" axis="ch ch" ptType="node node" st="1 1" cnt="1 0" func="cnt" op="equ" val="2">
                            <dgm:alg type="cycle">
                              <dgm:param type="ctrShpMap" val="fNode"/>
                              <dgm:param type="stAng" val="45"/>
                              <dgm:param type="spanAng" val="90"/>
                            </dgm:alg>
                          </dgm:if>
                          <dgm:else name="Name68">
                            <dgm:alg type="cycle">
                              <dgm:param type="ctrShpMap" val="fNode"/>
                              <dgm:param type="stAng" val="0"/>
                              <dgm:param type="spanAng" val="180"/>
                            </dgm:alg>
                          </dgm:else>
                        </dgm:choose>
                      </dgm:if>
                      <dgm:if name="Name69" axis="ch" ptType="node" func="cnt" op="equ" val="2">
                        <dgm:choose name="Name70">
                          <dgm:if name="Name71" axis="ch ch" ptType="node node" st="1 1" cnt="1 0" func="cnt" op="equ" val="1">
                            <dgm:alg type="cycle">
                              <dgm:param type="ctrShpMap" val="fNode"/>
                              <dgm:param type="stAng" val="0"/>
                            </dgm:alg>
                          </dgm:if>
                          <dgm:if name="Name72" axis="ch ch" ptType="node node" st="1 1" cnt="1 0" func="cnt" op="equ" val="2">
                            <dgm:alg type="cycle">
                              <dgm:param type="ctrShpMap" val="fNode"/>
                              <dgm:param type="stAng" val="315"/>
                              <dgm:param type="spanAng" val="90"/>
                            </dgm:alg>
                          </dgm:if>
                          <dgm:else name="Name73">
                            <dgm:alg type="cycle">
                              <dgm:param type="ctrShpMap" val="fNode"/>
                              <dgm:param type="stAng" val="270"/>
                              <dgm:param type="spanAng" val="180"/>
                            </dgm:alg>
                          </dgm:else>
                        </dgm:choose>
                      </dgm:if>
                      <dgm:if name="Name74" axis="ch" ptType="node" func="cnt" op="equ" val="3">
                        <dgm:choose name="Name75">
                          <dgm:if name="Name76" axis="ch ch" ptType="node node" st="1 1" cnt="1 0" func="cnt" op="equ" val="1">
                            <dgm:alg type="cycle">
                              <dgm:param type="ctrShpMap" val="fNode"/>
                              <dgm:param type="stAng" val="0"/>
                            </dgm:alg>
                          </dgm:if>
                          <dgm:if name="Name77" axis="ch ch" ptType="node node" st="1 1" cnt="1 0" func="cnt" op="equ" val="2">
                            <dgm:alg type="cycle">
                              <dgm:param type="ctrShpMap" val="fNode"/>
                              <dgm:param type="stAng" val="315"/>
                              <dgm:param type="spanAng" val="90"/>
                            </dgm:alg>
                          </dgm:if>
                          <dgm:else name="Name78">
                            <dgm:alg type="cycle">
                              <dgm:param type="ctrShpMap" val="fNode"/>
                              <dgm:param type="stAng" val="270"/>
                              <dgm:param type="spanAng" val="180"/>
                            </dgm:alg>
                          </dgm:else>
                        </dgm:choose>
                      </dgm:if>
                      <dgm:if name="Name79" axis="ch" ptType="node" func="cnt" op="equ" val="4">
                        <dgm:choose name="Name80">
                          <dgm:if name="Name81" axis="ch ch" ptType="node node" st="1 1" cnt="1 0" func="cnt" op="equ" val="1">
                            <dgm:alg type="cycle">
                              <dgm:param type="ctrShpMap" val="fNode"/>
                              <dgm:param type="stAng" val="0"/>
                            </dgm:alg>
                          </dgm:if>
                          <dgm:if name="Name82" axis="ch ch" ptType="node node" st="1 1" cnt="1 0" func="cnt" op="equ" val="2">
                            <dgm:alg type="cycle">
                              <dgm:param type="ctrShpMap" val="fNode"/>
                              <dgm:param type="stAng" val="315"/>
                              <dgm:param type="spanAng" val="90"/>
                            </dgm:alg>
                          </dgm:if>
                          <dgm:else name="Name83">
                            <dgm:alg type="cycle">
                              <dgm:param type="ctrShpMap" val="fNode"/>
                              <dgm:param type="stAng" val="292.5"/>
                              <dgm:param type="spanAng" val="135"/>
                            </dgm:alg>
                          </dgm:else>
                        </dgm:choose>
                      </dgm:if>
                      <dgm:if name="Name84" axis="ch" ptType="node" func="cnt" op="equ" val="5">
                        <dgm:choose name="Name85">
                          <dgm:if name="Name86" axis="ch ch" ptType="node node" st="1 1" cnt="1 0" func="cnt" op="equ" val="1">
                            <dgm:alg type="cycle">
                              <dgm:param type="ctrShpMap" val="fNode"/>
                              <dgm:param type="stAng" val="0"/>
                            </dgm:alg>
                          </dgm:if>
                          <dgm:if name="Name87" axis="ch ch" ptType="node node" st="1 1" cnt="1 0" func="cnt" op="equ" val="2">
                            <dgm:alg type="cycle">
                              <dgm:param type="ctrShpMap" val="fNode"/>
                              <dgm:param type="stAng" val="315"/>
                              <dgm:param type="spanAng" val="90"/>
                            </dgm:alg>
                          </dgm:if>
                          <dgm:else name="Name88">
                            <dgm:alg type="cycle">
                              <dgm:param type="ctrShpMap" val="fNode"/>
                              <dgm:param type="stAng" val="0"/>
                              <dgm:param type="spanAng" val="360"/>
                            </dgm:alg>
                          </dgm:else>
                        </dgm:choose>
                      </dgm:if>
                      <dgm:if name="Name89" axis="ch" ptType="node" func="cnt" op="equ" val="6">
                        <dgm:choose name="Name90">
                          <dgm:if name="Name91" axis="ch ch" ptType="node node" st="1 1" cnt="1 0" func="cnt" op="equ" val="1">
                            <dgm:alg type="cycle">
                              <dgm:param type="ctrShpMap" val="fNode"/>
                              <dgm:param type="stAng" val="0"/>
                            </dgm:alg>
                          </dgm:if>
                          <dgm:if name="Name92" axis="ch ch" ptType="node node" st="1 1" cnt="1 0" func="cnt" op="equ" val="2">
                            <dgm:alg type="cycle">
                              <dgm:param type="ctrShpMap" val="fNode"/>
                              <dgm:param type="stAng" val="315"/>
                              <dgm:param type="spanAng" val="90"/>
                            </dgm:alg>
                          </dgm:if>
                          <dgm:else name="Name93">
                            <dgm:alg type="cycle">
                              <dgm:param type="ctrShpMap" val="fNode"/>
                              <dgm:param type="stAng" val="0"/>
                              <dgm:param type="spanAng" val="360"/>
                            </dgm:alg>
                          </dgm:else>
                        </dgm:choose>
                      </dgm:if>
                      <dgm:if name="Name94" axis="ch" ptType="node" func="cnt" op="gte" val="7">
                        <dgm:choose name="Name95">
                          <dgm:if name="Name96" axis="ch ch" ptType="node node" st="1 1" cnt="1 0" func="cnt" op="equ" val="1">
                            <dgm:alg type="cycle">
                              <dgm:param type="ctrShpMap" val="fNode"/>
                              <dgm:param type="stAng" val="0"/>
                            </dgm:alg>
                          </dgm:if>
                          <dgm:if name="Name97" axis="ch ch" ptType="node node" st="1 1" cnt="1 0" func="cnt" op="equ" val="2">
                            <dgm:alg type="cycle">
                              <dgm:param type="ctrShpMap" val="fNode"/>
                              <dgm:param type="stAng" val="315"/>
                              <dgm:param type="spanAng" val="90"/>
                            </dgm:alg>
                          </dgm:if>
                          <dgm:else name="Name98">
                            <dgm:alg type="cycle">
                              <dgm:param type="ctrShpMap" val="fNode"/>
                              <dgm:param type="stAng" val="0"/>
                              <dgm:param type="spanAng" val="360"/>
                            </dgm:alg>
                          </dgm:else>
                        </dgm:choose>
                      </dgm:if>
                      <dgm:else name="Name99"/>
                    </dgm:choose>
                  </dgm:if>
                  <dgm:else name="Name100">
                    <dgm:choose name="Name101">
                      <dgm:if name="Name102" axis="ch" ptType="node" func="cnt" op="equ" val="1">
                        <dgm:choose name="Name103">
                          <dgm:if name="Name104" axis="ch ch" ptType="node node" st="1 1" cnt="1 0" func="cnt" op="equ" val="1">
                            <dgm:alg type="cycle">
                              <dgm:param type="ctrShpMap" val="fNode"/>
                              <dgm:param type="stAng" val="270"/>
                            </dgm:alg>
                          </dgm:if>
                          <dgm:if name="Name105" axis="ch ch" ptType="node node" st="1 1" cnt="1 0" func="cnt" op="equ" val="2">
                            <dgm:alg type="cycle">
                              <dgm:param type="ctrShpMap" val="fNode"/>
                              <dgm:param type="stAng" val="315"/>
                              <dgm:param type="spanAng" val="-90"/>
                            </dgm:alg>
                          </dgm:if>
                          <dgm:else name="Name106">
                            <dgm:alg type="cycle">
                              <dgm:param type="ctrShpMap" val="fNode"/>
                              <dgm:param type="stAng" val="0"/>
                              <dgm:param type="spanAng" val="-180"/>
                            </dgm:alg>
                          </dgm:else>
                        </dgm:choose>
                      </dgm:if>
                      <dgm:if name="Name107" axis="ch" ptType="node" func="cnt" op="equ" val="2">
                        <dgm:choose name="Name108">
                          <dgm:if name="Name109" axis="ch ch" ptType="node node" st="1 1" cnt="1 0" func="cnt" op="equ" val="1">
                            <dgm:alg type="cycle">
                              <dgm:param type="ctrShpMap" val="fNode"/>
                              <dgm:param type="stAng" val="0"/>
                            </dgm:alg>
                          </dgm:if>
                          <dgm:if name="Name110" axis="ch ch" ptType="node node" st="1 1" cnt="1 0" func="cnt" op="equ" val="2">
                            <dgm:alg type="cycle">
                              <dgm:param type="ctrShpMap" val="fNode"/>
                              <dgm:param type="stAng" val="45"/>
                              <dgm:param type="spanAng" val="-90"/>
                            </dgm:alg>
                          </dgm:if>
                          <dgm:else name="Name111">
                            <dgm:alg type="cycle">
                              <dgm:param type="ctrShpMap" val="fNode"/>
                              <dgm:param type="stAng" val="90"/>
                              <dgm:param type="spanAng" val="-180"/>
                            </dgm:alg>
                          </dgm:else>
                        </dgm:choose>
                      </dgm:if>
                      <dgm:if name="Name112" axis="ch" ptType="node" func="cnt" op="equ" val="3">
                        <dgm:choose name="Name113">
                          <dgm:if name="Name114" axis="ch ch" ptType="node node" st="1 1" cnt="1 0" func="cnt" op="equ" val="1">
                            <dgm:alg type="cycle">
                              <dgm:param type="ctrShpMap" val="fNode"/>
                              <dgm:param type="stAng" val="0"/>
                            </dgm:alg>
                          </dgm:if>
                          <dgm:if name="Name115" axis="ch ch" ptType="node node" st="1 1" cnt="1 0" func="cnt" op="equ" val="2">
                            <dgm:alg type="cycle">
                              <dgm:param type="ctrShpMap" val="fNode"/>
                              <dgm:param type="stAng" val="45"/>
                              <dgm:param type="spanAng" val="-90"/>
                            </dgm:alg>
                          </dgm:if>
                          <dgm:else name="Name116">
                            <dgm:alg type="cycle">
                              <dgm:param type="ctrShpMap" val="fNode"/>
                              <dgm:param type="stAng" val="90"/>
                              <dgm:param type="spanAng" val="-180"/>
                            </dgm:alg>
                          </dgm:else>
                        </dgm:choose>
                      </dgm:if>
                      <dgm:if name="Name117" axis="ch" ptType="node" func="cnt" op="equ" val="4">
                        <dgm:choose name="Name118">
                          <dgm:if name="Name119" axis="ch ch" ptType="node node" st="1 1" cnt="1 0" func="cnt" op="equ" val="1">
                            <dgm:alg type="cycle">
                              <dgm:param type="ctrShpMap" val="fNode"/>
                              <dgm:param type="stAng" val="0"/>
                            </dgm:alg>
                          </dgm:if>
                          <dgm:if name="Name120" axis="ch ch" ptType="node node" st="1 1" cnt="1 0" func="cnt" op="equ" val="2">
                            <dgm:alg type="cycle">
                              <dgm:param type="ctrShpMap" val="fNode"/>
                              <dgm:param type="stAng" val="45"/>
                              <dgm:param type="spanAng" val="-90"/>
                            </dgm:alg>
                          </dgm:if>
                          <dgm:else name="Name121">
                            <dgm:alg type="cycle">
                              <dgm:param type="ctrShpMap" val="fNode"/>
                              <dgm:param type="stAng" val="67.5"/>
                              <dgm:param type="spanAng" val="-135"/>
                            </dgm:alg>
                          </dgm:else>
                        </dgm:choose>
                      </dgm:if>
                      <dgm:if name="Name122" axis="ch" ptType="node" func="cnt" op="equ" val="5">
                        <dgm:choose name="Name123">
                          <dgm:if name="Name124" axis="ch ch" ptType="node node" st="1 1" cnt="1 0" func="cnt" op="equ" val="1">
                            <dgm:alg type="cycle">
                              <dgm:param type="ctrShpMap" val="fNode"/>
                              <dgm:param type="stAng" val="0"/>
                            </dgm:alg>
                          </dgm:if>
                          <dgm:if name="Name125" axis="ch ch" ptType="node node" st="1 1" cnt="1 0" func="cnt" op="equ" val="2">
                            <dgm:alg type="cycle">
                              <dgm:param type="ctrShpMap" val="fNode"/>
                              <dgm:param type="stAng" val="45"/>
                              <dgm:param type="spanAng" val="-90"/>
                            </dgm:alg>
                          </dgm:if>
                          <dgm:else name="Name126">
                            <dgm:alg type="cycle">
                              <dgm:param type="ctrShpMap" val="fNode"/>
                              <dgm:param type="stAng" val="0"/>
                              <dgm:param type="spanAng" val="-360"/>
                            </dgm:alg>
                          </dgm:else>
                        </dgm:choose>
                      </dgm:if>
                      <dgm:if name="Name127" axis="ch" ptType="node" func="cnt" op="equ" val="6">
                        <dgm:choose name="Name128">
                          <dgm:if name="Name129" axis="ch ch" ptType="node node" st="1 1" cnt="1 0" func="cnt" op="equ" val="1">
                            <dgm:alg type="cycle">
                              <dgm:param type="ctrShpMap" val="fNode"/>
                              <dgm:param type="stAng" val="0"/>
                            </dgm:alg>
                          </dgm:if>
                          <dgm:if name="Name130" axis="ch ch" ptType="node node" st="1 1" cnt="1 0" func="cnt" op="equ" val="2">
                            <dgm:alg type="cycle">
                              <dgm:param type="ctrShpMap" val="fNode"/>
                              <dgm:param type="stAng" val="45"/>
                              <dgm:param type="spanAng" val="-90"/>
                            </dgm:alg>
                          </dgm:if>
                          <dgm:else name="Name131">
                            <dgm:alg type="cycle">
                              <dgm:param type="ctrShpMap" val="fNode"/>
                              <dgm:param type="stAng" val="0"/>
                              <dgm:param type="spanAng" val="-360"/>
                            </dgm:alg>
                          </dgm:else>
                        </dgm:choose>
                      </dgm:if>
                      <dgm:if name="Name132" axis="ch" ptType="node" func="cnt" op="gte" val="7">
                        <dgm:choose name="Name133">
                          <dgm:if name="Name134" axis="ch ch" ptType="node node" st="1 1" cnt="1 0" func="cnt" op="equ" val="1">
                            <dgm:alg type="cycle">
                              <dgm:param type="ctrShpMap" val="fNode"/>
                              <dgm:param type="stAng" val="0"/>
                            </dgm:alg>
                          </dgm:if>
                          <dgm:if name="Name135" axis="ch ch" ptType="node node" st="1 1" cnt="1 0" func="cnt" op="equ" val="2">
                            <dgm:alg type="cycle">
                              <dgm:param type="ctrShpMap" val="fNode"/>
                              <dgm:param type="stAng" val="45"/>
                              <dgm:param type="spanAng" val="-90"/>
                            </dgm:alg>
                          </dgm:if>
                          <dgm:else name="Name136">
                            <dgm:alg type="cycle">
                              <dgm:param type="ctrShpMap" val="fNode"/>
                              <dgm:param type="stAng" val="0"/>
                              <dgm:param type="spanAng" val="-360"/>
                            </dgm:alg>
                          </dgm:else>
                        </dgm:choose>
                      </dgm:if>
                      <dgm:else name="Name137"/>
                    </dgm:choose>
                  </dgm:else>
                </dgm:choose>
                <dgm:shape xmlns:r="http://schemas.openxmlformats.org/officeDocument/2006/relationships" r:blip="">
                  <dgm:adjLst/>
                </dgm:shape>
                <dgm:presOf/>
                <dgm:constrLst>
                  <dgm:constr type="sp" refType="w" fact="0.1"/>
                  <dgm:constr type="sibSp" refType="w" fact="0.1"/>
                </dgm:constrLst>
                <dgm:forEach name="Name138" axis="ch" ptType="node" cnt="1">
                  <dgm:layoutNode name="childCenter1"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139" axis="ch">
                    <dgm:forEach name="Name140" axis="self" ptType="parTrans">
                      <dgm:layoutNode name="Name141">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142" axis="self" ptType="node">
                      <dgm:layoutNode name="text1"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143" axis="ch" ptType="parTrans" cnt="1">
                <dgm:layoutNode name="Name144">
                  <dgm:alg type="conn">
                    <dgm:param type="dim" val="1D"/>
                    <dgm:param type="begPts" val="auto"/>
                    <dgm:param type="endPts" val="auto"/>
                    <dgm:param type="endSty" val="noArr"/>
                    <dgm:param type="srcNode" val="textCenter"/>
                    <dgm:param type="dstNode" val="childCenter1"/>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145"/>
          </dgm:choose>
          <dgm:choose name="Name146">
            <dgm:if name="Name147" axis="ch" ptType="node" func="cnt" op="gte" val="2">
              <dgm:layoutNode name="cycle_2">
                <dgm:choose name="Name148">
                  <dgm:if name="Name149" func="var" arg="dir" op="equ" val="norm">
                    <dgm:choose name="Name150">
                      <dgm:if name="Name151" axis="ch" ptType="node" func="cnt" op="equ" val="2">
                        <dgm:choose name="Name152">
                          <dgm:if name="Name153" axis="ch ch" ptType="node node" st="2 1" cnt="1 0" func="cnt" op="equ" val="1">
                            <dgm:alg type="cycle">
                              <dgm:param type="ctrShpMap" val="fNode"/>
                              <dgm:param type="stAng" val="180"/>
                            </dgm:alg>
                          </dgm:if>
                          <dgm:if name="Name154" axis="ch ch" ptType="node node" st="2 1" cnt="1 0" func="cnt" op="equ" val="2">
                            <dgm:alg type="cycle">
                              <dgm:param type="ctrShpMap" val="fNode"/>
                              <dgm:param type="stAng" val="135"/>
                              <dgm:param type="spanAng" val="90"/>
                            </dgm:alg>
                          </dgm:if>
                          <dgm:else name="Name155">
                            <dgm:alg type="cycle">
                              <dgm:param type="ctrShpMap" val="fNode"/>
                              <dgm:param type="stAng" val="90"/>
                              <dgm:param type="spanAng" val="180"/>
                            </dgm:alg>
                          </dgm:else>
                        </dgm:choose>
                      </dgm:if>
                      <dgm:if name="Name156" axis="ch" ptType="node" func="cnt" op="equ" val="3">
                        <dgm:choose name="Name157">
                          <dgm:if name="Name158" axis="ch ch" ptType="node node" st="2 1" cnt="1 0" func="cnt" op="equ" val="1">
                            <dgm:alg type="cycle">
                              <dgm:param type="ctrShpMap" val="fNode"/>
                              <dgm:param type="stAng" val="120"/>
                              <dgm:param type="horzAlign" val="r"/>
                              <dgm:param type="vertAlign" val="b"/>
                            </dgm:alg>
                          </dgm:if>
                          <dgm:if name="Name159" axis="ch ch" ptType="node node" st="2 1" cnt="1 0" func="cnt" op="equ" val="2">
                            <dgm:alg type="cycle">
                              <dgm:param type="ctrShpMap" val="fNode"/>
                              <dgm:param type="stAng" val="75"/>
                              <dgm:param type="spanAng" val="90"/>
                              <dgm:param type="horzAlign" val="r"/>
                              <dgm:param type="vertAlign" val="b"/>
                            </dgm:alg>
                          </dgm:if>
                          <dgm:else name="Name160">
                            <dgm:alg type="cycle">
                              <dgm:param type="ctrShpMap" val="fNode"/>
                              <dgm:param type="stAng" val="30"/>
                              <dgm:param type="spanAng" val="180"/>
                            </dgm:alg>
                          </dgm:else>
                        </dgm:choose>
                      </dgm:if>
                      <dgm:if name="Name161" axis="ch" ptType="node" func="cnt" op="equ" val="4">
                        <dgm:choose name="Name162">
                          <dgm:if name="Name163" axis="ch ch" ptType="node node" st="2 1" cnt="1 0" func="cnt" op="equ" val="1">
                            <dgm:alg type="cycle">
                              <dgm:param type="ctrShpMap" val="fNode"/>
                              <dgm:param type="stAng" val="90"/>
                            </dgm:alg>
                          </dgm:if>
                          <dgm:if name="Name164" axis="ch ch" ptType="node node" st="2 1" cnt="1 0" func="cnt" op="equ" val="2">
                            <dgm:alg type="cycle">
                              <dgm:param type="ctrShpMap" val="fNode"/>
                              <dgm:param type="stAng" val="45"/>
                              <dgm:param type="spanAng" val="90"/>
                            </dgm:alg>
                          </dgm:if>
                          <dgm:else name="Name165">
                            <dgm:alg type="cycle">
                              <dgm:param type="ctrShpMap" val="fNode"/>
                              <dgm:param type="stAng" val="22.5"/>
                              <dgm:param type="spanAng" val="135"/>
                            </dgm:alg>
                          </dgm:else>
                        </dgm:choose>
                      </dgm:if>
                      <dgm:if name="Name166" axis="ch" ptType="node" func="cnt" op="equ" val="5">
                        <dgm:choose name="Name167">
                          <dgm:if name="Name168" axis="ch ch" ptType="node node" st="2 1" cnt="1 0" func="cnt" op="equ" val="1">
                            <dgm:alg type="cycle">
                              <dgm:param type="ctrShpMap" val="fNode"/>
                              <dgm:param type="stAng" val="72"/>
                            </dgm:alg>
                          </dgm:if>
                          <dgm:if name="Name169" axis="ch ch" ptType="node node" st="2 1" cnt="1 0" func="cnt" op="equ" val="2">
                            <dgm:alg type="cycle">
                              <dgm:param type="ctrShpMap" val="fNode"/>
                              <dgm:param type="stAng" val="27"/>
                              <dgm:param type="spanAng" val="90"/>
                            </dgm:alg>
                          </dgm:if>
                          <dgm:else name="Name170">
                            <dgm:alg type="cycle">
                              <dgm:param type="ctrShpMap" val="fNode"/>
                              <dgm:param type="stAng" val="0"/>
                              <dgm:param type="spanAng" val="360"/>
                            </dgm:alg>
                          </dgm:else>
                        </dgm:choose>
                      </dgm:if>
                      <dgm:if name="Name171" axis="ch" ptType="node" func="cnt" op="equ" val="6">
                        <dgm:choose name="Name172">
                          <dgm:if name="Name173" axis="ch ch" ptType="node node" st="2 1" cnt="1 0" func="cnt" op="equ" val="1">
                            <dgm:alg type="cycle">
                              <dgm:param type="ctrShpMap" val="fNode"/>
                              <dgm:param type="stAng" val="60"/>
                            </dgm:alg>
                          </dgm:if>
                          <dgm:if name="Name174" axis="ch ch" ptType="node node" st="2 1" cnt="1 0" func="cnt" op="equ" val="2">
                            <dgm:alg type="cycle">
                              <dgm:param type="ctrShpMap" val="fNode"/>
                              <dgm:param type="stAng" val="15"/>
                              <dgm:param type="spanAng" val="90"/>
                            </dgm:alg>
                          </dgm:if>
                          <dgm:else name="Name175">
                            <dgm:alg type="cycle">
                              <dgm:param type="ctrShpMap" val="fNode"/>
                              <dgm:param type="stAng" val="0"/>
                              <dgm:param type="spanAng" val="360"/>
                            </dgm:alg>
                          </dgm:else>
                        </dgm:choose>
                      </dgm:if>
                      <dgm:if name="Name176" axis="ch" ptType="node" func="cnt" op="gte" val="7">
                        <dgm:choose name="Name177">
                          <dgm:if name="Name178" axis="ch ch" ptType="node node" st="2 1" cnt="1 0" func="cnt" op="equ" val="1">
                            <dgm:alg type="cycle">
                              <dgm:param type="ctrShpMap" val="fNode"/>
                              <dgm:param type="stAng" val="51"/>
                            </dgm:alg>
                          </dgm:if>
                          <dgm:if name="Name179" axis="ch ch" ptType="node node" st="2 1" cnt="1 0" func="cnt" op="equ" val="2">
                            <dgm:alg type="cycle">
                              <dgm:param type="ctrShpMap" val="fNode"/>
                              <dgm:param type="stAng" val="6"/>
                              <dgm:param type="spanAng" val="90"/>
                            </dgm:alg>
                          </dgm:if>
                          <dgm:else name="Name180">
                            <dgm:alg type="cycle">
                              <dgm:param type="ctrShpMap" val="fNode"/>
                              <dgm:param type="stAng" val="0"/>
                              <dgm:param type="spanAng" val="360"/>
                            </dgm:alg>
                          </dgm:else>
                        </dgm:choose>
                      </dgm:if>
                      <dgm:else name="Name181"/>
                    </dgm:choose>
                  </dgm:if>
                  <dgm:else name="Name182">
                    <dgm:choose name="Name183">
                      <dgm:if name="Name184" axis="ch" ptType="node" func="cnt" op="equ" val="2">
                        <dgm:choose name="Name185">
                          <dgm:if name="Name186" axis="ch ch" ptType="node node" st="2 1" cnt="1 0" func="cnt" op="equ" val="1">
                            <dgm:alg type="cycle">
                              <dgm:param type="ctrShpMap" val="fNode"/>
                              <dgm:param type="stAng" val="180"/>
                            </dgm:alg>
                          </dgm:if>
                          <dgm:if name="Name187" axis="ch ch" ptType="node node" st="2 1" cnt="1 0" func="cnt" op="equ" val="2">
                            <dgm:alg type="cycle">
                              <dgm:param type="ctrShpMap" val="fNode"/>
                              <dgm:param type="stAng" val="225"/>
                              <dgm:param type="spanAng" val="-90"/>
                            </dgm:alg>
                          </dgm:if>
                          <dgm:else name="Name188">
                            <dgm:alg type="cycle">
                              <dgm:param type="ctrShpMap" val="fNode"/>
                              <dgm:param type="stAng" val="270"/>
                              <dgm:param type="spanAng" val="-180"/>
                            </dgm:alg>
                          </dgm:else>
                        </dgm:choose>
                      </dgm:if>
                      <dgm:if name="Name189" axis="ch" ptType="node" func="cnt" op="equ" val="3">
                        <dgm:choose name="Name190">
                          <dgm:if name="Name191" axis="ch ch" ptType="node node" st="2 1" cnt="1 0" func="cnt" op="equ" val="1">
                            <dgm:alg type="cycle">
                              <dgm:param type="ctrShpMap" val="fNode"/>
                              <dgm:param type="stAng" val="240"/>
                              <dgm:param type="horzAlign" val="l"/>
                              <dgm:param type="vertAlign" val="b"/>
                            </dgm:alg>
                          </dgm:if>
                          <dgm:if name="Name192" axis="ch ch" ptType="node node" st="2 1" cnt="1 0" func="cnt" op="equ" val="2">
                            <dgm:alg type="cycle">
                              <dgm:param type="ctrShpMap" val="fNode"/>
                              <dgm:param type="stAng" val="285"/>
                              <dgm:param type="spanAng" val="-90"/>
                              <dgm:param type="horzAlign" val="l"/>
                              <dgm:param type="vertAlign" val="b"/>
                            </dgm:alg>
                          </dgm:if>
                          <dgm:else name="Name193">
                            <dgm:alg type="cycle">
                              <dgm:param type="ctrShpMap" val="fNode"/>
                              <dgm:param type="stAng" val="330"/>
                              <dgm:param type="spanAng" val="-180"/>
                            </dgm:alg>
                          </dgm:else>
                        </dgm:choose>
                      </dgm:if>
                      <dgm:if name="Name194" axis="ch" ptType="node" func="cnt" op="equ" val="4">
                        <dgm:choose name="Name195">
                          <dgm:if name="Name196" axis="ch ch" ptType="node node" st="2 1" cnt="1 0" func="cnt" op="equ" val="1">
                            <dgm:alg type="cycle">
                              <dgm:param type="ctrShpMap" val="fNode"/>
                              <dgm:param type="stAng" val="270"/>
                            </dgm:alg>
                          </dgm:if>
                          <dgm:if name="Name197" axis="ch ch" ptType="node node" st="2 1" cnt="1 0" func="cnt" op="equ" val="2">
                            <dgm:alg type="cycle">
                              <dgm:param type="ctrShpMap" val="fNode"/>
                              <dgm:param type="stAng" val="315"/>
                              <dgm:param type="spanAng" val="-90"/>
                            </dgm:alg>
                          </dgm:if>
                          <dgm:else name="Name198">
                            <dgm:alg type="cycle">
                              <dgm:param type="ctrShpMap" val="fNode"/>
                              <dgm:param type="stAng" val="337.5"/>
                              <dgm:param type="spanAng" val="-135"/>
                            </dgm:alg>
                          </dgm:else>
                        </dgm:choose>
                      </dgm:if>
                      <dgm:if name="Name199" axis="ch" ptType="node" func="cnt" op="equ" val="5">
                        <dgm:choose name="Name200">
                          <dgm:if name="Name201" axis="ch ch" ptType="node node" st="2 1" cnt="1 0" func="cnt" op="equ" val="1">
                            <dgm:alg type="cycle">
                              <dgm:param type="ctrShpMap" val="fNode"/>
                              <dgm:param type="stAng" val="288"/>
                            </dgm:alg>
                          </dgm:if>
                          <dgm:if name="Name202" axis="ch ch" ptType="node node" st="2 1" cnt="1 0" func="cnt" op="equ" val="2">
                            <dgm:alg type="cycle">
                              <dgm:param type="ctrShpMap" val="fNode"/>
                              <dgm:param type="stAng" val="333"/>
                              <dgm:param type="spanAng" val="-90"/>
                            </dgm:alg>
                          </dgm:if>
                          <dgm:else name="Name203">
                            <dgm:alg type="cycle">
                              <dgm:param type="ctrShpMap" val="fNode"/>
                              <dgm:param type="stAng" val="0"/>
                              <dgm:param type="spanAng" val="-360"/>
                            </dgm:alg>
                          </dgm:else>
                        </dgm:choose>
                      </dgm:if>
                      <dgm:if name="Name204" axis="ch" ptType="node" func="cnt" op="equ" val="6">
                        <dgm:choose name="Name205">
                          <dgm:if name="Name206" axis="ch ch" ptType="node node" st="2 1" cnt="1 0" func="cnt" op="equ" val="1">
                            <dgm:alg type="cycle">
                              <dgm:param type="ctrShpMap" val="fNode"/>
                              <dgm:param type="stAng" val="300"/>
                            </dgm:alg>
                          </dgm:if>
                          <dgm:if name="Name207" axis="ch ch" ptType="node node" st="2 1" cnt="1 0" func="cnt" op="equ" val="2">
                            <dgm:alg type="cycle">
                              <dgm:param type="ctrShpMap" val="fNode"/>
                              <dgm:param type="stAng" val="345"/>
                              <dgm:param type="spanAng" val="-90"/>
                            </dgm:alg>
                          </dgm:if>
                          <dgm:else name="Name208">
                            <dgm:alg type="cycle">
                              <dgm:param type="ctrShpMap" val="fNode"/>
                              <dgm:param type="stAng" val="0"/>
                              <dgm:param type="spanAng" val="-360"/>
                            </dgm:alg>
                          </dgm:else>
                        </dgm:choose>
                      </dgm:if>
                      <dgm:if name="Name209" axis="ch" ptType="node" func="cnt" op="gte" val="7">
                        <dgm:choose name="Name210">
                          <dgm:if name="Name211" axis="ch ch" ptType="node node" st="2 1" cnt="1 0" func="cnt" op="equ" val="1">
                            <dgm:alg type="cycle">
                              <dgm:param type="ctrShpMap" val="fNode"/>
                              <dgm:param type="stAng" val="308"/>
                            </dgm:alg>
                          </dgm:if>
                          <dgm:if name="Name212" axis="ch ch" ptType="node node" st="2 1" cnt="1 0" func="cnt" op="equ" val="2">
                            <dgm:alg type="cycle">
                              <dgm:param type="ctrShpMap" val="fNode"/>
                              <dgm:param type="stAng" val="353"/>
                              <dgm:param type="spanAng" val="-90"/>
                            </dgm:alg>
                          </dgm:if>
                          <dgm:else name="Name213">
                            <dgm:alg type="cycle">
                              <dgm:param type="ctrShpMap" val="fNode"/>
                              <dgm:param type="stAng" val="0"/>
                              <dgm:param type="spanAng" val="-360"/>
                            </dgm:alg>
                          </dgm:else>
                        </dgm:choose>
                      </dgm:if>
                      <dgm:else name="Name214"/>
                    </dgm:choose>
                  </dgm:else>
                </dgm:choose>
                <dgm:shape xmlns:r="http://schemas.openxmlformats.org/officeDocument/2006/relationships" r:blip="">
                  <dgm:adjLst/>
                </dgm:shape>
                <dgm:presOf/>
                <dgm:constrLst>
                  <dgm:constr type="sp" refType="w" fact="0.1"/>
                  <dgm:constr type="sibSp" refType="w" fact="0.1"/>
                </dgm:constrLst>
                <dgm:forEach name="Name215" axis="ch" ptType="node" st="2" cnt="1">
                  <dgm:layoutNode name="childCenter2"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16" axis="ch">
                    <dgm:forEach name="Name217" axis="self" ptType="parTrans">
                      <dgm:layoutNode name="Name218">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19" axis="self" ptType="node">
                      <dgm:layoutNode name="text2"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20" axis="ch" ptType="parTrans" st="2" cnt="1">
                <dgm:layoutNode name="Name221">
                  <dgm:alg type="conn">
                    <dgm:param type="dim" val="1D"/>
                    <dgm:param type="begPts" val="auto"/>
                    <dgm:param type="endPts" val="auto"/>
                    <dgm:param type="endSty" val="noArr"/>
                    <dgm:param type="srcNode" val="textCenter"/>
                    <dgm:param type="dstNode" val="childCenter2"/>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22"/>
          </dgm:choose>
          <dgm:choose name="Name223">
            <dgm:if name="Name224" axis="ch" ptType="node" func="cnt" op="gte" val="3">
              <dgm:layoutNode name="cycle_3">
                <dgm:choose name="Name225">
                  <dgm:if name="Name226" func="var" arg="dir" op="equ" val="norm">
                    <dgm:choose name="Name227">
                      <dgm:if name="Name228" axis="ch" ptType="node" func="cnt" op="equ" val="3">
                        <dgm:choose name="Name229">
                          <dgm:if name="Name230" axis="ch ch" ptType="node node" st="3 1" cnt="1 0" func="cnt" op="equ" val="1">
                            <dgm:alg type="cycle">
                              <dgm:param type="ctrShpMap" val="fNode"/>
                              <dgm:param type="stAng" val="240"/>
                              <dgm:param type="horzAlign" val="l"/>
                              <dgm:param type="vertAlign" val="b"/>
                            </dgm:alg>
                          </dgm:if>
                          <dgm:if name="Name231" axis="ch ch" ptType="node node" st="3 1" cnt="1 0" func="cnt" op="equ" val="2">
                            <dgm:alg type="cycle">
                              <dgm:param type="ctrShpMap" val="fNode"/>
                              <dgm:param type="stAng" val="195"/>
                              <dgm:param type="spanAng" val="90"/>
                              <dgm:param type="horzAlign" val="l"/>
                              <dgm:param type="vertAlign" val="b"/>
                            </dgm:alg>
                          </dgm:if>
                          <dgm:else name="Name232">
                            <dgm:alg type="cycle">
                              <dgm:param type="ctrShpMap" val="fNode"/>
                              <dgm:param type="stAng" val="150"/>
                              <dgm:param type="spanAng" val="180"/>
                            </dgm:alg>
                          </dgm:else>
                        </dgm:choose>
                      </dgm:if>
                      <dgm:if name="Name233" axis="ch" ptType="node" func="cnt" op="equ" val="4">
                        <dgm:choose name="Name234">
                          <dgm:if name="Name235" axis="ch ch" ptType="node node" st="3 1" cnt="1 0" func="cnt" op="equ" val="1">
                            <dgm:alg type="cycle">
                              <dgm:param type="ctrShpMap" val="fNode"/>
                              <dgm:param type="stAng" val="180"/>
                            </dgm:alg>
                          </dgm:if>
                          <dgm:if name="Name236" axis="ch ch" ptType="node node" st="3 1" cnt="1 0" func="cnt" op="equ" val="2">
                            <dgm:alg type="cycle">
                              <dgm:param type="ctrShpMap" val="fNode"/>
                              <dgm:param type="stAng" val="135"/>
                              <dgm:param type="spanAng" val="90"/>
                            </dgm:alg>
                          </dgm:if>
                          <dgm:else name="Name237">
                            <dgm:alg type="cycle">
                              <dgm:param type="ctrShpMap" val="fNode"/>
                              <dgm:param type="stAng" val="112.5"/>
                              <dgm:param type="spanAng" val="135"/>
                            </dgm:alg>
                          </dgm:else>
                        </dgm:choose>
                      </dgm:if>
                      <dgm:if name="Name238" axis="ch" ptType="node" func="cnt" op="equ" val="5">
                        <dgm:choose name="Name239">
                          <dgm:if name="Name240" axis="ch ch" ptType="node node" st="3 1" cnt="1 0" func="cnt" op="equ" val="1">
                            <dgm:alg type="cycle">
                              <dgm:param type="ctrShpMap" val="fNode"/>
                              <dgm:param type="stAng" val="144"/>
                            </dgm:alg>
                          </dgm:if>
                          <dgm:if name="Name241" axis="ch ch" ptType="node node" st="3 1" cnt="1 0" func="cnt" op="equ" val="2">
                            <dgm:alg type="cycle">
                              <dgm:param type="ctrShpMap" val="fNode"/>
                              <dgm:param type="stAng" val="99"/>
                              <dgm:param type="spanAng" val="90"/>
                            </dgm:alg>
                          </dgm:if>
                          <dgm:else name="Name242">
                            <dgm:alg type="cycle">
                              <dgm:param type="ctrShpMap" val="fNode"/>
                              <dgm:param type="stAng" val="0"/>
                              <dgm:param type="spanAng" val="360"/>
                            </dgm:alg>
                          </dgm:else>
                        </dgm:choose>
                      </dgm:if>
                      <dgm:if name="Name243" axis="ch" ptType="node" func="cnt" op="equ" val="6">
                        <dgm:choose name="Name244">
                          <dgm:if name="Name245" axis="ch ch" ptType="node node" st="3 1" cnt="1 0" func="cnt" op="equ" val="1">
                            <dgm:alg type="cycle">
                              <dgm:param type="ctrShpMap" val="fNode"/>
                              <dgm:param type="stAng" val="120"/>
                            </dgm:alg>
                          </dgm:if>
                          <dgm:if name="Name246" axis="ch ch" ptType="node node" st="3 1" cnt="1 0" func="cnt" op="equ" val="2">
                            <dgm:alg type="cycle">
                              <dgm:param type="ctrShpMap" val="fNode"/>
                              <dgm:param type="stAng" val="75"/>
                              <dgm:param type="spanAng" val="90"/>
                            </dgm:alg>
                          </dgm:if>
                          <dgm:else name="Name247">
                            <dgm:alg type="cycle">
                              <dgm:param type="ctrShpMap" val="fNode"/>
                              <dgm:param type="stAng" val="0"/>
                              <dgm:param type="spanAng" val="360"/>
                            </dgm:alg>
                          </dgm:else>
                        </dgm:choose>
                      </dgm:if>
                      <dgm:if name="Name248" axis="ch" ptType="node" func="cnt" op="gte" val="7">
                        <dgm:choose name="Name249">
                          <dgm:if name="Name250" axis="ch ch" ptType="node node" st="3 1" cnt="1 0" func="cnt" op="equ" val="1">
                            <dgm:alg type="cycle">
                              <dgm:param type="ctrShpMap" val="fNode"/>
                              <dgm:param type="stAng" val="102"/>
                            </dgm:alg>
                          </dgm:if>
                          <dgm:if name="Name251" axis="ch ch" ptType="node node" st="3 1" cnt="1 0" func="cnt" op="equ" val="2">
                            <dgm:alg type="cycle">
                              <dgm:param type="ctrShpMap" val="fNode"/>
                              <dgm:param type="stAng" val="57"/>
                              <dgm:param type="spanAng" val="90"/>
                            </dgm:alg>
                          </dgm:if>
                          <dgm:else name="Name252">
                            <dgm:alg type="cycle">
                              <dgm:param type="ctrShpMap" val="fNode"/>
                              <dgm:param type="stAng" val="0"/>
                              <dgm:param type="spanAng" val="360"/>
                            </dgm:alg>
                          </dgm:else>
                        </dgm:choose>
                      </dgm:if>
                      <dgm:else name="Name253"/>
                    </dgm:choose>
                  </dgm:if>
                  <dgm:else name="Name254">
                    <dgm:choose name="Name255">
                      <dgm:if name="Name256" axis="ch" ptType="node" func="cnt" op="equ" val="3">
                        <dgm:choose name="Name257">
                          <dgm:if name="Name258" axis="ch ch" ptType="node node" st="3 1" cnt="1 0" func="cnt" op="equ" val="1">
                            <dgm:alg type="cycle">
                              <dgm:param type="ctrShpMap" val="fNode"/>
                              <dgm:param type="stAng" val="120"/>
                              <dgm:param type="horzAlign" val="r"/>
                              <dgm:param type="vertAlign" val="b"/>
                            </dgm:alg>
                          </dgm:if>
                          <dgm:if name="Name259" axis="ch ch" ptType="node node" st="3 1" cnt="1 0" func="cnt" op="equ" val="2">
                            <dgm:alg type="cycle">
                              <dgm:param type="ctrShpMap" val="fNode"/>
                              <dgm:param type="stAng" val="165"/>
                              <dgm:param type="spanAng" val="-90"/>
                              <dgm:param type="horzAlign" val="r"/>
                              <dgm:param type="vertAlign" val="b"/>
                            </dgm:alg>
                          </dgm:if>
                          <dgm:else name="Name260">
                            <dgm:alg type="cycle">
                              <dgm:param type="ctrShpMap" val="fNode"/>
                              <dgm:param type="stAng" val="210"/>
                              <dgm:param type="spanAng" val="-180"/>
                            </dgm:alg>
                          </dgm:else>
                        </dgm:choose>
                      </dgm:if>
                      <dgm:if name="Name261" axis="ch" ptType="node" func="cnt" op="equ" val="4">
                        <dgm:choose name="Name262">
                          <dgm:if name="Name263" axis="ch ch" ptType="node node" st="3 1" cnt="1 0" func="cnt" op="equ" val="1">
                            <dgm:alg type="cycle">
                              <dgm:param type="ctrShpMap" val="fNode"/>
                              <dgm:param type="stAng" val="180"/>
                            </dgm:alg>
                          </dgm:if>
                          <dgm:if name="Name264" axis="ch ch" ptType="node node" st="3 1" cnt="1 0" func="cnt" op="equ" val="2">
                            <dgm:alg type="cycle">
                              <dgm:param type="ctrShpMap" val="fNode"/>
                              <dgm:param type="stAng" val="225"/>
                              <dgm:param type="spanAng" val="-90"/>
                            </dgm:alg>
                          </dgm:if>
                          <dgm:else name="Name265">
                            <dgm:alg type="cycle">
                              <dgm:param type="ctrShpMap" val="fNode"/>
                              <dgm:param type="stAng" val="247.5"/>
                              <dgm:param type="spanAng" val="-135"/>
                            </dgm:alg>
                          </dgm:else>
                        </dgm:choose>
                      </dgm:if>
                      <dgm:if name="Name266" axis="ch" ptType="node" func="cnt" op="equ" val="5">
                        <dgm:choose name="Name267">
                          <dgm:if name="Name268" axis="ch ch" ptType="node node" st="3 1" cnt="1 0" func="cnt" op="equ" val="1">
                            <dgm:alg type="cycle">
                              <dgm:param type="ctrShpMap" val="fNode"/>
                              <dgm:param type="stAng" val="216"/>
                            </dgm:alg>
                          </dgm:if>
                          <dgm:if name="Name269" axis="ch ch" ptType="node node" st="3 1" cnt="1 0" func="cnt" op="equ" val="2">
                            <dgm:alg type="cycle">
                              <dgm:param type="ctrShpMap" val="fNode"/>
                              <dgm:param type="stAng" val="261"/>
                              <dgm:param type="spanAng" val="-90"/>
                            </dgm:alg>
                          </dgm:if>
                          <dgm:else name="Name270">
                            <dgm:alg type="cycle">
                              <dgm:param type="ctrShpMap" val="fNode"/>
                              <dgm:param type="stAng" val="0"/>
                              <dgm:param type="spanAng" val="-360"/>
                            </dgm:alg>
                          </dgm:else>
                        </dgm:choose>
                      </dgm:if>
                      <dgm:if name="Name271" axis="ch" ptType="node" func="cnt" op="equ" val="6">
                        <dgm:choose name="Name272">
                          <dgm:if name="Name273" axis="ch ch" ptType="node node" st="3 1" cnt="1 0" func="cnt" op="equ" val="1">
                            <dgm:alg type="cycle">
                              <dgm:param type="ctrShpMap" val="fNode"/>
                              <dgm:param type="stAng" val="240"/>
                            </dgm:alg>
                          </dgm:if>
                          <dgm:if name="Name274" axis="ch ch" ptType="node node" st="3 1" cnt="1 0" func="cnt" op="equ" val="2">
                            <dgm:alg type="cycle">
                              <dgm:param type="ctrShpMap" val="fNode"/>
                              <dgm:param type="stAng" val="285"/>
                              <dgm:param type="spanAng" val="-90"/>
                            </dgm:alg>
                          </dgm:if>
                          <dgm:else name="Name275">
                            <dgm:alg type="cycle">
                              <dgm:param type="ctrShpMap" val="fNode"/>
                              <dgm:param type="stAng" val="0"/>
                              <dgm:param type="spanAng" val="-360"/>
                            </dgm:alg>
                          </dgm:else>
                        </dgm:choose>
                      </dgm:if>
                      <dgm:if name="Name276" axis="ch" ptType="node" func="cnt" op="gte" val="7">
                        <dgm:choose name="Name277">
                          <dgm:if name="Name278" axis="ch ch" ptType="node node" st="3 1" cnt="1 0" func="cnt" op="equ" val="1">
                            <dgm:alg type="cycle">
                              <dgm:param type="ctrShpMap" val="fNode"/>
                              <dgm:param type="stAng" val="257"/>
                            </dgm:alg>
                          </dgm:if>
                          <dgm:if name="Name279" axis="ch ch" ptType="node node" st="3 1" cnt="1 0" func="cnt" op="equ" val="2">
                            <dgm:alg type="cycle">
                              <dgm:param type="ctrShpMap" val="fNode"/>
                              <dgm:param type="stAng" val="302"/>
                              <dgm:param type="spanAng" val="-90"/>
                            </dgm:alg>
                          </dgm:if>
                          <dgm:else name="Name280">
                            <dgm:alg type="cycle">
                              <dgm:param type="ctrShpMap" val="fNode"/>
                              <dgm:param type="stAng" val="0"/>
                              <dgm:param type="spanAng" val="-360"/>
                            </dgm:alg>
                          </dgm:else>
                        </dgm:choose>
                      </dgm:if>
                      <dgm:else name="Name281"/>
                    </dgm:choose>
                  </dgm:else>
                </dgm:choose>
                <dgm:shape xmlns:r="http://schemas.openxmlformats.org/officeDocument/2006/relationships" r:blip="">
                  <dgm:adjLst/>
                </dgm:shape>
                <dgm:presOf/>
                <dgm:constrLst>
                  <dgm:constr type="sp" refType="w" fact="0.1"/>
                  <dgm:constr type="sibSp" refType="w" fact="0.1"/>
                </dgm:constrLst>
                <dgm:forEach name="Name282" axis="ch" ptType="node" st="3" cnt="1">
                  <dgm:layoutNode name="childCenter3"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83" axis="ch">
                    <dgm:forEach name="Name284" axis="self" ptType="parTrans">
                      <dgm:layoutNode name="Name285">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86" axis="self" ptType="node">
                      <dgm:layoutNode name="text3"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87" axis="ch" ptType="parTrans" st="3" cnt="1">
                <dgm:layoutNode name="Name288">
                  <dgm:alg type="conn">
                    <dgm:param type="dim" val="1D"/>
                    <dgm:param type="begPts" val="auto"/>
                    <dgm:param type="endPts" val="auto"/>
                    <dgm:param type="endSty" val="noArr"/>
                    <dgm:param type="srcNode" val="textCenter"/>
                    <dgm:param type="dstNode" val="childCenter3"/>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89"/>
          </dgm:choose>
          <dgm:choose name="Name290">
            <dgm:if name="Name291" axis="ch" ptType="node" func="cnt" op="gte" val="4">
              <dgm:layoutNode name="cycle_4">
                <dgm:choose name="Name292">
                  <dgm:if name="Name293" func="var" arg="dir" op="equ" val="norm">
                    <dgm:choose name="Name294">
                      <dgm:if name="Name295" axis="ch" ptType="node" func="cnt" op="equ" val="4">
                        <dgm:choose name="Name296">
                          <dgm:if name="Name297" axis="ch ch" ptType="node node" st="4 1" cnt="1 0" func="cnt" op="equ" val="1">
                            <dgm:alg type="cycle">
                              <dgm:param type="ctrShpMap" val="fNode"/>
                              <dgm:param type="stAng" val="270"/>
                            </dgm:alg>
                          </dgm:if>
                          <dgm:if name="Name298" axis="ch ch" ptType="node node" st="4 1" cnt="1 0" func="cnt" op="equ" val="2">
                            <dgm:alg type="cycle">
                              <dgm:param type="ctrShpMap" val="fNode"/>
                              <dgm:param type="stAng" val="225"/>
                              <dgm:param type="spanAng" val="90"/>
                            </dgm:alg>
                          </dgm:if>
                          <dgm:else name="Name299">
                            <dgm:alg type="cycle">
                              <dgm:param type="ctrShpMap" val="fNode"/>
                              <dgm:param type="stAng" val="202.5"/>
                              <dgm:param type="spanAng" val="135"/>
                            </dgm:alg>
                          </dgm:else>
                        </dgm:choose>
                      </dgm:if>
                      <dgm:if name="Name300" axis="ch" ptType="node" func="cnt" op="equ" val="5">
                        <dgm:choose name="Name301">
                          <dgm:if name="Name302" axis="ch ch" ptType="node node" st="4 1" cnt="1 0" func="cnt" op="equ" val="1">
                            <dgm:alg type="cycle">
                              <dgm:param type="ctrShpMap" val="fNode"/>
                              <dgm:param type="stAng" val="216"/>
                            </dgm:alg>
                          </dgm:if>
                          <dgm:if name="Name303" axis="ch ch" ptType="node node" st="4 1" cnt="1 0" func="cnt" op="equ" val="2">
                            <dgm:alg type="cycle">
                              <dgm:param type="ctrShpMap" val="fNode"/>
                              <dgm:param type="stAng" val="171"/>
                              <dgm:param type="spanAng" val="90"/>
                            </dgm:alg>
                          </dgm:if>
                          <dgm:else name="Name304">
                            <dgm:alg type="cycle">
                              <dgm:param type="ctrShpMap" val="fNode"/>
                              <dgm:param type="stAng" val="0"/>
                              <dgm:param type="spanAng" val="360"/>
                            </dgm:alg>
                          </dgm:else>
                        </dgm:choose>
                      </dgm:if>
                      <dgm:if name="Name305" axis="ch" ptType="node" func="cnt" op="equ" val="6">
                        <dgm:choose name="Name306">
                          <dgm:if name="Name307" axis="ch ch" ptType="node node" st="4 1" cnt="1 0" func="cnt" op="equ" val="1">
                            <dgm:alg type="cycle">
                              <dgm:param type="ctrShpMap" val="fNode"/>
                              <dgm:param type="stAng" val="180"/>
                            </dgm:alg>
                          </dgm:if>
                          <dgm:if name="Name308" axis="ch ch" ptType="node node" st="4 1" cnt="1 0" func="cnt" op="equ" val="2">
                            <dgm:alg type="cycle">
                              <dgm:param type="ctrShpMap" val="fNode"/>
                              <dgm:param type="stAng" val="135"/>
                              <dgm:param type="spanAng" val="90"/>
                            </dgm:alg>
                          </dgm:if>
                          <dgm:else name="Name309">
                            <dgm:alg type="cycle">
                              <dgm:param type="ctrShpMap" val="fNode"/>
                              <dgm:param type="stAng" val="0"/>
                              <dgm:param type="spanAng" val="360"/>
                            </dgm:alg>
                          </dgm:else>
                        </dgm:choose>
                      </dgm:if>
                      <dgm:if name="Name310" axis="ch" ptType="node" func="cnt" op="gte" val="7">
                        <dgm:choose name="Name311">
                          <dgm:if name="Name312" axis="ch ch" ptType="node node" st="4 1" cnt="1 0" func="cnt" op="equ" val="1">
                            <dgm:alg type="cycle">
                              <dgm:param type="ctrShpMap" val="fNode"/>
                              <dgm:param type="stAng" val="154"/>
                            </dgm:alg>
                          </dgm:if>
                          <dgm:if name="Name313" axis="ch ch" ptType="node node" st="4 1" cnt="1 0" func="cnt" op="equ" val="2">
                            <dgm:alg type="cycle">
                              <dgm:param type="ctrShpMap" val="fNode"/>
                              <dgm:param type="stAng" val="109"/>
                              <dgm:param type="spanAng" val="90"/>
                            </dgm:alg>
                          </dgm:if>
                          <dgm:else name="Name314">
                            <dgm:alg type="cycle">
                              <dgm:param type="ctrShpMap" val="fNode"/>
                              <dgm:param type="stAng" val="0"/>
                              <dgm:param type="spanAng" val="360"/>
                            </dgm:alg>
                          </dgm:else>
                        </dgm:choose>
                      </dgm:if>
                      <dgm:else name="Name315"/>
                    </dgm:choose>
                  </dgm:if>
                  <dgm:else name="Name316">
                    <dgm:choose name="Name317">
                      <dgm:if name="Name318" axis="ch" ptType="node" func="cnt" op="equ" val="4">
                        <dgm:choose name="Name319">
                          <dgm:if name="Name320" axis="ch ch" ptType="node node" st="4 1" cnt="1 0" func="cnt" op="equ" val="1">
                            <dgm:alg type="cycle">
                              <dgm:param type="ctrShpMap" val="fNode"/>
                              <dgm:param type="stAng" val="90"/>
                            </dgm:alg>
                          </dgm:if>
                          <dgm:if name="Name321" axis="ch ch" ptType="node node" st="4 1" cnt="1 0" func="cnt" op="equ" val="2">
                            <dgm:alg type="cycle">
                              <dgm:param type="ctrShpMap" val="fNode"/>
                              <dgm:param type="stAng" val="135"/>
                              <dgm:param type="spanAng" val="-90"/>
                            </dgm:alg>
                          </dgm:if>
                          <dgm:else name="Name322">
                            <dgm:alg type="cycle">
                              <dgm:param type="ctrShpMap" val="fNode"/>
                              <dgm:param type="stAng" val="157.5"/>
                              <dgm:param type="spanAng" val="-135"/>
                            </dgm:alg>
                          </dgm:else>
                        </dgm:choose>
                      </dgm:if>
                      <dgm:if name="Name323" axis="ch" ptType="node" func="cnt" op="equ" val="5">
                        <dgm:choose name="Name324">
                          <dgm:if name="Name325" axis="ch ch" ptType="node node" st="4 1" cnt="1 0" func="cnt" op="equ" val="1">
                            <dgm:alg type="cycle">
                              <dgm:param type="ctrShpMap" val="fNode"/>
                              <dgm:param type="stAng" val="144"/>
                            </dgm:alg>
                          </dgm:if>
                          <dgm:if name="Name326" axis="ch ch" ptType="node node" st="4 1" cnt="1 0" func="cnt" op="equ" val="2">
                            <dgm:alg type="cycle">
                              <dgm:param type="ctrShpMap" val="fNode"/>
                              <dgm:param type="stAng" val="189"/>
                              <dgm:param type="spanAng" val="-90"/>
                            </dgm:alg>
                          </dgm:if>
                          <dgm:else name="Name327">
                            <dgm:alg type="cycle">
                              <dgm:param type="ctrShpMap" val="fNode"/>
                              <dgm:param type="stAng" val="0"/>
                              <dgm:param type="spanAng" val="-360"/>
                            </dgm:alg>
                          </dgm:else>
                        </dgm:choose>
                      </dgm:if>
                      <dgm:if name="Name328" axis="ch" ptType="node" func="cnt" op="equ" val="6">
                        <dgm:choose name="Name329">
                          <dgm:if name="Name330" axis="ch ch" ptType="node node" st="4 1" cnt="1 0" func="cnt" op="equ" val="1">
                            <dgm:alg type="cycle">
                              <dgm:param type="ctrShpMap" val="fNode"/>
                              <dgm:param type="stAng" val="180"/>
                            </dgm:alg>
                          </dgm:if>
                          <dgm:if name="Name331" axis="ch ch" ptType="node node" st="4 1" cnt="1 0" func="cnt" op="equ" val="2">
                            <dgm:alg type="cycle">
                              <dgm:param type="ctrShpMap" val="fNode"/>
                              <dgm:param type="stAng" val="225"/>
                              <dgm:param type="spanAng" val="-90"/>
                            </dgm:alg>
                          </dgm:if>
                          <dgm:else name="Name332">
                            <dgm:alg type="cycle">
                              <dgm:param type="ctrShpMap" val="fNode"/>
                              <dgm:param type="stAng" val="0"/>
                              <dgm:param type="spanAng" val="-360"/>
                            </dgm:alg>
                          </dgm:else>
                        </dgm:choose>
                      </dgm:if>
                      <dgm:if name="Name333" axis="ch" ptType="node" func="cnt" op="gte" val="7">
                        <dgm:choose name="Name334">
                          <dgm:if name="Name335" axis="ch ch" ptType="node node" st="4 1" cnt="1 0" func="cnt" op="equ" val="1">
                            <dgm:alg type="cycle">
                              <dgm:param type="ctrShpMap" val="fNode"/>
                              <dgm:param type="stAng" val="205"/>
                            </dgm:alg>
                          </dgm:if>
                          <dgm:if name="Name336" axis="ch ch" ptType="node node" st="4 1" cnt="1 0" func="cnt" op="equ" val="2">
                            <dgm:alg type="cycle">
                              <dgm:param type="ctrShpMap" val="fNode"/>
                              <dgm:param type="stAng" val="250"/>
                              <dgm:param type="spanAng" val="-90"/>
                            </dgm:alg>
                          </dgm:if>
                          <dgm:else name="Name337">
                            <dgm:alg type="cycle">
                              <dgm:param type="ctrShpMap" val="fNode"/>
                              <dgm:param type="stAng" val="0"/>
                              <dgm:param type="spanAng" val="-360"/>
                            </dgm:alg>
                          </dgm:else>
                        </dgm:choose>
                      </dgm:if>
                      <dgm:else name="Name338"/>
                    </dgm:choose>
                  </dgm:else>
                </dgm:choose>
                <dgm:shape xmlns:r="http://schemas.openxmlformats.org/officeDocument/2006/relationships" r:blip="">
                  <dgm:adjLst/>
                </dgm:shape>
                <dgm:presOf/>
                <dgm:constrLst>
                  <dgm:constr type="sp" refType="w" fact="0.1"/>
                  <dgm:constr type="sibSp" refType="w" fact="0.1"/>
                </dgm:constrLst>
                <dgm:forEach name="Name339" axis="ch" ptType="node" st="4" cnt="1">
                  <dgm:layoutNode name="childCenter4"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40" axis="ch">
                    <dgm:forEach name="Name341" axis="self" ptType="parTrans">
                      <dgm:layoutNode name="Name342">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43" axis="self" ptType="node">
                      <dgm:layoutNode name="text4"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44" axis="ch" ptType="parTrans" st="4" cnt="1">
                <dgm:layoutNode name="Name345">
                  <dgm:alg type="conn">
                    <dgm:param type="dim" val="1D"/>
                    <dgm:param type="begPts" val="auto"/>
                    <dgm:param type="endPts" val="auto"/>
                    <dgm:param type="endSty" val="noArr"/>
                    <dgm:param type="srcNode" val="textCenter"/>
                    <dgm:param type="dstNode" val="childCenter4"/>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46"/>
          </dgm:choose>
          <dgm:choose name="Name347">
            <dgm:if name="Name348" axis="ch" ptType="node" func="cnt" op="gte" val="5">
              <dgm:layoutNode name="cycle_5">
                <dgm:choose name="Name349">
                  <dgm:if name="Name350" func="var" arg="dir" op="equ" val="norm">
                    <dgm:choose name="Name351">
                      <dgm:if name="Name352" axis="ch" ptType="node" func="cnt" op="equ" val="5">
                        <dgm:choose name="Name353">
                          <dgm:if name="Name354" axis="ch ch" ptType="node node" st="5 1" cnt="1 0" func="cnt" op="equ" val="1">
                            <dgm:alg type="cycle">
                              <dgm:param type="ctrShpMap" val="fNode"/>
                              <dgm:param type="stAng" val="288"/>
                            </dgm:alg>
                          </dgm:if>
                          <dgm:if name="Name355" axis="ch ch" ptType="node node" st="5 1" cnt="1 0" func="cnt" op="equ" val="2">
                            <dgm:alg type="cycle">
                              <dgm:param type="ctrShpMap" val="fNode"/>
                              <dgm:param type="stAng" val="243"/>
                              <dgm:param type="spanAng" val="90"/>
                            </dgm:alg>
                          </dgm:if>
                          <dgm:else name="Name356">
                            <dgm:alg type="cycle">
                              <dgm:param type="ctrShpMap" val="fNode"/>
                              <dgm:param type="stAng" val="0"/>
                              <dgm:param type="spanAng" val="360"/>
                            </dgm:alg>
                          </dgm:else>
                        </dgm:choose>
                      </dgm:if>
                      <dgm:if name="Name357" axis="ch" ptType="node" func="cnt" op="equ" val="6">
                        <dgm:choose name="Name358">
                          <dgm:if name="Name359" axis="ch ch" ptType="node node" st="5 1" cnt="1 0" func="cnt" op="equ" val="1">
                            <dgm:alg type="cycle">
                              <dgm:param type="ctrShpMap" val="fNode"/>
                              <dgm:param type="stAng" val="240"/>
                            </dgm:alg>
                          </dgm:if>
                          <dgm:if name="Name360" axis="ch ch" ptType="node node" st="5 1" cnt="1 0" func="cnt" op="equ" val="2">
                            <dgm:alg type="cycle">
                              <dgm:param type="ctrShpMap" val="fNode"/>
                              <dgm:param type="stAng" val="195"/>
                              <dgm:param type="spanAng" val="90"/>
                            </dgm:alg>
                          </dgm:if>
                          <dgm:else name="Name361">
                            <dgm:alg type="cycle">
                              <dgm:param type="ctrShpMap" val="fNode"/>
                              <dgm:param type="stAng" val="0"/>
                              <dgm:param type="spanAng" val="360"/>
                            </dgm:alg>
                          </dgm:else>
                        </dgm:choose>
                      </dgm:if>
                      <dgm:if name="Name362" axis="ch" ptType="node" func="cnt" op="gte" val="7">
                        <dgm:choose name="Name363">
                          <dgm:if name="Name364" axis="ch ch" ptType="node node" st="5 1" cnt="1 0" func="cnt" op="equ" val="1">
                            <dgm:alg type="cycle">
                              <dgm:param type="ctrShpMap" val="fNode"/>
                              <dgm:param type="stAng" val="205"/>
                            </dgm:alg>
                          </dgm:if>
                          <dgm:if name="Name365" axis="ch ch" ptType="node node" st="5 1" cnt="1 0" func="cnt" op="equ" val="2">
                            <dgm:alg type="cycle">
                              <dgm:param type="ctrShpMap" val="fNode"/>
                              <dgm:param type="stAng" val="160"/>
                              <dgm:param type="spanAng" val="90"/>
                            </dgm:alg>
                          </dgm:if>
                          <dgm:else name="Name366">
                            <dgm:alg type="cycle">
                              <dgm:param type="ctrShpMap" val="fNode"/>
                              <dgm:param type="stAng" val="0"/>
                              <dgm:param type="spanAng" val="360"/>
                            </dgm:alg>
                          </dgm:else>
                        </dgm:choose>
                      </dgm:if>
                      <dgm:else name="Name367"/>
                    </dgm:choose>
                  </dgm:if>
                  <dgm:else name="Name368">
                    <dgm:choose name="Name369">
                      <dgm:if name="Name370" axis="ch" ptType="node" func="cnt" op="equ" val="5">
                        <dgm:choose name="Name371">
                          <dgm:if name="Name372" axis="ch ch" ptType="node node" st="5 1" cnt="1 0" func="cnt" op="equ" val="1">
                            <dgm:alg type="cycle">
                              <dgm:param type="ctrShpMap" val="fNode"/>
                              <dgm:param type="stAng" val="72"/>
                            </dgm:alg>
                          </dgm:if>
                          <dgm:if name="Name373" axis="ch ch" ptType="node node" st="5 1" cnt="1 0" func="cnt" op="equ" val="2">
                            <dgm:alg type="cycle">
                              <dgm:param type="ctrShpMap" val="fNode"/>
                              <dgm:param type="stAng" val="117"/>
                              <dgm:param type="spanAng" val="-90"/>
                            </dgm:alg>
                          </dgm:if>
                          <dgm:else name="Name374">
                            <dgm:alg type="cycle">
                              <dgm:param type="ctrShpMap" val="fNode"/>
                              <dgm:param type="stAng" val="0"/>
                              <dgm:param type="spanAng" val="-360"/>
                            </dgm:alg>
                          </dgm:else>
                        </dgm:choose>
                      </dgm:if>
                      <dgm:if name="Name375" axis="ch" ptType="node" func="cnt" op="equ" val="6">
                        <dgm:choose name="Name376">
                          <dgm:if name="Name377" axis="ch ch" ptType="node node" st="5 1" cnt="1 0" func="cnt" op="equ" val="1">
                            <dgm:alg type="cycle">
                              <dgm:param type="ctrShpMap" val="fNode"/>
                              <dgm:param type="stAng" val="120"/>
                            </dgm:alg>
                          </dgm:if>
                          <dgm:if name="Name378" axis="ch ch" ptType="node node" st="5 1" cnt="1 0" func="cnt" op="equ" val="2">
                            <dgm:alg type="cycle">
                              <dgm:param type="ctrShpMap" val="fNode"/>
                              <dgm:param type="stAng" val="165"/>
                              <dgm:param type="spanAng" val="-90"/>
                            </dgm:alg>
                          </dgm:if>
                          <dgm:else name="Name379">
                            <dgm:alg type="cycle">
                              <dgm:param type="ctrShpMap" val="fNode"/>
                              <dgm:param type="stAng" val="0"/>
                              <dgm:param type="spanAng" val="-360"/>
                            </dgm:alg>
                          </dgm:else>
                        </dgm:choose>
                      </dgm:if>
                      <dgm:if name="Name380" axis="ch" ptType="node" func="cnt" op="gte" val="7">
                        <dgm:choose name="Name381">
                          <dgm:if name="Name382" axis="ch ch" ptType="node node" st="5 1" cnt="1 0" func="cnt" op="equ" val="1">
                            <dgm:alg type="cycle">
                              <dgm:param type="ctrShpMap" val="fNode"/>
                              <dgm:param type="stAng" val="154"/>
                            </dgm:alg>
                          </dgm:if>
                          <dgm:if name="Name383" axis="ch ch" ptType="node node" st="5 1" cnt="1 0" func="cnt" op="equ" val="2">
                            <dgm:alg type="cycle">
                              <dgm:param type="ctrShpMap" val="fNode"/>
                              <dgm:param type="stAng" val="199"/>
                              <dgm:param type="spanAng" val="-90"/>
                            </dgm:alg>
                          </dgm:if>
                          <dgm:else name="Name384">
                            <dgm:alg type="cycle">
                              <dgm:param type="ctrShpMap" val="fNode"/>
                              <dgm:param type="stAng" val="0"/>
                              <dgm:param type="spanAng" val="-360"/>
                            </dgm:alg>
                          </dgm:else>
                        </dgm:choose>
                      </dgm:if>
                      <dgm:else name="Name385"/>
                    </dgm:choose>
                  </dgm:else>
                </dgm:choose>
                <dgm:shape xmlns:r="http://schemas.openxmlformats.org/officeDocument/2006/relationships" r:blip="">
                  <dgm:adjLst/>
                </dgm:shape>
                <dgm:presOf/>
                <dgm:constrLst>
                  <dgm:constr type="sp" refType="w" fact="0.1"/>
                  <dgm:constr type="sibSp" refType="w" fact="0.1"/>
                </dgm:constrLst>
                <dgm:forEach name="Name386" axis="ch" ptType="node" st="5" cnt="1">
                  <dgm:layoutNode name="childCenter5"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87" axis="ch">
                    <dgm:forEach name="Name388" axis="self" ptType="parTrans">
                      <dgm:layoutNode name="Name38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90" axis="self" ptType="node">
                      <dgm:layoutNode name="text5"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91" axis="ch" ptType="parTrans" st="5" cnt="1">
                <dgm:layoutNode name="Name392">
                  <dgm:alg type="conn">
                    <dgm:param type="dim" val="1D"/>
                    <dgm:param type="begPts" val="auto"/>
                    <dgm:param type="endPts" val="auto"/>
                    <dgm:param type="endSty" val="noArr"/>
                    <dgm:param type="srcNode" val="textCenter"/>
                    <dgm:param type="dstNode" val="childCenter5"/>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93"/>
          </dgm:choose>
          <dgm:choose name="Name394">
            <dgm:if name="Name395" axis="ch" ptType="node" func="cnt" op="gte" val="6">
              <dgm:layoutNode name="cycle_6">
                <dgm:choose name="Name396">
                  <dgm:if name="Name397" func="var" arg="dir" op="equ" val="norm">
                    <dgm:choose name="Name398">
                      <dgm:if name="Name399" axis="ch" ptType="node" func="cnt" op="equ" val="6">
                        <dgm:choose name="Name400">
                          <dgm:if name="Name401" axis="ch ch" ptType="node node" st="6 1" cnt="1 0" func="cnt" op="equ" val="1">
                            <dgm:alg type="cycle">
                              <dgm:param type="ctrShpMap" val="fNode"/>
                              <dgm:param type="stAng" val="300"/>
                            </dgm:alg>
                          </dgm:if>
                          <dgm:if name="Name402" axis="ch ch" ptType="node node" st="6 1" cnt="1 0" func="cnt" op="equ" val="2">
                            <dgm:alg type="cycle">
                              <dgm:param type="ctrShpMap" val="fNode"/>
                              <dgm:param type="stAng" val="255"/>
                              <dgm:param type="spanAng" val="90"/>
                            </dgm:alg>
                          </dgm:if>
                          <dgm:else name="Name403">
                            <dgm:alg type="cycle">
                              <dgm:param type="ctrShpMap" val="fNode"/>
                              <dgm:param type="stAng" val="0"/>
                              <dgm:param type="spanAng" val="360"/>
                            </dgm:alg>
                          </dgm:else>
                        </dgm:choose>
                      </dgm:if>
                      <dgm:if name="Name404" axis="ch" ptType="node" func="cnt" op="gte" val="7">
                        <dgm:choose name="Name405">
                          <dgm:if name="Name406" axis="ch ch" ptType="node node" st="6 1" cnt="1 0" func="cnt" op="equ" val="1">
                            <dgm:alg type="cycle">
                              <dgm:param type="ctrShpMap" val="fNode"/>
                              <dgm:param type="stAng" val="257"/>
                            </dgm:alg>
                          </dgm:if>
                          <dgm:if name="Name407" axis="ch ch" ptType="node node" st="6 1" cnt="1 0" func="cnt" op="equ" val="2">
                            <dgm:alg type="cycle">
                              <dgm:param type="ctrShpMap" val="fNode"/>
                              <dgm:param type="stAng" val="212"/>
                              <dgm:param type="spanAng" val="90"/>
                            </dgm:alg>
                          </dgm:if>
                          <dgm:else name="Name408">
                            <dgm:alg type="cycle">
                              <dgm:param type="ctrShpMap" val="fNode"/>
                              <dgm:param type="stAng" val="0"/>
                              <dgm:param type="spanAng" val="360"/>
                            </dgm:alg>
                          </dgm:else>
                        </dgm:choose>
                      </dgm:if>
                      <dgm:else name="Name409"/>
                    </dgm:choose>
                  </dgm:if>
                  <dgm:else name="Name410">
                    <dgm:choose name="Name411">
                      <dgm:if name="Name412" axis="ch" ptType="node" func="cnt" op="equ" val="6">
                        <dgm:choose name="Name413">
                          <dgm:if name="Name414" axis="ch ch" ptType="node node" st="6 1" cnt="1 0" func="cnt" op="equ" val="1">
                            <dgm:alg type="cycle">
                              <dgm:param type="ctrShpMap" val="fNode"/>
                              <dgm:param type="stAng" val="60"/>
                            </dgm:alg>
                          </dgm:if>
                          <dgm:if name="Name415" axis="ch ch" ptType="node node" st="6 1" cnt="1 0" func="cnt" op="equ" val="2">
                            <dgm:alg type="cycle">
                              <dgm:param type="ctrShpMap" val="fNode"/>
                              <dgm:param type="stAng" val="105"/>
                              <dgm:param type="spanAng" val="-90"/>
                            </dgm:alg>
                          </dgm:if>
                          <dgm:else name="Name416">
                            <dgm:alg type="cycle">
                              <dgm:param type="ctrShpMap" val="fNode"/>
                              <dgm:param type="stAng" val="0"/>
                              <dgm:param type="spanAng" val="-360"/>
                            </dgm:alg>
                          </dgm:else>
                        </dgm:choose>
                      </dgm:if>
                      <dgm:if name="Name417" axis="ch" ptType="node" func="cnt" op="gte" val="7">
                        <dgm:choose name="Name418">
                          <dgm:if name="Name419" axis="ch ch" ptType="node node" st="6 1" cnt="1 0" func="cnt" op="equ" val="1">
                            <dgm:alg type="cycle">
                              <dgm:param type="ctrShpMap" val="fNode"/>
                              <dgm:param type="stAng" val="102"/>
                            </dgm:alg>
                          </dgm:if>
                          <dgm:if name="Name420" axis="ch ch" ptType="node node" st="6 1" cnt="1 0" func="cnt" op="equ" val="2">
                            <dgm:alg type="cycle">
                              <dgm:param type="ctrShpMap" val="fNode"/>
                              <dgm:param type="stAng" val="147"/>
                              <dgm:param type="spanAng" val="-90"/>
                            </dgm:alg>
                          </dgm:if>
                          <dgm:else name="Name421">
                            <dgm:alg type="cycle">
                              <dgm:param type="ctrShpMap" val="fNode"/>
                              <dgm:param type="stAng" val="0"/>
                              <dgm:param type="spanAng" val="-360"/>
                            </dgm:alg>
                          </dgm:else>
                        </dgm:choose>
                      </dgm:if>
                      <dgm:else name="Name422"/>
                    </dgm:choose>
                  </dgm:else>
                </dgm:choose>
                <dgm:shape xmlns:r="http://schemas.openxmlformats.org/officeDocument/2006/relationships" r:blip="">
                  <dgm:adjLst/>
                </dgm:shape>
                <dgm:presOf/>
                <dgm:constrLst>
                  <dgm:constr type="sp" refType="w" fact="0.1"/>
                  <dgm:constr type="sibSp" refType="w" fact="0.1"/>
                </dgm:constrLst>
                <dgm:forEach name="Name423" axis="ch" ptType="node" st="6" cnt="1">
                  <dgm:layoutNode name="childCenter6"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24" axis="ch">
                    <dgm:forEach name="Name425" axis="self" ptType="parTrans">
                      <dgm:layoutNode name="Name42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27" axis="self" ptType="node">
                      <dgm:layoutNode name="text6"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28" axis="ch" ptType="parTrans" st="6" cnt="1">
                <dgm:layoutNode name="Name429">
                  <dgm:alg type="conn">
                    <dgm:param type="dim" val="1D"/>
                    <dgm:param type="begPts" val="auto"/>
                    <dgm:param type="endPts" val="auto"/>
                    <dgm:param type="endSty" val="noArr"/>
                    <dgm:param type="srcNode" val="textCenter"/>
                    <dgm:param type="dstNode" val="childCenter6"/>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30"/>
          </dgm:choose>
          <dgm:choose name="Name431">
            <dgm:if name="Name432" axis="ch" ptType="node" func="cnt" op="gte" val="7">
              <dgm:layoutNode name="cycle_7">
                <dgm:choose name="Name433">
                  <dgm:if name="Name434" func="var" arg="dir" op="equ" val="norm">
                    <dgm:choose name="Name435">
                      <dgm:if name="Name436" axis="ch" ptType="node" func="cnt" op="gte" val="7">
                        <dgm:choose name="Name437">
                          <dgm:if name="Name438" axis="ch ch" ptType="node node" st="7 1" cnt="1 0" func="cnt" op="equ" val="1">
                            <dgm:alg type="cycle">
                              <dgm:param type="ctrShpMap" val="fNode"/>
                              <dgm:param type="stAng" val="308"/>
                            </dgm:alg>
                          </dgm:if>
                          <dgm:if name="Name439" axis="ch ch" ptType="node node" st="7 1" cnt="1 0" func="cnt" op="equ" val="2">
                            <dgm:alg type="cycle">
                              <dgm:param type="ctrShpMap" val="fNode"/>
                              <dgm:param type="stAng" val="263"/>
                              <dgm:param type="spanAng" val="90"/>
                            </dgm:alg>
                          </dgm:if>
                          <dgm:else name="Name440">
                            <dgm:alg type="cycle">
                              <dgm:param type="ctrShpMap" val="fNode"/>
                              <dgm:param type="stAng" val="0"/>
                              <dgm:param type="spanAng" val="360"/>
                            </dgm:alg>
                          </dgm:else>
                        </dgm:choose>
                      </dgm:if>
                      <dgm:else name="Name441"/>
                    </dgm:choose>
                  </dgm:if>
                  <dgm:else name="Name442">
                    <dgm:choose name="Name443">
                      <dgm:if name="Name444" axis="ch" ptType="node" func="cnt" op="gte" val="7">
                        <dgm:choose name="Name445">
                          <dgm:if name="Name446" axis="ch ch" ptType="node node" st="7 1" cnt="1 0" func="cnt" op="equ" val="1">
                            <dgm:alg type="cycle">
                              <dgm:param type="ctrShpMap" val="fNode"/>
                              <dgm:param type="stAng" val="51"/>
                            </dgm:alg>
                          </dgm:if>
                          <dgm:if name="Name447" axis="ch ch" ptType="node node" st="7 1" cnt="1 0" func="cnt" op="equ" val="2">
                            <dgm:alg type="cycle">
                              <dgm:param type="ctrShpMap" val="fNode"/>
                              <dgm:param type="stAng" val="96"/>
                              <dgm:param type="spanAng" val="-90"/>
                            </dgm:alg>
                          </dgm:if>
                          <dgm:else name="Name448">
                            <dgm:alg type="cycle">
                              <dgm:param type="ctrShpMap" val="fNode"/>
                              <dgm:param type="stAng" val="0"/>
                              <dgm:param type="spanAng" val="-360"/>
                            </dgm:alg>
                          </dgm:else>
                        </dgm:choose>
                      </dgm:if>
                      <dgm:else name="Name449"/>
                    </dgm:choose>
                  </dgm:else>
                </dgm:choose>
                <dgm:shape xmlns:r="http://schemas.openxmlformats.org/officeDocument/2006/relationships" r:blip="">
                  <dgm:adjLst/>
                </dgm:shape>
                <dgm:presOf/>
                <dgm:constrLst>
                  <dgm:constr type="sp" refType="w" fact="0.1"/>
                  <dgm:constr type="sibSp" refType="w" fact="0.1"/>
                </dgm:constrLst>
                <dgm:forEach name="Name450" axis="ch" ptType="node" st="7" cnt="1">
                  <dgm:layoutNode name="childCenter7"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51" axis="ch">
                    <dgm:forEach name="Name452" axis="self" ptType="parTrans">
                      <dgm:layoutNode name="Name453">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54" axis="self" ptType="node">
                      <dgm:layoutNode name="text7"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55" axis="ch" ptType="parTrans" st="7" cnt="1">
                <dgm:layoutNode name="Name456">
                  <dgm:alg type="conn">
                    <dgm:param type="dim" val="1D"/>
                    <dgm:param type="begPts" val="auto"/>
                    <dgm:param type="endPts" val="auto"/>
                    <dgm:param type="endSty" val="noArr"/>
                    <dgm:param type="srcNode" val="textCenter"/>
                    <dgm:param type="dstNode" val="childCenter7"/>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57"/>
          </dgm:choos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08/layout/RadialCluster">
  <dgm:title val=""/>
  <dgm:desc val=""/>
  <dgm:catLst>
    <dgm:cat type="relationship" pri="19500"/>
    <dgm:cat type="cycle" pri="15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useDef="1">
    <dgm:dataModel>
      <dgm:ptLst/>
      <dgm:bg/>
      <dgm:whole/>
    </dgm:dataModel>
  </dgm:styleData>
  <dgm:clrData useDef="1">
    <dgm:dataModel>
      <dgm:ptLst/>
      <dgm:bg/>
      <dgm:whole/>
    </dgm:dataModel>
  </dgm:clrData>
  <dgm:layoutNode name="Name0">
    <dgm:varLst>
      <dgm:chMax val="1"/>
      <dgm:chPref val="1"/>
      <dgm:dir/>
      <dgm:animOne val="branch"/>
      <dgm:animLvl val="lvl"/>
    </dgm:varLst>
    <dgm:alg type="composite">
      <dgm:param type="ar" val="1.00"/>
    </dgm:alg>
    <dgm:shape xmlns:r="http://schemas.openxmlformats.org/officeDocument/2006/relationships" r:blip="">
      <dgm:adjLst/>
    </dgm:shape>
    <dgm:choose name="Name1">
      <dgm:if name="Name2" func="var" arg="dir" op="equ" val="norm">
        <dgm:choose name="Name3">
          <dgm:if name="Name4" axis="ch ch" ptType="node node" cnt="1 0" func="cnt" op="equ" val="1">
            <dgm:constrLst>
              <dgm:constr type="l" for="ch" forName="textCenter"/>
              <dgm:constr type="ctrY" for="ch" forName="textCenter" refType="h" fact="0.5"/>
              <dgm:constr type="w" for="ch" forName="textCenter" refType="w" fact="0.32"/>
              <dgm:constr type="h" for="ch" forName="textCenter" refType="w" refFor="ch" refForName="textCenter"/>
              <dgm:constr type="r" for="ch" forName="cycle_1" refType="w"/>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5" axis="ch ch" ptType="node node" cnt="1 0"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6" axis="ch ch" ptType="node node" cnt="1 0" func="cnt" op="equ" val="3">
            <dgm:choose name="Name7">
              <dgm:if name="Name8" axis="ch ch ch" ptType="node node node" st="1 2 0" cnt="1 1 0" func="cnt" op="equ" val="1">
                <dgm:choose name="Name9">
                  <dgm:if name="Name10"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12">
                <dgm:choose name="Name13">
                  <dgm:if name="Name14"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5">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16" axis="ch ch" ptType="node node" cnt="1 0"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r" for="ch" forName="cycle_2" refType="w"/>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l" for="ch" forName="cycle_4"/>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17" axis="ch ch" ptType="node node" cnt="1 0"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24"/>
              <dgm:constr type="w" for="ch" forName="cycle_2" refType="w" fact="0.33"/>
              <dgm:constr type="h" for="ch" forName="cycle_2" refType="w" refFor="ch" refForName="cycle_2"/>
              <dgm:constr type="r" for="ch" forName="cycle_3" refType="w" fact="0.89"/>
              <dgm:constr type="b" for="ch" forName="cycle_3" refType="h"/>
              <dgm:constr type="w" for="ch" forName="cycle_3" refType="w" fact="0.33"/>
              <dgm:constr type="h" for="ch" forName="cycle_3" refType="w" refFor="ch" refForName="cycle_3"/>
              <dgm:constr type="l" for="ch" forName="cycle_4" refType="w" fact="0.11"/>
              <dgm:constr type="b" for="ch" forName="cycle_4" refType="h"/>
              <dgm:constr type="w" for="ch" forName="cycle_4" refType="w" fact="0.33"/>
              <dgm:constr type="h" for="ch" forName="cycle_4" refType="w" refFor="ch" refForName="cycle_4"/>
              <dgm:constr type="l" for="ch" forName="cycle_5"/>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18" axis="ch ch" ptType="node node" cnt="1 0"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17"/>
              <dgm:constr type="w" for="ch" forName="cycle_2" refType="w" fact="0.33"/>
              <dgm:constr type="h" for="ch" forName="cycle_2" refType="w" refFor="ch" refForName="cycle_2"/>
              <dgm:constr type="r" for="ch" forName="cycle_3" refType="w"/>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l" for="ch" forName="cycle_5"/>
              <dgm:constr type="b" for="ch" forName="cycle_5" refType="h" fact="0.83"/>
              <dgm:constr type="w" for="ch" forName="cycle_5" refType="w" fact="0.33"/>
              <dgm:constr type="h" for="ch" forName="cycle_5" refType="w" refFor="ch" refForName="cycle_5"/>
              <dgm:constr type="l" for="ch" forName="cycle_6"/>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19">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r" for="ch" forName="cycle_2" refType="w" fact="0.938"/>
              <dgm:constr type="t" for="ch" forName="cycle_2" refType="h" fact="0.141"/>
              <dgm:constr type="w" for="ch" forName="cycle_2" refType="w" fact="0.263"/>
              <dgm:constr type="h" for="ch" forName="cycle_2" refType="w" refFor="ch" refForName="cycle_2"/>
              <dgm:constr type="r" for="ch" forName="cycle_3" refType="w"/>
              <dgm:constr type="b" for="ch" forName="cycle_3" refType="h" fact="0.74"/>
              <dgm:constr type="w" for="ch" forName="cycle_3" refType="w" fact="0.263"/>
              <dgm:constr type="h" for="ch" forName="cycle_3" refType="w" refFor="ch" refForName="cycle_3"/>
              <dgm:constr type="r" for="ch" forName="cycle_4" refType="w" fact="0.8"/>
              <dgm:constr type="b" for="ch" forName="cycle_4" refType="h"/>
              <dgm:constr type="w" for="ch" forName="cycle_4" refType="w" fact="0.263"/>
              <dgm:constr type="h" for="ch" forName="cycle_4" refType="w" refFor="ch" refForName="cycle_4"/>
              <dgm:constr type="l" for="ch" forName="cycle_5" refType="w" fact="0.2"/>
              <dgm:constr type="b" for="ch" forName="cycle_5" refType="h"/>
              <dgm:constr type="w" for="ch" forName="cycle_5" refType="w" fact="0.263"/>
              <dgm:constr type="h" for="ch" forName="cycle_5" refType="w" refFor="ch" refForName="cycle_5"/>
              <dgm:constr type="l" for="ch" forName="cycle_6"/>
              <dgm:constr type="b" for="ch" forName="cycle_6" refType="h" fact="0.74"/>
              <dgm:constr type="w" for="ch" forName="cycle_6" refType="w" fact="0.263"/>
              <dgm:constr type="h" for="ch" forName="cycle_6" refType="w" refFor="ch" refForName="cycle_6"/>
              <dgm:constr type="l" for="ch" forName="cycle_7" refType="w" fact="0.062"/>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if>
      <dgm:else name="Name20">
        <dgm:choose name="Name21">
          <dgm:if name="Name22" axis="ch ch" ptType="node node" func="cnt" op="equ" val="1">
            <dgm:constrLst>
              <dgm:constr type="r" for="ch" forName="textCenter" refType="w"/>
              <dgm:constr type="ctrY" for="ch" forName="textCenter" refType="h" fact="0.5"/>
              <dgm:constr type="w" for="ch" forName="textCenter" refType="w" fact="0.32"/>
              <dgm:constr type="h" for="ch" forName="textCenter" refType="w" refFor="ch" refForName="textCenter"/>
              <dgm:constr type="l" for="ch" forName="cycle_1"/>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23" axis="ch ch" ptType="node node"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24" axis="ch ch" ptType="node node" func="cnt" op="equ" val="3">
            <dgm:choose name="Name25">
              <dgm:if name="Name26" axis="ch ch ch" ptType="node node node" st="1 2 0" cnt="1 1 0" func="cnt" op="equ" val="1">
                <dgm:choose name="Name27">
                  <dgm:if name="Name28"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29">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30">
                <dgm:choose name="Name31">
                  <dgm:if name="Name32"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33">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34" axis="ch ch" ptType="node node"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l" for="ch" forName="cycle_2"/>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r" for="ch" forName="cycle_4" refType="w"/>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35" axis="ch ch" ptType="node node"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24"/>
              <dgm:constr type="w" for="ch" forName="cycle_2" refType="w" fact="0.33"/>
              <dgm:constr type="h" for="ch" forName="cycle_2" refType="w" refFor="ch" refForName="cycle_2"/>
              <dgm:constr type="l" for="ch" forName="cycle_3" refType="w" fact="0.11"/>
              <dgm:constr type="b" for="ch" forName="cycle_3" refType="h"/>
              <dgm:constr type="w" for="ch" forName="cycle_3" refType="w" fact="0.33"/>
              <dgm:constr type="h" for="ch" forName="cycle_3" refType="w" refFor="ch" refForName="cycle_3"/>
              <dgm:constr type="r" for="ch" forName="cycle_4" refType="w" fact="0.89"/>
              <dgm:constr type="b" for="ch" forName="cycle_4" refType="h"/>
              <dgm:constr type="w" for="ch" forName="cycle_4" refType="w" fact="0.33"/>
              <dgm:constr type="h" for="ch" forName="cycle_4" refType="w" refFor="ch" refForName="cycle_4"/>
              <dgm:constr type="r" for="ch" forName="cycle_5" refType="w"/>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36" axis="ch ch" ptType="node node"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17"/>
              <dgm:constr type="w" for="ch" forName="cycle_2" refType="w" fact="0.33"/>
              <dgm:constr type="h" for="ch" forName="cycle_2" refType="w" refFor="ch" refForName="cycle_2"/>
              <dgm:constr type="l" for="ch" forName="cycle_3"/>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r" for="ch" forName="cycle_5" refType="w"/>
              <dgm:constr type="b" for="ch" forName="cycle_5" refType="h" fact="0.83"/>
              <dgm:constr type="w" for="ch" forName="cycle_5" refType="w" fact="0.33"/>
              <dgm:constr type="h" for="ch" forName="cycle_5" refType="w" refFor="ch" refForName="cycle_5"/>
              <dgm:constr type="r" for="ch" forName="cycle_6" refType="w"/>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37">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l" for="ch" forName="cycle_2" refType="w" fact="0.062"/>
              <dgm:constr type="t" for="ch" forName="cycle_2" refType="h" fact="0.141"/>
              <dgm:constr type="w" for="ch" forName="cycle_2" refType="w" fact="0.263"/>
              <dgm:constr type="h" for="ch" forName="cycle_2" refType="w" refFor="ch" refForName="cycle_2"/>
              <dgm:constr type="l" for="ch" forName="cycle_3"/>
              <dgm:constr type="b" for="ch" forName="cycle_3" refType="h" fact="0.74"/>
              <dgm:constr type="w" for="ch" forName="cycle_3" refType="w" fact="0.263"/>
              <dgm:constr type="h" for="ch" forName="cycle_3" refType="w" refFor="ch" refForName="cycle_3"/>
              <dgm:constr type="l" for="ch" forName="cycle_4" refType="w" fact="0.2"/>
              <dgm:constr type="b" for="ch" forName="cycle_4" refType="h"/>
              <dgm:constr type="w" for="ch" forName="cycle_4" refType="w" fact="0.263"/>
              <dgm:constr type="h" for="ch" forName="cycle_4" refType="w" refFor="ch" refForName="cycle_4"/>
              <dgm:constr type="r" for="ch" forName="cycle_5" refType="w" fact="0.8"/>
              <dgm:constr type="b" for="ch" forName="cycle_5" refType="h"/>
              <dgm:constr type="w" for="ch" forName="cycle_5" refType="w" fact="0.263"/>
              <dgm:constr type="h" for="ch" forName="cycle_5" refType="w" refFor="ch" refForName="cycle_5"/>
              <dgm:constr type="r" for="ch" forName="cycle_6" refType="w"/>
              <dgm:constr type="b" for="ch" forName="cycle_6" refType="h" fact="0.74"/>
              <dgm:constr type="w" for="ch" forName="cycle_6" refType="w" fact="0.263"/>
              <dgm:constr type="h" for="ch" forName="cycle_6" refType="w" refFor="ch" refForName="cycle_6"/>
              <dgm:constr type="r" for="ch" forName="cycle_7" refType="w" fact="0.938"/>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else>
    </dgm:choose>
    <dgm:forEach name="Name38" axis="ch" ptType="node" cnt="1">
      <dgm:choose name="Name39">
        <dgm:if name="Name40" axis="des" func="maxDepth" op="lte" val="1">
          <dgm:layoutNode name="singleCycle">
            <dgm:choose name="Name41">
              <dgm:if name="Name42" axis="ch" ptType="node" func="cnt" op="equ" val="1">
                <dgm:choose name="Name43">
                  <dgm:if name="Name44" func="var" arg="dir" op="equ" val="norm">
                    <dgm:alg type="cycle">
                      <dgm:param type="stAng" val="90"/>
                      <dgm:param type="ctrShpMap" val="fNode"/>
                    </dgm:alg>
                  </dgm:if>
                  <dgm:else name="Name45">
                    <dgm:alg type="cycle">
                      <dgm:param type="stAng" val="-90"/>
                      <dgm:param type="spanAng" val="-360"/>
                      <dgm:param type="ctrShpMap" val="fNode"/>
                    </dgm:alg>
                  </dgm:else>
                </dgm:choose>
              </dgm:if>
              <dgm:else name="Name46">
                <dgm:choose name="Name47">
                  <dgm:if name="Name48" func="var" arg="dir" op="equ" val="norm">
                    <dgm:alg type="cycle">
                      <dgm:param type="ctrShpMap" val="fNode"/>
                    </dgm:alg>
                  </dgm:if>
                  <dgm:else name="Name49">
                    <dgm:alg type="cycle">
                      <dgm:param type="spanAng" val="-360"/>
                      <dgm:param type="ctrShpMap" val="fNode"/>
                    </dgm:alg>
                  </dgm:else>
                </dgm:choose>
              </dgm:else>
            </dgm:choose>
            <dgm:shape xmlns:r="http://schemas.openxmlformats.org/officeDocument/2006/relationships" r:blip="">
              <dgm:adjLst/>
            </dgm:shape>
            <dgm:presOf/>
            <dgm:choose name="Name50">
              <dgm:if name="Name51" axis="ch" ptType="node" func="cnt" op="equ" val="0">
                <dgm:constrLst>
                  <dgm:constr type="w" for="ch" forName="singleCenter" refType="w"/>
                  <dgm:constr type="h" for="ch" forName="singleCenter" refType="w" refFor="ch" refForName="singleCenter"/>
                </dgm:constrLst>
              </dgm:if>
              <dgm:if name="Name52" axis="ch" ptType="node" func="cnt" op="equ" val="1">
                <dgm:constrLst>
                  <dgm:constr type="w" for="ch" forName="singleCenter" refType="w" fact="0.5"/>
                  <dgm:constr type="h" for="ch" forName="singleCenter" refType="w" refFor="ch" refForName="singleCenter"/>
                  <dgm:constr type="userS" for="ch" ptType="node" refType="w" refFor="ch" refForName="singleCenter" fact="0.67"/>
                </dgm:constrLst>
              </dgm:if>
              <dgm:else name="Name53">
                <dgm:constrLst>
                  <dgm:constr type="w" for="ch" forName="singleCenter" refType="w" fact="0.3"/>
                  <dgm:constr type="h" for="ch" forName="singleCenter" refType="w" refFor="ch" refForName="singleCenter"/>
                  <dgm:constr type="userS" for="ch" ptType="node" refType="w" refFor="ch" refForName="singleCenter" fact="0.67"/>
                </dgm:constrLst>
              </dgm:else>
            </dgm:choose>
            <dgm:layoutNode name="singleCenter" styleLbl="node1">
              <dgm:varLst>
                <dgm:chMax val="7"/>
                <dgm:chPref val="7"/>
              </dgm:varLst>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54" axis="ch" cnt="21">
              <dgm:forEach name="Name55" axis="self" ptType="parTrans">
                <dgm:layoutNode name="Name5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57" axis="self" ptType="node">
                <dgm:layoutNode name="text0"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layoutNode>
        </dgm:if>
        <dgm:else name="Name58">
          <dgm:layoutNode name="textCenter" styleLbl="node1">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choose name="Name59">
            <dgm:if name="Name60" axis="ch" ptType="node" func="cnt" op="gte" val="1">
              <dgm:layoutNode name="cycle_1">
                <dgm:choose name="Name61">
                  <dgm:if name="Name62" func="var" arg="dir" op="equ" val="norm">
                    <dgm:choose name="Name63">
                      <dgm:if name="Name64" axis="ch" ptType="node" func="cnt" op="equ" val="1">
                        <dgm:choose name="Name65">
                          <dgm:if name="Name66" axis="ch ch" ptType="node node" st="1 1" cnt="1 0" func="cnt" op="equ" val="1">
                            <dgm:alg type="cycle">
                              <dgm:param type="ctrShpMap" val="fNode"/>
                              <dgm:param type="stAng" val="90"/>
                            </dgm:alg>
                          </dgm:if>
                          <dgm:if name="Name67" axis="ch ch" ptType="node node" st="1 1" cnt="1 0" func="cnt" op="equ" val="2">
                            <dgm:alg type="cycle">
                              <dgm:param type="ctrShpMap" val="fNode"/>
                              <dgm:param type="stAng" val="45"/>
                              <dgm:param type="spanAng" val="90"/>
                            </dgm:alg>
                          </dgm:if>
                          <dgm:else name="Name68">
                            <dgm:alg type="cycle">
                              <dgm:param type="ctrShpMap" val="fNode"/>
                              <dgm:param type="stAng" val="0"/>
                              <dgm:param type="spanAng" val="180"/>
                            </dgm:alg>
                          </dgm:else>
                        </dgm:choose>
                      </dgm:if>
                      <dgm:if name="Name69" axis="ch" ptType="node" func="cnt" op="equ" val="2">
                        <dgm:choose name="Name70">
                          <dgm:if name="Name71" axis="ch ch" ptType="node node" st="1 1" cnt="1 0" func="cnt" op="equ" val="1">
                            <dgm:alg type="cycle">
                              <dgm:param type="ctrShpMap" val="fNode"/>
                              <dgm:param type="stAng" val="0"/>
                            </dgm:alg>
                          </dgm:if>
                          <dgm:if name="Name72" axis="ch ch" ptType="node node" st="1 1" cnt="1 0" func="cnt" op="equ" val="2">
                            <dgm:alg type="cycle">
                              <dgm:param type="ctrShpMap" val="fNode"/>
                              <dgm:param type="stAng" val="315"/>
                              <dgm:param type="spanAng" val="90"/>
                            </dgm:alg>
                          </dgm:if>
                          <dgm:else name="Name73">
                            <dgm:alg type="cycle">
                              <dgm:param type="ctrShpMap" val="fNode"/>
                              <dgm:param type="stAng" val="270"/>
                              <dgm:param type="spanAng" val="180"/>
                            </dgm:alg>
                          </dgm:else>
                        </dgm:choose>
                      </dgm:if>
                      <dgm:if name="Name74" axis="ch" ptType="node" func="cnt" op="equ" val="3">
                        <dgm:choose name="Name75">
                          <dgm:if name="Name76" axis="ch ch" ptType="node node" st="1 1" cnt="1 0" func="cnt" op="equ" val="1">
                            <dgm:alg type="cycle">
                              <dgm:param type="ctrShpMap" val="fNode"/>
                              <dgm:param type="stAng" val="0"/>
                            </dgm:alg>
                          </dgm:if>
                          <dgm:if name="Name77" axis="ch ch" ptType="node node" st="1 1" cnt="1 0" func="cnt" op="equ" val="2">
                            <dgm:alg type="cycle">
                              <dgm:param type="ctrShpMap" val="fNode"/>
                              <dgm:param type="stAng" val="315"/>
                              <dgm:param type="spanAng" val="90"/>
                            </dgm:alg>
                          </dgm:if>
                          <dgm:else name="Name78">
                            <dgm:alg type="cycle">
                              <dgm:param type="ctrShpMap" val="fNode"/>
                              <dgm:param type="stAng" val="270"/>
                              <dgm:param type="spanAng" val="180"/>
                            </dgm:alg>
                          </dgm:else>
                        </dgm:choose>
                      </dgm:if>
                      <dgm:if name="Name79" axis="ch" ptType="node" func="cnt" op="equ" val="4">
                        <dgm:choose name="Name80">
                          <dgm:if name="Name81" axis="ch ch" ptType="node node" st="1 1" cnt="1 0" func="cnt" op="equ" val="1">
                            <dgm:alg type="cycle">
                              <dgm:param type="ctrShpMap" val="fNode"/>
                              <dgm:param type="stAng" val="0"/>
                            </dgm:alg>
                          </dgm:if>
                          <dgm:if name="Name82" axis="ch ch" ptType="node node" st="1 1" cnt="1 0" func="cnt" op="equ" val="2">
                            <dgm:alg type="cycle">
                              <dgm:param type="ctrShpMap" val="fNode"/>
                              <dgm:param type="stAng" val="315"/>
                              <dgm:param type="spanAng" val="90"/>
                            </dgm:alg>
                          </dgm:if>
                          <dgm:else name="Name83">
                            <dgm:alg type="cycle">
                              <dgm:param type="ctrShpMap" val="fNode"/>
                              <dgm:param type="stAng" val="292.5"/>
                              <dgm:param type="spanAng" val="135"/>
                            </dgm:alg>
                          </dgm:else>
                        </dgm:choose>
                      </dgm:if>
                      <dgm:if name="Name84" axis="ch" ptType="node" func="cnt" op="equ" val="5">
                        <dgm:choose name="Name85">
                          <dgm:if name="Name86" axis="ch ch" ptType="node node" st="1 1" cnt="1 0" func="cnt" op="equ" val="1">
                            <dgm:alg type="cycle">
                              <dgm:param type="ctrShpMap" val="fNode"/>
                              <dgm:param type="stAng" val="0"/>
                            </dgm:alg>
                          </dgm:if>
                          <dgm:if name="Name87" axis="ch ch" ptType="node node" st="1 1" cnt="1 0" func="cnt" op="equ" val="2">
                            <dgm:alg type="cycle">
                              <dgm:param type="ctrShpMap" val="fNode"/>
                              <dgm:param type="stAng" val="315"/>
                              <dgm:param type="spanAng" val="90"/>
                            </dgm:alg>
                          </dgm:if>
                          <dgm:else name="Name88">
                            <dgm:alg type="cycle">
                              <dgm:param type="ctrShpMap" val="fNode"/>
                              <dgm:param type="stAng" val="0"/>
                              <dgm:param type="spanAng" val="360"/>
                            </dgm:alg>
                          </dgm:else>
                        </dgm:choose>
                      </dgm:if>
                      <dgm:if name="Name89" axis="ch" ptType="node" func="cnt" op="equ" val="6">
                        <dgm:choose name="Name90">
                          <dgm:if name="Name91" axis="ch ch" ptType="node node" st="1 1" cnt="1 0" func="cnt" op="equ" val="1">
                            <dgm:alg type="cycle">
                              <dgm:param type="ctrShpMap" val="fNode"/>
                              <dgm:param type="stAng" val="0"/>
                            </dgm:alg>
                          </dgm:if>
                          <dgm:if name="Name92" axis="ch ch" ptType="node node" st="1 1" cnt="1 0" func="cnt" op="equ" val="2">
                            <dgm:alg type="cycle">
                              <dgm:param type="ctrShpMap" val="fNode"/>
                              <dgm:param type="stAng" val="315"/>
                              <dgm:param type="spanAng" val="90"/>
                            </dgm:alg>
                          </dgm:if>
                          <dgm:else name="Name93">
                            <dgm:alg type="cycle">
                              <dgm:param type="ctrShpMap" val="fNode"/>
                              <dgm:param type="stAng" val="0"/>
                              <dgm:param type="spanAng" val="360"/>
                            </dgm:alg>
                          </dgm:else>
                        </dgm:choose>
                      </dgm:if>
                      <dgm:if name="Name94" axis="ch" ptType="node" func="cnt" op="gte" val="7">
                        <dgm:choose name="Name95">
                          <dgm:if name="Name96" axis="ch ch" ptType="node node" st="1 1" cnt="1 0" func="cnt" op="equ" val="1">
                            <dgm:alg type="cycle">
                              <dgm:param type="ctrShpMap" val="fNode"/>
                              <dgm:param type="stAng" val="0"/>
                            </dgm:alg>
                          </dgm:if>
                          <dgm:if name="Name97" axis="ch ch" ptType="node node" st="1 1" cnt="1 0" func="cnt" op="equ" val="2">
                            <dgm:alg type="cycle">
                              <dgm:param type="ctrShpMap" val="fNode"/>
                              <dgm:param type="stAng" val="315"/>
                              <dgm:param type="spanAng" val="90"/>
                            </dgm:alg>
                          </dgm:if>
                          <dgm:else name="Name98">
                            <dgm:alg type="cycle">
                              <dgm:param type="ctrShpMap" val="fNode"/>
                              <dgm:param type="stAng" val="0"/>
                              <dgm:param type="spanAng" val="360"/>
                            </dgm:alg>
                          </dgm:else>
                        </dgm:choose>
                      </dgm:if>
                      <dgm:else name="Name99"/>
                    </dgm:choose>
                  </dgm:if>
                  <dgm:else name="Name100">
                    <dgm:choose name="Name101">
                      <dgm:if name="Name102" axis="ch" ptType="node" func="cnt" op="equ" val="1">
                        <dgm:choose name="Name103">
                          <dgm:if name="Name104" axis="ch ch" ptType="node node" st="1 1" cnt="1 0" func="cnt" op="equ" val="1">
                            <dgm:alg type="cycle">
                              <dgm:param type="ctrShpMap" val="fNode"/>
                              <dgm:param type="stAng" val="270"/>
                            </dgm:alg>
                          </dgm:if>
                          <dgm:if name="Name105" axis="ch ch" ptType="node node" st="1 1" cnt="1 0" func="cnt" op="equ" val="2">
                            <dgm:alg type="cycle">
                              <dgm:param type="ctrShpMap" val="fNode"/>
                              <dgm:param type="stAng" val="315"/>
                              <dgm:param type="spanAng" val="-90"/>
                            </dgm:alg>
                          </dgm:if>
                          <dgm:else name="Name106">
                            <dgm:alg type="cycle">
                              <dgm:param type="ctrShpMap" val="fNode"/>
                              <dgm:param type="stAng" val="0"/>
                              <dgm:param type="spanAng" val="-180"/>
                            </dgm:alg>
                          </dgm:else>
                        </dgm:choose>
                      </dgm:if>
                      <dgm:if name="Name107" axis="ch" ptType="node" func="cnt" op="equ" val="2">
                        <dgm:choose name="Name108">
                          <dgm:if name="Name109" axis="ch ch" ptType="node node" st="1 1" cnt="1 0" func="cnt" op="equ" val="1">
                            <dgm:alg type="cycle">
                              <dgm:param type="ctrShpMap" val="fNode"/>
                              <dgm:param type="stAng" val="0"/>
                            </dgm:alg>
                          </dgm:if>
                          <dgm:if name="Name110" axis="ch ch" ptType="node node" st="1 1" cnt="1 0" func="cnt" op="equ" val="2">
                            <dgm:alg type="cycle">
                              <dgm:param type="ctrShpMap" val="fNode"/>
                              <dgm:param type="stAng" val="45"/>
                              <dgm:param type="spanAng" val="-90"/>
                            </dgm:alg>
                          </dgm:if>
                          <dgm:else name="Name111">
                            <dgm:alg type="cycle">
                              <dgm:param type="ctrShpMap" val="fNode"/>
                              <dgm:param type="stAng" val="90"/>
                              <dgm:param type="spanAng" val="-180"/>
                            </dgm:alg>
                          </dgm:else>
                        </dgm:choose>
                      </dgm:if>
                      <dgm:if name="Name112" axis="ch" ptType="node" func="cnt" op="equ" val="3">
                        <dgm:choose name="Name113">
                          <dgm:if name="Name114" axis="ch ch" ptType="node node" st="1 1" cnt="1 0" func="cnt" op="equ" val="1">
                            <dgm:alg type="cycle">
                              <dgm:param type="ctrShpMap" val="fNode"/>
                              <dgm:param type="stAng" val="0"/>
                            </dgm:alg>
                          </dgm:if>
                          <dgm:if name="Name115" axis="ch ch" ptType="node node" st="1 1" cnt="1 0" func="cnt" op="equ" val="2">
                            <dgm:alg type="cycle">
                              <dgm:param type="ctrShpMap" val="fNode"/>
                              <dgm:param type="stAng" val="45"/>
                              <dgm:param type="spanAng" val="-90"/>
                            </dgm:alg>
                          </dgm:if>
                          <dgm:else name="Name116">
                            <dgm:alg type="cycle">
                              <dgm:param type="ctrShpMap" val="fNode"/>
                              <dgm:param type="stAng" val="90"/>
                              <dgm:param type="spanAng" val="-180"/>
                            </dgm:alg>
                          </dgm:else>
                        </dgm:choose>
                      </dgm:if>
                      <dgm:if name="Name117" axis="ch" ptType="node" func="cnt" op="equ" val="4">
                        <dgm:choose name="Name118">
                          <dgm:if name="Name119" axis="ch ch" ptType="node node" st="1 1" cnt="1 0" func="cnt" op="equ" val="1">
                            <dgm:alg type="cycle">
                              <dgm:param type="ctrShpMap" val="fNode"/>
                              <dgm:param type="stAng" val="0"/>
                            </dgm:alg>
                          </dgm:if>
                          <dgm:if name="Name120" axis="ch ch" ptType="node node" st="1 1" cnt="1 0" func="cnt" op="equ" val="2">
                            <dgm:alg type="cycle">
                              <dgm:param type="ctrShpMap" val="fNode"/>
                              <dgm:param type="stAng" val="45"/>
                              <dgm:param type="spanAng" val="-90"/>
                            </dgm:alg>
                          </dgm:if>
                          <dgm:else name="Name121">
                            <dgm:alg type="cycle">
                              <dgm:param type="ctrShpMap" val="fNode"/>
                              <dgm:param type="stAng" val="67.5"/>
                              <dgm:param type="spanAng" val="-135"/>
                            </dgm:alg>
                          </dgm:else>
                        </dgm:choose>
                      </dgm:if>
                      <dgm:if name="Name122" axis="ch" ptType="node" func="cnt" op="equ" val="5">
                        <dgm:choose name="Name123">
                          <dgm:if name="Name124" axis="ch ch" ptType="node node" st="1 1" cnt="1 0" func="cnt" op="equ" val="1">
                            <dgm:alg type="cycle">
                              <dgm:param type="ctrShpMap" val="fNode"/>
                              <dgm:param type="stAng" val="0"/>
                            </dgm:alg>
                          </dgm:if>
                          <dgm:if name="Name125" axis="ch ch" ptType="node node" st="1 1" cnt="1 0" func="cnt" op="equ" val="2">
                            <dgm:alg type="cycle">
                              <dgm:param type="ctrShpMap" val="fNode"/>
                              <dgm:param type="stAng" val="45"/>
                              <dgm:param type="spanAng" val="-90"/>
                            </dgm:alg>
                          </dgm:if>
                          <dgm:else name="Name126">
                            <dgm:alg type="cycle">
                              <dgm:param type="ctrShpMap" val="fNode"/>
                              <dgm:param type="stAng" val="0"/>
                              <dgm:param type="spanAng" val="-360"/>
                            </dgm:alg>
                          </dgm:else>
                        </dgm:choose>
                      </dgm:if>
                      <dgm:if name="Name127" axis="ch" ptType="node" func="cnt" op="equ" val="6">
                        <dgm:choose name="Name128">
                          <dgm:if name="Name129" axis="ch ch" ptType="node node" st="1 1" cnt="1 0" func="cnt" op="equ" val="1">
                            <dgm:alg type="cycle">
                              <dgm:param type="ctrShpMap" val="fNode"/>
                              <dgm:param type="stAng" val="0"/>
                            </dgm:alg>
                          </dgm:if>
                          <dgm:if name="Name130" axis="ch ch" ptType="node node" st="1 1" cnt="1 0" func="cnt" op="equ" val="2">
                            <dgm:alg type="cycle">
                              <dgm:param type="ctrShpMap" val="fNode"/>
                              <dgm:param type="stAng" val="45"/>
                              <dgm:param type="spanAng" val="-90"/>
                            </dgm:alg>
                          </dgm:if>
                          <dgm:else name="Name131">
                            <dgm:alg type="cycle">
                              <dgm:param type="ctrShpMap" val="fNode"/>
                              <dgm:param type="stAng" val="0"/>
                              <dgm:param type="spanAng" val="-360"/>
                            </dgm:alg>
                          </dgm:else>
                        </dgm:choose>
                      </dgm:if>
                      <dgm:if name="Name132" axis="ch" ptType="node" func="cnt" op="gte" val="7">
                        <dgm:choose name="Name133">
                          <dgm:if name="Name134" axis="ch ch" ptType="node node" st="1 1" cnt="1 0" func="cnt" op="equ" val="1">
                            <dgm:alg type="cycle">
                              <dgm:param type="ctrShpMap" val="fNode"/>
                              <dgm:param type="stAng" val="0"/>
                            </dgm:alg>
                          </dgm:if>
                          <dgm:if name="Name135" axis="ch ch" ptType="node node" st="1 1" cnt="1 0" func="cnt" op="equ" val="2">
                            <dgm:alg type="cycle">
                              <dgm:param type="ctrShpMap" val="fNode"/>
                              <dgm:param type="stAng" val="45"/>
                              <dgm:param type="spanAng" val="-90"/>
                            </dgm:alg>
                          </dgm:if>
                          <dgm:else name="Name136">
                            <dgm:alg type="cycle">
                              <dgm:param type="ctrShpMap" val="fNode"/>
                              <dgm:param type="stAng" val="0"/>
                              <dgm:param type="spanAng" val="-360"/>
                            </dgm:alg>
                          </dgm:else>
                        </dgm:choose>
                      </dgm:if>
                      <dgm:else name="Name137"/>
                    </dgm:choose>
                  </dgm:else>
                </dgm:choose>
                <dgm:shape xmlns:r="http://schemas.openxmlformats.org/officeDocument/2006/relationships" r:blip="">
                  <dgm:adjLst/>
                </dgm:shape>
                <dgm:presOf/>
                <dgm:constrLst>
                  <dgm:constr type="sp" refType="w" fact="0.1"/>
                  <dgm:constr type="sibSp" refType="w" fact="0.1"/>
                </dgm:constrLst>
                <dgm:forEach name="Name138" axis="ch" ptType="node" cnt="1">
                  <dgm:layoutNode name="childCenter1"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139" axis="ch">
                    <dgm:forEach name="Name140" axis="self" ptType="parTrans">
                      <dgm:layoutNode name="Name141">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142" axis="self" ptType="node">
                      <dgm:layoutNode name="text1"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143" axis="ch" ptType="parTrans" cnt="1">
                <dgm:layoutNode name="Name144">
                  <dgm:alg type="conn">
                    <dgm:param type="dim" val="1D"/>
                    <dgm:param type="begPts" val="auto"/>
                    <dgm:param type="endPts" val="auto"/>
                    <dgm:param type="endSty" val="noArr"/>
                    <dgm:param type="srcNode" val="textCenter"/>
                    <dgm:param type="dstNode" val="childCenter1"/>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145"/>
          </dgm:choose>
          <dgm:choose name="Name146">
            <dgm:if name="Name147" axis="ch" ptType="node" func="cnt" op="gte" val="2">
              <dgm:layoutNode name="cycle_2">
                <dgm:choose name="Name148">
                  <dgm:if name="Name149" func="var" arg="dir" op="equ" val="norm">
                    <dgm:choose name="Name150">
                      <dgm:if name="Name151" axis="ch" ptType="node" func="cnt" op="equ" val="2">
                        <dgm:choose name="Name152">
                          <dgm:if name="Name153" axis="ch ch" ptType="node node" st="2 1" cnt="1 0" func="cnt" op="equ" val="1">
                            <dgm:alg type="cycle">
                              <dgm:param type="ctrShpMap" val="fNode"/>
                              <dgm:param type="stAng" val="180"/>
                            </dgm:alg>
                          </dgm:if>
                          <dgm:if name="Name154" axis="ch ch" ptType="node node" st="2 1" cnt="1 0" func="cnt" op="equ" val="2">
                            <dgm:alg type="cycle">
                              <dgm:param type="ctrShpMap" val="fNode"/>
                              <dgm:param type="stAng" val="135"/>
                              <dgm:param type="spanAng" val="90"/>
                            </dgm:alg>
                          </dgm:if>
                          <dgm:else name="Name155">
                            <dgm:alg type="cycle">
                              <dgm:param type="ctrShpMap" val="fNode"/>
                              <dgm:param type="stAng" val="90"/>
                              <dgm:param type="spanAng" val="180"/>
                            </dgm:alg>
                          </dgm:else>
                        </dgm:choose>
                      </dgm:if>
                      <dgm:if name="Name156" axis="ch" ptType="node" func="cnt" op="equ" val="3">
                        <dgm:choose name="Name157">
                          <dgm:if name="Name158" axis="ch ch" ptType="node node" st="2 1" cnt="1 0" func="cnt" op="equ" val="1">
                            <dgm:alg type="cycle">
                              <dgm:param type="ctrShpMap" val="fNode"/>
                              <dgm:param type="stAng" val="120"/>
                              <dgm:param type="horzAlign" val="r"/>
                              <dgm:param type="vertAlign" val="b"/>
                            </dgm:alg>
                          </dgm:if>
                          <dgm:if name="Name159" axis="ch ch" ptType="node node" st="2 1" cnt="1 0" func="cnt" op="equ" val="2">
                            <dgm:alg type="cycle">
                              <dgm:param type="ctrShpMap" val="fNode"/>
                              <dgm:param type="stAng" val="75"/>
                              <dgm:param type="spanAng" val="90"/>
                              <dgm:param type="horzAlign" val="r"/>
                              <dgm:param type="vertAlign" val="b"/>
                            </dgm:alg>
                          </dgm:if>
                          <dgm:else name="Name160">
                            <dgm:alg type="cycle">
                              <dgm:param type="ctrShpMap" val="fNode"/>
                              <dgm:param type="stAng" val="30"/>
                              <dgm:param type="spanAng" val="180"/>
                            </dgm:alg>
                          </dgm:else>
                        </dgm:choose>
                      </dgm:if>
                      <dgm:if name="Name161" axis="ch" ptType="node" func="cnt" op="equ" val="4">
                        <dgm:choose name="Name162">
                          <dgm:if name="Name163" axis="ch ch" ptType="node node" st="2 1" cnt="1 0" func="cnt" op="equ" val="1">
                            <dgm:alg type="cycle">
                              <dgm:param type="ctrShpMap" val="fNode"/>
                              <dgm:param type="stAng" val="90"/>
                            </dgm:alg>
                          </dgm:if>
                          <dgm:if name="Name164" axis="ch ch" ptType="node node" st="2 1" cnt="1 0" func="cnt" op="equ" val="2">
                            <dgm:alg type="cycle">
                              <dgm:param type="ctrShpMap" val="fNode"/>
                              <dgm:param type="stAng" val="45"/>
                              <dgm:param type="spanAng" val="90"/>
                            </dgm:alg>
                          </dgm:if>
                          <dgm:else name="Name165">
                            <dgm:alg type="cycle">
                              <dgm:param type="ctrShpMap" val="fNode"/>
                              <dgm:param type="stAng" val="22.5"/>
                              <dgm:param type="spanAng" val="135"/>
                            </dgm:alg>
                          </dgm:else>
                        </dgm:choose>
                      </dgm:if>
                      <dgm:if name="Name166" axis="ch" ptType="node" func="cnt" op="equ" val="5">
                        <dgm:choose name="Name167">
                          <dgm:if name="Name168" axis="ch ch" ptType="node node" st="2 1" cnt="1 0" func="cnt" op="equ" val="1">
                            <dgm:alg type="cycle">
                              <dgm:param type="ctrShpMap" val="fNode"/>
                              <dgm:param type="stAng" val="72"/>
                            </dgm:alg>
                          </dgm:if>
                          <dgm:if name="Name169" axis="ch ch" ptType="node node" st="2 1" cnt="1 0" func="cnt" op="equ" val="2">
                            <dgm:alg type="cycle">
                              <dgm:param type="ctrShpMap" val="fNode"/>
                              <dgm:param type="stAng" val="27"/>
                              <dgm:param type="spanAng" val="90"/>
                            </dgm:alg>
                          </dgm:if>
                          <dgm:else name="Name170">
                            <dgm:alg type="cycle">
                              <dgm:param type="ctrShpMap" val="fNode"/>
                              <dgm:param type="stAng" val="0"/>
                              <dgm:param type="spanAng" val="360"/>
                            </dgm:alg>
                          </dgm:else>
                        </dgm:choose>
                      </dgm:if>
                      <dgm:if name="Name171" axis="ch" ptType="node" func="cnt" op="equ" val="6">
                        <dgm:choose name="Name172">
                          <dgm:if name="Name173" axis="ch ch" ptType="node node" st="2 1" cnt="1 0" func="cnt" op="equ" val="1">
                            <dgm:alg type="cycle">
                              <dgm:param type="ctrShpMap" val="fNode"/>
                              <dgm:param type="stAng" val="60"/>
                            </dgm:alg>
                          </dgm:if>
                          <dgm:if name="Name174" axis="ch ch" ptType="node node" st="2 1" cnt="1 0" func="cnt" op="equ" val="2">
                            <dgm:alg type="cycle">
                              <dgm:param type="ctrShpMap" val="fNode"/>
                              <dgm:param type="stAng" val="15"/>
                              <dgm:param type="spanAng" val="90"/>
                            </dgm:alg>
                          </dgm:if>
                          <dgm:else name="Name175">
                            <dgm:alg type="cycle">
                              <dgm:param type="ctrShpMap" val="fNode"/>
                              <dgm:param type="stAng" val="0"/>
                              <dgm:param type="spanAng" val="360"/>
                            </dgm:alg>
                          </dgm:else>
                        </dgm:choose>
                      </dgm:if>
                      <dgm:if name="Name176" axis="ch" ptType="node" func="cnt" op="gte" val="7">
                        <dgm:choose name="Name177">
                          <dgm:if name="Name178" axis="ch ch" ptType="node node" st="2 1" cnt="1 0" func="cnt" op="equ" val="1">
                            <dgm:alg type="cycle">
                              <dgm:param type="ctrShpMap" val="fNode"/>
                              <dgm:param type="stAng" val="51"/>
                            </dgm:alg>
                          </dgm:if>
                          <dgm:if name="Name179" axis="ch ch" ptType="node node" st="2 1" cnt="1 0" func="cnt" op="equ" val="2">
                            <dgm:alg type="cycle">
                              <dgm:param type="ctrShpMap" val="fNode"/>
                              <dgm:param type="stAng" val="6"/>
                              <dgm:param type="spanAng" val="90"/>
                            </dgm:alg>
                          </dgm:if>
                          <dgm:else name="Name180">
                            <dgm:alg type="cycle">
                              <dgm:param type="ctrShpMap" val="fNode"/>
                              <dgm:param type="stAng" val="0"/>
                              <dgm:param type="spanAng" val="360"/>
                            </dgm:alg>
                          </dgm:else>
                        </dgm:choose>
                      </dgm:if>
                      <dgm:else name="Name181"/>
                    </dgm:choose>
                  </dgm:if>
                  <dgm:else name="Name182">
                    <dgm:choose name="Name183">
                      <dgm:if name="Name184" axis="ch" ptType="node" func="cnt" op="equ" val="2">
                        <dgm:choose name="Name185">
                          <dgm:if name="Name186" axis="ch ch" ptType="node node" st="2 1" cnt="1 0" func="cnt" op="equ" val="1">
                            <dgm:alg type="cycle">
                              <dgm:param type="ctrShpMap" val="fNode"/>
                              <dgm:param type="stAng" val="180"/>
                            </dgm:alg>
                          </dgm:if>
                          <dgm:if name="Name187" axis="ch ch" ptType="node node" st="2 1" cnt="1 0" func="cnt" op="equ" val="2">
                            <dgm:alg type="cycle">
                              <dgm:param type="ctrShpMap" val="fNode"/>
                              <dgm:param type="stAng" val="225"/>
                              <dgm:param type="spanAng" val="-90"/>
                            </dgm:alg>
                          </dgm:if>
                          <dgm:else name="Name188">
                            <dgm:alg type="cycle">
                              <dgm:param type="ctrShpMap" val="fNode"/>
                              <dgm:param type="stAng" val="270"/>
                              <dgm:param type="spanAng" val="-180"/>
                            </dgm:alg>
                          </dgm:else>
                        </dgm:choose>
                      </dgm:if>
                      <dgm:if name="Name189" axis="ch" ptType="node" func="cnt" op="equ" val="3">
                        <dgm:choose name="Name190">
                          <dgm:if name="Name191" axis="ch ch" ptType="node node" st="2 1" cnt="1 0" func="cnt" op="equ" val="1">
                            <dgm:alg type="cycle">
                              <dgm:param type="ctrShpMap" val="fNode"/>
                              <dgm:param type="stAng" val="240"/>
                              <dgm:param type="horzAlign" val="l"/>
                              <dgm:param type="vertAlign" val="b"/>
                            </dgm:alg>
                          </dgm:if>
                          <dgm:if name="Name192" axis="ch ch" ptType="node node" st="2 1" cnt="1 0" func="cnt" op="equ" val="2">
                            <dgm:alg type="cycle">
                              <dgm:param type="ctrShpMap" val="fNode"/>
                              <dgm:param type="stAng" val="285"/>
                              <dgm:param type="spanAng" val="-90"/>
                              <dgm:param type="horzAlign" val="l"/>
                              <dgm:param type="vertAlign" val="b"/>
                            </dgm:alg>
                          </dgm:if>
                          <dgm:else name="Name193">
                            <dgm:alg type="cycle">
                              <dgm:param type="ctrShpMap" val="fNode"/>
                              <dgm:param type="stAng" val="330"/>
                              <dgm:param type="spanAng" val="-180"/>
                            </dgm:alg>
                          </dgm:else>
                        </dgm:choose>
                      </dgm:if>
                      <dgm:if name="Name194" axis="ch" ptType="node" func="cnt" op="equ" val="4">
                        <dgm:choose name="Name195">
                          <dgm:if name="Name196" axis="ch ch" ptType="node node" st="2 1" cnt="1 0" func="cnt" op="equ" val="1">
                            <dgm:alg type="cycle">
                              <dgm:param type="ctrShpMap" val="fNode"/>
                              <dgm:param type="stAng" val="270"/>
                            </dgm:alg>
                          </dgm:if>
                          <dgm:if name="Name197" axis="ch ch" ptType="node node" st="2 1" cnt="1 0" func="cnt" op="equ" val="2">
                            <dgm:alg type="cycle">
                              <dgm:param type="ctrShpMap" val="fNode"/>
                              <dgm:param type="stAng" val="315"/>
                              <dgm:param type="spanAng" val="-90"/>
                            </dgm:alg>
                          </dgm:if>
                          <dgm:else name="Name198">
                            <dgm:alg type="cycle">
                              <dgm:param type="ctrShpMap" val="fNode"/>
                              <dgm:param type="stAng" val="337.5"/>
                              <dgm:param type="spanAng" val="-135"/>
                            </dgm:alg>
                          </dgm:else>
                        </dgm:choose>
                      </dgm:if>
                      <dgm:if name="Name199" axis="ch" ptType="node" func="cnt" op="equ" val="5">
                        <dgm:choose name="Name200">
                          <dgm:if name="Name201" axis="ch ch" ptType="node node" st="2 1" cnt="1 0" func="cnt" op="equ" val="1">
                            <dgm:alg type="cycle">
                              <dgm:param type="ctrShpMap" val="fNode"/>
                              <dgm:param type="stAng" val="288"/>
                            </dgm:alg>
                          </dgm:if>
                          <dgm:if name="Name202" axis="ch ch" ptType="node node" st="2 1" cnt="1 0" func="cnt" op="equ" val="2">
                            <dgm:alg type="cycle">
                              <dgm:param type="ctrShpMap" val="fNode"/>
                              <dgm:param type="stAng" val="333"/>
                              <dgm:param type="spanAng" val="-90"/>
                            </dgm:alg>
                          </dgm:if>
                          <dgm:else name="Name203">
                            <dgm:alg type="cycle">
                              <dgm:param type="ctrShpMap" val="fNode"/>
                              <dgm:param type="stAng" val="0"/>
                              <dgm:param type="spanAng" val="-360"/>
                            </dgm:alg>
                          </dgm:else>
                        </dgm:choose>
                      </dgm:if>
                      <dgm:if name="Name204" axis="ch" ptType="node" func="cnt" op="equ" val="6">
                        <dgm:choose name="Name205">
                          <dgm:if name="Name206" axis="ch ch" ptType="node node" st="2 1" cnt="1 0" func="cnt" op="equ" val="1">
                            <dgm:alg type="cycle">
                              <dgm:param type="ctrShpMap" val="fNode"/>
                              <dgm:param type="stAng" val="300"/>
                            </dgm:alg>
                          </dgm:if>
                          <dgm:if name="Name207" axis="ch ch" ptType="node node" st="2 1" cnt="1 0" func="cnt" op="equ" val="2">
                            <dgm:alg type="cycle">
                              <dgm:param type="ctrShpMap" val="fNode"/>
                              <dgm:param type="stAng" val="345"/>
                              <dgm:param type="spanAng" val="-90"/>
                            </dgm:alg>
                          </dgm:if>
                          <dgm:else name="Name208">
                            <dgm:alg type="cycle">
                              <dgm:param type="ctrShpMap" val="fNode"/>
                              <dgm:param type="stAng" val="0"/>
                              <dgm:param type="spanAng" val="-360"/>
                            </dgm:alg>
                          </dgm:else>
                        </dgm:choose>
                      </dgm:if>
                      <dgm:if name="Name209" axis="ch" ptType="node" func="cnt" op="gte" val="7">
                        <dgm:choose name="Name210">
                          <dgm:if name="Name211" axis="ch ch" ptType="node node" st="2 1" cnt="1 0" func="cnt" op="equ" val="1">
                            <dgm:alg type="cycle">
                              <dgm:param type="ctrShpMap" val="fNode"/>
                              <dgm:param type="stAng" val="308"/>
                            </dgm:alg>
                          </dgm:if>
                          <dgm:if name="Name212" axis="ch ch" ptType="node node" st="2 1" cnt="1 0" func="cnt" op="equ" val="2">
                            <dgm:alg type="cycle">
                              <dgm:param type="ctrShpMap" val="fNode"/>
                              <dgm:param type="stAng" val="353"/>
                              <dgm:param type="spanAng" val="-90"/>
                            </dgm:alg>
                          </dgm:if>
                          <dgm:else name="Name213">
                            <dgm:alg type="cycle">
                              <dgm:param type="ctrShpMap" val="fNode"/>
                              <dgm:param type="stAng" val="0"/>
                              <dgm:param type="spanAng" val="-360"/>
                            </dgm:alg>
                          </dgm:else>
                        </dgm:choose>
                      </dgm:if>
                      <dgm:else name="Name214"/>
                    </dgm:choose>
                  </dgm:else>
                </dgm:choose>
                <dgm:shape xmlns:r="http://schemas.openxmlformats.org/officeDocument/2006/relationships" r:blip="">
                  <dgm:adjLst/>
                </dgm:shape>
                <dgm:presOf/>
                <dgm:constrLst>
                  <dgm:constr type="sp" refType="w" fact="0.1"/>
                  <dgm:constr type="sibSp" refType="w" fact="0.1"/>
                </dgm:constrLst>
                <dgm:forEach name="Name215" axis="ch" ptType="node" st="2" cnt="1">
                  <dgm:layoutNode name="childCenter2"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16" axis="ch">
                    <dgm:forEach name="Name217" axis="self" ptType="parTrans">
                      <dgm:layoutNode name="Name218">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19" axis="self" ptType="node">
                      <dgm:layoutNode name="text2"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20" axis="ch" ptType="parTrans" st="2" cnt="1">
                <dgm:layoutNode name="Name221">
                  <dgm:alg type="conn">
                    <dgm:param type="dim" val="1D"/>
                    <dgm:param type="begPts" val="auto"/>
                    <dgm:param type="endPts" val="auto"/>
                    <dgm:param type="endSty" val="noArr"/>
                    <dgm:param type="srcNode" val="textCenter"/>
                    <dgm:param type="dstNode" val="childCenter2"/>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22"/>
          </dgm:choose>
          <dgm:choose name="Name223">
            <dgm:if name="Name224" axis="ch" ptType="node" func="cnt" op="gte" val="3">
              <dgm:layoutNode name="cycle_3">
                <dgm:choose name="Name225">
                  <dgm:if name="Name226" func="var" arg="dir" op="equ" val="norm">
                    <dgm:choose name="Name227">
                      <dgm:if name="Name228" axis="ch" ptType="node" func="cnt" op="equ" val="3">
                        <dgm:choose name="Name229">
                          <dgm:if name="Name230" axis="ch ch" ptType="node node" st="3 1" cnt="1 0" func="cnt" op="equ" val="1">
                            <dgm:alg type="cycle">
                              <dgm:param type="ctrShpMap" val="fNode"/>
                              <dgm:param type="stAng" val="240"/>
                              <dgm:param type="horzAlign" val="l"/>
                              <dgm:param type="vertAlign" val="b"/>
                            </dgm:alg>
                          </dgm:if>
                          <dgm:if name="Name231" axis="ch ch" ptType="node node" st="3 1" cnt="1 0" func="cnt" op="equ" val="2">
                            <dgm:alg type="cycle">
                              <dgm:param type="ctrShpMap" val="fNode"/>
                              <dgm:param type="stAng" val="195"/>
                              <dgm:param type="spanAng" val="90"/>
                              <dgm:param type="horzAlign" val="l"/>
                              <dgm:param type="vertAlign" val="b"/>
                            </dgm:alg>
                          </dgm:if>
                          <dgm:else name="Name232">
                            <dgm:alg type="cycle">
                              <dgm:param type="ctrShpMap" val="fNode"/>
                              <dgm:param type="stAng" val="150"/>
                              <dgm:param type="spanAng" val="180"/>
                            </dgm:alg>
                          </dgm:else>
                        </dgm:choose>
                      </dgm:if>
                      <dgm:if name="Name233" axis="ch" ptType="node" func="cnt" op="equ" val="4">
                        <dgm:choose name="Name234">
                          <dgm:if name="Name235" axis="ch ch" ptType="node node" st="3 1" cnt="1 0" func="cnt" op="equ" val="1">
                            <dgm:alg type="cycle">
                              <dgm:param type="ctrShpMap" val="fNode"/>
                              <dgm:param type="stAng" val="180"/>
                            </dgm:alg>
                          </dgm:if>
                          <dgm:if name="Name236" axis="ch ch" ptType="node node" st="3 1" cnt="1 0" func="cnt" op="equ" val="2">
                            <dgm:alg type="cycle">
                              <dgm:param type="ctrShpMap" val="fNode"/>
                              <dgm:param type="stAng" val="135"/>
                              <dgm:param type="spanAng" val="90"/>
                            </dgm:alg>
                          </dgm:if>
                          <dgm:else name="Name237">
                            <dgm:alg type="cycle">
                              <dgm:param type="ctrShpMap" val="fNode"/>
                              <dgm:param type="stAng" val="112.5"/>
                              <dgm:param type="spanAng" val="135"/>
                            </dgm:alg>
                          </dgm:else>
                        </dgm:choose>
                      </dgm:if>
                      <dgm:if name="Name238" axis="ch" ptType="node" func="cnt" op="equ" val="5">
                        <dgm:choose name="Name239">
                          <dgm:if name="Name240" axis="ch ch" ptType="node node" st="3 1" cnt="1 0" func="cnt" op="equ" val="1">
                            <dgm:alg type="cycle">
                              <dgm:param type="ctrShpMap" val="fNode"/>
                              <dgm:param type="stAng" val="144"/>
                            </dgm:alg>
                          </dgm:if>
                          <dgm:if name="Name241" axis="ch ch" ptType="node node" st="3 1" cnt="1 0" func="cnt" op="equ" val="2">
                            <dgm:alg type="cycle">
                              <dgm:param type="ctrShpMap" val="fNode"/>
                              <dgm:param type="stAng" val="99"/>
                              <dgm:param type="spanAng" val="90"/>
                            </dgm:alg>
                          </dgm:if>
                          <dgm:else name="Name242">
                            <dgm:alg type="cycle">
                              <dgm:param type="ctrShpMap" val="fNode"/>
                              <dgm:param type="stAng" val="0"/>
                              <dgm:param type="spanAng" val="360"/>
                            </dgm:alg>
                          </dgm:else>
                        </dgm:choose>
                      </dgm:if>
                      <dgm:if name="Name243" axis="ch" ptType="node" func="cnt" op="equ" val="6">
                        <dgm:choose name="Name244">
                          <dgm:if name="Name245" axis="ch ch" ptType="node node" st="3 1" cnt="1 0" func="cnt" op="equ" val="1">
                            <dgm:alg type="cycle">
                              <dgm:param type="ctrShpMap" val="fNode"/>
                              <dgm:param type="stAng" val="120"/>
                            </dgm:alg>
                          </dgm:if>
                          <dgm:if name="Name246" axis="ch ch" ptType="node node" st="3 1" cnt="1 0" func="cnt" op="equ" val="2">
                            <dgm:alg type="cycle">
                              <dgm:param type="ctrShpMap" val="fNode"/>
                              <dgm:param type="stAng" val="75"/>
                              <dgm:param type="spanAng" val="90"/>
                            </dgm:alg>
                          </dgm:if>
                          <dgm:else name="Name247">
                            <dgm:alg type="cycle">
                              <dgm:param type="ctrShpMap" val="fNode"/>
                              <dgm:param type="stAng" val="0"/>
                              <dgm:param type="spanAng" val="360"/>
                            </dgm:alg>
                          </dgm:else>
                        </dgm:choose>
                      </dgm:if>
                      <dgm:if name="Name248" axis="ch" ptType="node" func="cnt" op="gte" val="7">
                        <dgm:choose name="Name249">
                          <dgm:if name="Name250" axis="ch ch" ptType="node node" st="3 1" cnt="1 0" func="cnt" op="equ" val="1">
                            <dgm:alg type="cycle">
                              <dgm:param type="ctrShpMap" val="fNode"/>
                              <dgm:param type="stAng" val="102"/>
                            </dgm:alg>
                          </dgm:if>
                          <dgm:if name="Name251" axis="ch ch" ptType="node node" st="3 1" cnt="1 0" func="cnt" op="equ" val="2">
                            <dgm:alg type="cycle">
                              <dgm:param type="ctrShpMap" val="fNode"/>
                              <dgm:param type="stAng" val="57"/>
                              <dgm:param type="spanAng" val="90"/>
                            </dgm:alg>
                          </dgm:if>
                          <dgm:else name="Name252">
                            <dgm:alg type="cycle">
                              <dgm:param type="ctrShpMap" val="fNode"/>
                              <dgm:param type="stAng" val="0"/>
                              <dgm:param type="spanAng" val="360"/>
                            </dgm:alg>
                          </dgm:else>
                        </dgm:choose>
                      </dgm:if>
                      <dgm:else name="Name253"/>
                    </dgm:choose>
                  </dgm:if>
                  <dgm:else name="Name254">
                    <dgm:choose name="Name255">
                      <dgm:if name="Name256" axis="ch" ptType="node" func="cnt" op="equ" val="3">
                        <dgm:choose name="Name257">
                          <dgm:if name="Name258" axis="ch ch" ptType="node node" st="3 1" cnt="1 0" func="cnt" op="equ" val="1">
                            <dgm:alg type="cycle">
                              <dgm:param type="ctrShpMap" val="fNode"/>
                              <dgm:param type="stAng" val="120"/>
                              <dgm:param type="horzAlign" val="r"/>
                              <dgm:param type="vertAlign" val="b"/>
                            </dgm:alg>
                          </dgm:if>
                          <dgm:if name="Name259" axis="ch ch" ptType="node node" st="3 1" cnt="1 0" func="cnt" op="equ" val="2">
                            <dgm:alg type="cycle">
                              <dgm:param type="ctrShpMap" val="fNode"/>
                              <dgm:param type="stAng" val="165"/>
                              <dgm:param type="spanAng" val="-90"/>
                              <dgm:param type="horzAlign" val="r"/>
                              <dgm:param type="vertAlign" val="b"/>
                            </dgm:alg>
                          </dgm:if>
                          <dgm:else name="Name260">
                            <dgm:alg type="cycle">
                              <dgm:param type="ctrShpMap" val="fNode"/>
                              <dgm:param type="stAng" val="210"/>
                              <dgm:param type="spanAng" val="-180"/>
                            </dgm:alg>
                          </dgm:else>
                        </dgm:choose>
                      </dgm:if>
                      <dgm:if name="Name261" axis="ch" ptType="node" func="cnt" op="equ" val="4">
                        <dgm:choose name="Name262">
                          <dgm:if name="Name263" axis="ch ch" ptType="node node" st="3 1" cnt="1 0" func="cnt" op="equ" val="1">
                            <dgm:alg type="cycle">
                              <dgm:param type="ctrShpMap" val="fNode"/>
                              <dgm:param type="stAng" val="180"/>
                            </dgm:alg>
                          </dgm:if>
                          <dgm:if name="Name264" axis="ch ch" ptType="node node" st="3 1" cnt="1 0" func="cnt" op="equ" val="2">
                            <dgm:alg type="cycle">
                              <dgm:param type="ctrShpMap" val="fNode"/>
                              <dgm:param type="stAng" val="225"/>
                              <dgm:param type="spanAng" val="-90"/>
                            </dgm:alg>
                          </dgm:if>
                          <dgm:else name="Name265">
                            <dgm:alg type="cycle">
                              <dgm:param type="ctrShpMap" val="fNode"/>
                              <dgm:param type="stAng" val="247.5"/>
                              <dgm:param type="spanAng" val="-135"/>
                            </dgm:alg>
                          </dgm:else>
                        </dgm:choose>
                      </dgm:if>
                      <dgm:if name="Name266" axis="ch" ptType="node" func="cnt" op="equ" val="5">
                        <dgm:choose name="Name267">
                          <dgm:if name="Name268" axis="ch ch" ptType="node node" st="3 1" cnt="1 0" func="cnt" op="equ" val="1">
                            <dgm:alg type="cycle">
                              <dgm:param type="ctrShpMap" val="fNode"/>
                              <dgm:param type="stAng" val="216"/>
                            </dgm:alg>
                          </dgm:if>
                          <dgm:if name="Name269" axis="ch ch" ptType="node node" st="3 1" cnt="1 0" func="cnt" op="equ" val="2">
                            <dgm:alg type="cycle">
                              <dgm:param type="ctrShpMap" val="fNode"/>
                              <dgm:param type="stAng" val="261"/>
                              <dgm:param type="spanAng" val="-90"/>
                            </dgm:alg>
                          </dgm:if>
                          <dgm:else name="Name270">
                            <dgm:alg type="cycle">
                              <dgm:param type="ctrShpMap" val="fNode"/>
                              <dgm:param type="stAng" val="0"/>
                              <dgm:param type="spanAng" val="-360"/>
                            </dgm:alg>
                          </dgm:else>
                        </dgm:choose>
                      </dgm:if>
                      <dgm:if name="Name271" axis="ch" ptType="node" func="cnt" op="equ" val="6">
                        <dgm:choose name="Name272">
                          <dgm:if name="Name273" axis="ch ch" ptType="node node" st="3 1" cnt="1 0" func="cnt" op="equ" val="1">
                            <dgm:alg type="cycle">
                              <dgm:param type="ctrShpMap" val="fNode"/>
                              <dgm:param type="stAng" val="240"/>
                            </dgm:alg>
                          </dgm:if>
                          <dgm:if name="Name274" axis="ch ch" ptType="node node" st="3 1" cnt="1 0" func="cnt" op="equ" val="2">
                            <dgm:alg type="cycle">
                              <dgm:param type="ctrShpMap" val="fNode"/>
                              <dgm:param type="stAng" val="285"/>
                              <dgm:param type="spanAng" val="-90"/>
                            </dgm:alg>
                          </dgm:if>
                          <dgm:else name="Name275">
                            <dgm:alg type="cycle">
                              <dgm:param type="ctrShpMap" val="fNode"/>
                              <dgm:param type="stAng" val="0"/>
                              <dgm:param type="spanAng" val="-360"/>
                            </dgm:alg>
                          </dgm:else>
                        </dgm:choose>
                      </dgm:if>
                      <dgm:if name="Name276" axis="ch" ptType="node" func="cnt" op="gte" val="7">
                        <dgm:choose name="Name277">
                          <dgm:if name="Name278" axis="ch ch" ptType="node node" st="3 1" cnt="1 0" func="cnt" op="equ" val="1">
                            <dgm:alg type="cycle">
                              <dgm:param type="ctrShpMap" val="fNode"/>
                              <dgm:param type="stAng" val="257"/>
                            </dgm:alg>
                          </dgm:if>
                          <dgm:if name="Name279" axis="ch ch" ptType="node node" st="3 1" cnt="1 0" func="cnt" op="equ" val="2">
                            <dgm:alg type="cycle">
                              <dgm:param type="ctrShpMap" val="fNode"/>
                              <dgm:param type="stAng" val="302"/>
                              <dgm:param type="spanAng" val="-90"/>
                            </dgm:alg>
                          </dgm:if>
                          <dgm:else name="Name280">
                            <dgm:alg type="cycle">
                              <dgm:param type="ctrShpMap" val="fNode"/>
                              <dgm:param type="stAng" val="0"/>
                              <dgm:param type="spanAng" val="-360"/>
                            </dgm:alg>
                          </dgm:else>
                        </dgm:choose>
                      </dgm:if>
                      <dgm:else name="Name281"/>
                    </dgm:choose>
                  </dgm:else>
                </dgm:choose>
                <dgm:shape xmlns:r="http://schemas.openxmlformats.org/officeDocument/2006/relationships" r:blip="">
                  <dgm:adjLst/>
                </dgm:shape>
                <dgm:presOf/>
                <dgm:constrLst>
                  <dgm:constr type="sp" refType="w" fact="0.1"/>
                  <dgm:constr type="sibSp" refType="w" fact="0.1"/>
                </dgm:constrLst>
                <dgm:forEach name="Name282" axis="ch" ptType="node" st="3" cnt="1">
                  <dgm:layoutNode name="childCenter3"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83" axis="ch">
                    <dgm:forEach name="Name284" axis="self" ptType="parTrans">
                      <dgm:layoutNode name="Name285">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86" axis="self" ptType="node">
                      <dgm:layoutNode name="text3"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87" axis="ch" ptType="parTrans" st="3" cnt="1">
                <dgm:layoutNode name="Name288">
                  <dgm:alg type="conn">
                    <dgm:param type="dim" val="1D"/>
                    <dgm:param type="begPts" val="auto"/>
                    <dgm:param type="endPts" val="auto"/>
                    <dgm:param type="endSty" val="noArr"/>
                    <dgm:param type="srcNode" val="textCenter"/>
                    <dgm:param type="dstNode" val="childCenter3"/>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89"/>
          </dgm:choose>
          <dgm:choose name="Name290">
            <dgm:if name="Name291" axis="ch" ptType="node" func="cnt" op="gte" val="4">
              <dgm:layoutNode name="cycle_4">
                <dgm:choose name="Name292">
                  <dgm:if name="Name293" func="var" arg="dir" op="equ" val="norm">
                    <dgm:choose name="Name294">
                      <dgm:if name="Name295" axis="ch" ptType="node" func="cnt" op="equ" val="4">
                        <dgm:choose name="Name296">
                          <dgm:if name="Name297" axis="ch ch" ptType="node node" st="4 1" cnt="1 0" func="cnt" op="equ" val="1">
                            <dgm:alg type="cycle">
                              <dgm:param type="ctrShpMap" val="fNode"/>
                              <dgm:param type="stAng" val="270"/>
                            </dgm:alg>
                          </dgm:if>
                          <dgm:if name="Name298" axis="ch ch" ptType="node node" st="4 1" cnt="1 0" func="cnt" op="equ" val="2">
                            <dgm:alg type="cycle">
                              <dgm:param type="ctrShpMap" val="fNode"/>
                              <dgm:param type="stAng" val="225"/>
                              <dgm:param type="spanAng" val="90"/>
                            </dgm:alg>
                          </dgm:if>
                          <dgm:else name="Name299">
                            <dgm:alg type="cycle">
                              <dgm:param type="ctrShpMap" val="fNode"/>
                              <dgm:param type="stAng" val="202.5"/>
                              <dgm:param type="spanAng" val="135"/>
                            </dgm:alg>
                          </dgm:else>
                        </dgm:choose>
                      </dgm:if>
                      <dgm:if name="Name300" axis="ch" ptType="node" func="cnt" op="equ" val="5">
                        <dgm:choose name="Name301">
                          <dgm:if name="Name302" axis="ch ch" ptType="node node" st="4 1" cnt="1 0" func="cnt" op="equ" val="1">
                            <dgm:alg type="cycle">
                              <dgm:param type="ctrShpMap" val="fNode"/>
                              <dgm:param type="stAng" val="216"/>
                            </dgm:alg>
                          </dgm:if>
                          <dgm:if name="Name303" axis="ch ch" ptType="node node" st="4 1" cnt="1 0" func="cnt" op="equ" val="2">
                            <dgm:alg type="cycle">
                              <dgm:param type="ctrShpMap" val="fNode"/>
                              <dgm:param type="stAng" val="171"/>
                              <dgm:param type="spanAng" val="90"/>
                            </dgm:alg>
                          </dgm:if>
                          <dgm:else name="Name304">
                            <dgm:alg type="cycle">
                              <dgm:param type="ctrShpMap" val="fNode"/>
                              <dgm:param type="stAng" val="0"/>
                              <dgm:param type="spanAng" val="360"/>
                            </dgm:alg>
                          </dgm:else>
                        </dgm:choose>
                      </dgm:if>
                      <dgm:if name="Name305" axis="ch" ptType="node" func="cnt" op="equ" val="6">
                        <dgm:choose name="Name306">
                          <dgm:if name="Name307" axis="ch ch" ptType="node node" st="4 1" cnt="1 0" func="cnt" op="equ" val="1">
                            <dgm:alg type="cycle">
                              <dgm:param type="ctrShpMap" val="fNode"/>
                              <dgm:param type="stAng" val="180"/>
                            </dgm:alg>
                          </dgm:if>
                          <dgm:if name="Name308" axis="ch ch" ptType="node node" st="4 1" cnt="1 0" func="cnt" op="equ" val="2">
                            <dgm:alg type="cycle">
                              <dgm:param type="ctrShpMap" val="fNode"/>
                              <dgm:param type="stAng" val="135"/>
                              <dgm:param type="spanAng" val="90"/>
                            </dgm:alg>
                          </dgm:if>
                          <dgm:else name="Name309">
                            <dgm:alg type="cycle">
                              <dgm:param type="ctrShpMap" val="fNode"/>
                              <dgm:param type="stAng" val="0"/>
                              <dgm:param type="spanAng" val="360"/>
                            </dgm:alg>
                          </dgm:else>
                        </dgm:choose>
                      </dgm:if>
                      <dgm:if name="Name310" axis="ch" ptType="node" func="cnt" op="gte" val="7">
                        <dgm:choose name="Name311">
                          <dgm:if name="Name312" axis="ch ch" ptType="node node" st="4 1" cnt="1 0" func="cnt" op="equ" val="1">
                            <dgm:alg type="cycle">
                              <dgm:param type="ctrShpMap" val="fNode"/>
                              <dgm:param type="stAng" val="154"/>
                            </dgm:alg>
                          </dgm:if>
                          <dgm:if name="Name313" axis="ch ch" ptType="node node" st="4 1" cnt="1 0" func="cnt" op="equ" val="2">
                            <dgm:alg type="cycle">
                              <dgm:param type="ctrShpMap" val="fNode"/>
                              <dgm:param type="stAng" val="109"/>
                              <dgm:param type="spanAng" val="90"/>
                            </dgm:alg>
                          </dgm:if>
                          <dgm:else name="Name314">
                            <dgm:alg type="cycle">
                              <dgm:param type="ctrShpMap" val="fNode"/>
                              <dgm:param type="stAng" val="0"/>
                              <dgm:param type="spanAng" val="360"/>
                            </dgm:alg>
                          </dgm:else>
                        </dgm:choose>
                      </dgm:if>
                      <dgm:else name="Name315"/>
                    </dgm:choose>
                  </dgm:if>
                  <dgm:else name="Name316">
                    <dgm:choose name="Name317">
                      <dgm:if name="Name318" axis="ch" ptType="node" func="cnt" op="equ" val="4">
                        <dgm:choose name="Name319">
                          <dgm:if name="Name320" axis="ch ch" ptType="node node" st="4 1" cnt="1 0" func="cnt" op="equ" val="1">
                            <dgm:alg type="cycle">
                              <dgm:param type="ctrShpMap" val="fNode"/>
                              <dgm:param type="stAng" val="90"/>
                            </dgm:alg>
                          </dgm:if>
                          <dgm:if name="Name321" axis="ch ch" ptType="node node" st="4 1" cnt="1 0" func="cnt" op="equ" val="2">
                            <dgm:alg type="cycle">
                              <dgm:param type="ctrShpMap" val="fNode"/>
                              <dgm:param type="stAng" val="135"/>
                              <dgm:param type="spanAng" val="-90"/>
                            </dgm:alg>
                          </dgm:if>
                          <dgm:else name="Name322">
                            <dgm:alg type="cycle">
                              <dgm:param type="ctrShpMap" val="fNode"/>
                              <dgm:param type="stAng" val="157.5"/>
                              <dgm:param type="spanAng" val="-135"/>
                            </dgm:alg>
                          </dgm:else>
                        </dgm:choose>
                      </dgm:if>
                      <dgm:if name="Name323" axis="ch" ptType="node" func="cnt" op="equ" val="5">
                        <dgm:choose name="Name324">
                          <dgm:if name="Name325" axis="ch ch" ptType="node node" st="4 1" cnt="1 0" func="cnt" op="equ" val="1">
                            <dgm:alg type="cycle">
                              <dgm:param type="ctrShpMap" val="fNode"/>
                              <dgm:param type="stAng" val="144"/>
                            </dgm:alg>
                          </dgm:if>
                          <dgm:if name="Name326" axis="ch ch" ptType="node node" st="4 1" cnt="1 0" func="cnt" op="equ" val="2">
                            <dgm:alg type="cycle">
                              <dgm:param type="ctrShpMap" val="fNode"/>
                              <dgm:param type="stAng" val="189"/>
                              <dgm:param type="spanAng" val="-90"/>
                            </dgm:alg>
                          </dgm:if>
                          <dgm:else name="Name327">
                            <dgm:alg type="cycle">
                              <dgm:param type="ctrShpMap" val="fNode"/>
                              <dgm:param type="stAng" val="0"/>
                              <dgm:param type="spanAng" val="-360"/>
                            </dgm:alg>
                          </dgm:else>
                        </dgm:choose>
                      </dgm:if>
                      <dgm:if name="Name328" axis="ch" ptType="node" func="cnt" op="equ" val="6">
                        <dgm:choose name="Name329">
                          <dgm:if name="Name330" axis="ch ch" ptType="node node" st="4 1" cnt="1 0" func="cnt" op="equ" val="1">
                            <dgm:alg type="cycle">
                              <dgm:param type="ctrShpMap" val="fNode"/>
                              <dgm:param type="stAng" val="180"/>
                            </dgm:alg>
                          </dgm:if>
                          <dgm:if name="Name331" axis="ch ch" ptType="node node" st="4 1" cnt="1 0" func="cnt" op="equ" val="2">
                            <dgm:alg type="cycle">
                              <dgm:param type="ctrShpMap" val="fNode"/>
                              <dgm:param type="stAng" val="225"/>
                              <dgm:param type="spanAng" val="-90"/>
                            </dgm:alg>
                          </dgm:if>
                          <dgm:else name="Name332">
                            <dgm:alg type="cycle">
                              <dgm:param type="ctrShpMap" val="fNode"/>
                              <dgm:param type="stAng" val="0"/>
                              <dgm:param type="spanAng" val="-360"/>
                            </dgm:alg>
                          </dgm:else>
                        </dgm:choose>
                      </dgm:if>
                      <dgm:if name="Name333" axis="ch" ptType="node" func="cnt" op="gte" val="7">
                        <dgm:choose name="Name334">
                          <dgm:if name="Name335" axis="ch ch" ptType="node node" st="4 1" cnt="1 0" func="cnt" op="equ" val="1">
                            <dgm:alg type="cycle">
                              <dgm:param type="ctrShpMap" val="fNode"/>
                              <dgm:param type="stAng" val="205"/>
                            </dgm:alg>
                          </dgm:if>
                          <dgm:if name="Name336" axis="ch ch" ptType="node node" st="4 1" cnt="1 0" func="cnt" op="equ" val="2">
                            <dgm:alg type="cycle">
                              <dgm:param type="ctrShpMap" val="fNode"/>
                              <dgm:param type="stAng" val="250"/>
                              <dgm:param type="spanAng" val="-90"/>
                            </dgm:alg>
                          </dgm:if>
                          <dgm:else name="Name337">
                            <dgm:alg type="cycle">
                              <dgm:param type="ctrShpMap" val="fNode"/>
                              <dgm:param type="stAng" val="0"/>
                              <dgm:param type="spanAng" val="-360"/>
                            </dgm:alg>
                          </dgm:else>
                        </dgm:choose>
                      </dgm:if>
                      <dgm:else name="Name338"/>
                    </dgm:choose>
                  </dgm:else>
                </dgm:choose>
                <dgm:shape xmlns:r="http://schemas.openxmlformats.org/officeDocument/2006/relationships" r:blip="">
                  <dgm:adjLst/>
                </dgm:shape>
                <dgm:presOf/>
                <dgm:constrLst>
                  <dgm:constr type="sp" refType="w" fact="0.1"/>
                  <dgm:constr type="sibSp" refType="w" fact="0.1"/>
                </dgm:constrLst>
                <dgm:forEach name="Name339" axis="ch" ptType="node" st="4" cnt="1">
                  <dgm:layoutNode name="childCenter4"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40" axis="ch">
                    <dgm:forEach name="Name341" axis="self" ptType="parTrans">
                      <dgm:layoutNode name="Name342">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43" axis="self" ptType="node">
                      <dgm:layoutNode name="text4"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44" axis="ch" ptType="parTrans" st="4" cnt="1">
                <dgm:layoutNode name="Name345">
                  <dgm:alg type="conn">
                    <dgm:param type="dim" val="1D"/>
                    <dgm:param type="begPts" val="auto"/>
                    <dgm:param type="endPts" val="auto"/>
                    <dgm:param type="endSty" val="noArr"/>
                    <dgm:param type="srcNode" val="textCenter"/>
                    <dgm:param type="dstNode" val="childCenter4"/>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46"/>
          </dgm:choose>
          <dgm:choose name="Name347">
            <dgm:if name="Name348" axis="ch" ptType="node" func="cnt" op="gte" val="5">
              <dgm:layoutNode name="cycle_5">
                <dgm:choose name="Name349">
                  <dgm:if name="Name350" func="var" arg="dir" op="equ" val="norm">
                    <dgm:choose name="Name351">
                      <dgm:if name="Name352" axis="ch" ptType="node" func="cnt" op="equ" val="5">
                        <dgm:choose name="Name353">
                          <dgm:if name="Name354" axis="ch ch" ptType="node node" st="5 1" cnt="1 0" func="cnt" op="equ" val="1">
                            <dgm:alg type="cycle">
                              <dgm:param type="ctrShpMap" val="fNode"/>
                              <dgm:param type="stAng" val="288"/>
                            </dgm:alg>
                          </dgm:if>
                          <dgm:if name="Name355" axis="ch ch" ptType="node node" st="5 1" cnt="1 0" func="cnt" op="equ" val="2">
                            <dgm:alg type="cycle">
                              <dgm:param type="ctrShpMap" val="fNode"/>
                              <dgm:param type="stAng" val="243"/>
                              <dgm:param type="spanAng" val="90"/>
                            </dgm:alg>
                          </dgm:if>
                          <dgm:else name="Name356">
                            <dgm:alg type="cycle">
                              <dgm:param type="ctrShpMap" val="fNode"/>
                              <dgm:param type="stAng" val="0"/>
                              <dgm:param type="spanAng" val="360"/>
                            </dgm:alg>
                          </dgm:else>
                        </dgm:choose>
                      </dgm:if>
                      <dgm:if name="Name357" axis="ch" ptType="node" func="cnt" op="equ" val="6">
                        <dgm:choose name="Name358">
                          <dgm:if name="Name359" axis="ch ch" ptType="node node" st="5 1" cnt="1 0" func="cnt" op="equ" val="1">
                            <dgm:alg type="cycle">
                              <dgm:param type="ctrShpMap" val="fNode"/>
                              <dgm:param type="stAng" val="240"/>
                            </dgm:alg>
                          </dgm:if>
                          <dgm:if name="Name360" axis="ch ch" ptType="node node" st="5 1" cnt="1 0" func="cnt" op="equ" val="2">
                            <dgm:alg type="cycle">
                              <dgm:param type="ctrShpMap" val="fNode"/>
                              <dgm:param type="stAng" val="195"/>
                              <dgm:param type="spanAng" val="90"/>
                            </dgm:alg>
                          </dgm:if>
                          <dgm:else name="Name361">
                            <dgm:alg type="cycle">
                              <dgm:param type="ctrShpMap" val="fNode"/>
                              <dgm:param type="stAng" val="0"/>
                              <dgm:param type="spanAng" val="360"/>
                            </dgm:alg>
                          </dgm:else>
                        </dgm:choose>
                      </dgm:if>
                      <dgm:if name="Name362" axis="ch" ptType="node" func="cnt" op="gte" val="7">
                        <dgm:choose name="Name363">
                          <dgm:if name="Name364" axis="ch ch" ptType="node node" st="5 1" cnt="1 0" func="cnt" op="equ" val="1">
                            <dgm:alg type="cycle">
                              <dgm:param type="ctrShpMap" val="fNode"/>
                              <dgm:param type="stAng" val="205"/>
                            </dgm:alg>
                          </dgm:if>
                          <dgm:if name="Name365" axis="ch ch" ptType="node node" st="5 1" cnt="1 0" func="cnt" op="equ" val="2">
                            <dgm:alg type="cycle">
                              <dgm:param type="ctrShpMap" val="fNode"/>
                              <dgm:param type="stAng" val="160"/>
                              <dgm:param type="spanAng" val="90"/>
                            </dgm:alg>
                          </dgm:if>
                          <dgm:else name="Name366">
                            <dgm:alg type="cycle">
                              <dgm:param type="ctrShpMap" val="fNode"/>
                              <dgm:param type="stAng" val="0"/>
                              <dgm:param type="spanAng" val="360"/>
                            </dgm:alg>
                          </dgm:else>
                        </dgm:choose>
                      </dgm:if>
                      <dgm:else name="Name367"/>
                    </dgm:choose>
                  </dgm:if>
                  <dgm:else name="Name368">
                    <dgm:choose name="Name369">
                      <dgm:if name="Name370" axis="ch" ptType="node" func="cnt" op="equ" val="5">
                        <dgm:choose name="Name371">
                          <dgm:if name="Name372" axis="ch ch" ptType="node node" st="5 1" cnt="1 0" func="cnt" op="equ" val="1">
                            <dgm:alg type="cycle">
                              <dgm:param type="ctrShpMap" val="fNode"/>
                              <dgm:param type="stAng" val="72"/>
                            </dgm:alg>
                          </dgm:if>
                          <dgm:if name="Name373" axis="ch ch" ptType="node node" st="5 1" cnt="1 0" func="cnt" op="equ" val="2">
                            <dgm:alg type="cycle">
                              <dgm:param type="ctrShpMap" val="fNode"/>
                              <dgm:param type="stAng" val="117"/>
                              <dgm:param type="spanAng" val="-90"/>
                            </dgm:alg>
                          </dgm:if>
                          <dgm:else name="Name374">
                            <dgm:alg type="cycle">
                              <dgm:param type="ctrShpMap" val="fNode"/>
                              <dgm:param type="stAng" val="0"/>
                              <dgm:param type="spanAng" val="-360"/>
                            </dgm:alg>
                          </dgm:else>
                        </dgm:choose>
                      </dgm:if>
                      <dgm:if name="Name375" axis="ch" ptType="node" func="cnt" op="equ" val="6">
                        <dgm:choose name="Name376">
                          <dgm:if name="Name377" axis="ch ch" ptType="node node" st="5 1" cnt="1 0" func="cnt" op="equ" val="1">
                            <dgm:alg type="cycle">
                              <dgm:param type="ctrShpMap" val="fNode"/>
                              <dgm:param type="stAng" val="120"/>
                            </dgm:alg>
                          </dgm:if>
                          <dgm:if name="Name378" axis="ch ch" ptType="node node" st="5 1" cnt="1 0" func="cnt" op="equ" val="2">
                            <dgm:alg type="cycle">
                              <dgm:param type="ctrShpMap" val="fNode"/>
                              <dgm:param type="stAng" val="165"/>
                              <dgm:param type="spanAng" val="-90"/>
                            </dgm:alg>
                          </dgm:if>
                          <dgm:else name="Name379">
                            <dgm:alg type="cycle">
                              <dgm:param type="ctrShpMap" val="fNode"/>
                              <dgm:param type="stAng" val="0"/>
                              <dgm:param type="spanAng" val="-360"/>
                            </dgm:alg>
                          </dgm:else>
                        </dgm:choose>
                      </dgm:if>
                      <dgm:if name="Name380" axis="ch" ptType="node" func="cnt" op="gte" val="7">
                        <dgm:choose name="Name381">
                          <dgm:if name="Name382" axis="ch ch" ptType="node node" st="5 1" cnt="1 0" func="cnt" op="equ" val="1">
                            <dgm:alg type="cycle">
                              <dgm:param type="ctrShpMap" val="fNode"/>
                              <dgm:param type="stAng" val="154"/>
                            </dgm:alg>
                          </dgm:if>
                          <dgm:if name="Name383" axis="ch ch" ptType="node node" st="5 1" cnt="1 0" func="cnt" op="equ" val="2">
                            <dgm:alg type="cycle">
                              <dgm:param type="ctrShpMap" val="fNode"/>
                              <dgm:param type="stAng" val="199"/>
                              <dgm:param type="spanAng" val="-90"/>
                            </dgm:alg>
                          </dgm:if>
                          <dgm:else name="Name384">
                            <dgm:alg type="cycle">
                              <dgm:param type="ctrShpMap" val="fNode"/>
                              <dgm:param type="stAng" val="0"/>
                              <dgm:param type="spanAng" val="-360"/>
                            </dgm:alg>
                          </dgm:else>
                        </dgm:choose>
                      </dgm:if>
                      <dgm:else name="Name385"/>
                    </dgm:choose>
                  </dgm:else>
                </dgm:choose>
                <dgm:shape xmlns:r="http://schemas.openxmlformats.org/officeDocument/2006/relationships" r:blip="">
                  <dgm:adjLst/>
                </dgm:shape>
                <dgm:presOf/>
                <dgm:constrLst>
                  <dgm:constr type="sp" refType="w" fact="0.1"/>
                  <dgm:constr type="sibSp" refType="w" fact="0.1"/>
                </dgm:constrLst>
                <dgm:forEach name="Name386" axis="ch" ptType="node" st="5" cnt="1">
                  <dgm:layoutNode name="childCenter5"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87" axis="ch">
                    <dgm:forEach name="Name388" axis="self" ptType="parTrans">
                      <dgm:layoutNode name="Name38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90" axis="self" ptType="node">
                      <dgm:layoutNode name="text5"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91" axis="ch" ptType="parTrans" st="5" cnt="1">
                <dgm:layoutNode name="Name392">
                  <dgm:alg type="conn">
                    <dgm:param type="dim" val="1D"/>
                    <dgm:param type="begPts" val="auto"/>
                    <dgm:param type="endPts" val="auto"/>
                    <dgm:param type="endSty" val="noArr"/>
                    <dgm:param type="srcNode" val="textCenter"/>
                    <dgm:param type="dstNode" val="childCenter5"/>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93"/>
          </dgm:choose>
          <dgm:choose name="Name394">
            <dgm:if name="Name395" axis="ch" ptType="node" func="cnt" op="gte" val="6">
              <dgm:layoutNode name="cycle_6">
                <dgm:choose name="Name396">
                  <dgm:if name="Name397" func="var" arg="dir" op="equ" val="norm">
                    <dgm:choose name="Name398">
                      <dgm:if name="Name399" axis="ch" ptType="node" func="cnt" op="equ" val="6">
                        <dgm:choose name="Name400">
                          <dgm:if name="Name401" axis="ch ch" ptType="node node" st="6 1" cnt="1 0" func="cnt" op="equ" val="1">
                            <dgm:alg type="cycle">
                              <dgm:param type="ctrShpMap" val="fNode"/>
                              <dgm:param type="stAng" val="300"/>
                            </dgm:alg>
                          </dgm:if>
                          <dgm:if name="Name402" axis="ch ch" ptType="node node" st="6 1" cnt="1 0" func="cnt" op="equ" val="2">
                            <dgm:alg type="cycle">
                              <dgm:param type="ctrShpMap" val="fNode"/>
                              <dgm:param type="stAng" val="255"/>
                              <dgm:param type="spanAng" val="90"/>
                            </dgm:alg>
                          </dgm:if>
                          <dgm:else name="Name403">
                            <dgm:alg type="cycle">
                              <dgm:param type="ctrShpMap" val="fNode"/>
                              <dgm:param type="stAng" val="0"/>
                              <dgm:param type="spanAng" val="360"/>
                            </dgm:alg>
                          </dgm:else>
                        </dgm:choose>
                      </dgm:if>
                      <dgm:if name="Name404" axis="ch" ptType="node" func="cnt" op="gte" val="7">
                        <dgm:choose name="Name405">
                          <dgm:if name="Name406" axis="ch ch" ptType="node node" st="6 1" cnt="1 0" func="cnt" op="equ" val="1">
                            <dgm:alg type="cycle">
                              <dgm:param type="ctrShpMap" val="fNode"/>
                              <dgm:param type="stAng" val="257"/>
                            </dgm:alg>
                          </dgm:if>
                          <dgm:if name="Name407" axis="ch ch" ptType="node node" st="6 1" cnt="1 0" func="cnt" op="equ" val="2">
                            <dgm:alg type="cycle">
                              <dgm:param type="ctrShpMap" val="fNode"/>
                              <dgm:param type="stAng" val="212"/>
                              <dgm:param type="spanAng" val="90"/>
                            </dgm:alg>
                          </dgm:if>
                          <dgm:else name="Name408">
                            <dgm:alg type="cycle">
                              <dgm:param type="ctrShpMap" val="fNode"/>
                              <dgm:param type="stAng" val="0"/>
                              <dgm:param type="spanAng" val="360"/>
                            </dgm:alg>
                          </dgm:else>
                        </dgm:choose>
                      </dgm:if>
                      <dgm:else name="Name409"/>
                    </dgm:choose>
                  </dgm:if>
                  <dgm:else name="Name410">
                    <dgm:choose name="Name411">
                      <dgm:if name="Name412" axis="ch" ptType="node" func="cnt" op="equ" val="6">
                        <dgm:choose name="Name413">
                          <dgm:if name="Name414" axis="ch ch" ptType="node node" st="6 1" cnt="1 0" func="cnt" op="equ" val="1">
                            <dgm:alg type="cycle">
                              <dgm:param type="ctrShpMap" val="fNode"/>
                              <dgm:param type="stAng" val="60"/>
                            </dgm:alg>
                          </dgm:if>
                          <dgm:if name="Name415" axis="ch ch" ptType="node node" st="6 1" cnt="1 0" func="cnt" op="equ" val="2">
                            <dgm:alg type="cycle">
                              <dgm:param type="ctrShpMap" val="fNode"/>
                              <dgm:param type="stAng" val="105"/>
                              <dgm:param type="spanAng" val="-90"/>
                            </dgm:alg>
                          </dgm:if>
                          <dgm:else name="Name416">
                            <dgm:alg type="cycle">
                              <dgm:param type="ctrShpMap" val="fNode"/>
                              <dgm:param type="stAng" val="0"/>
                              <dgm:param type="spanAng" val="-360"/>
                            </dgm:alg>
                          </dgm:else>
                        </dgm:choose>
                      </dgm:if>
                      <dgm:if name="Name417" axis="ch" ptType="node" func="cnt" op="gte" val="7">
                        <dgm:choose name="Name418">
                          <dgm:if name="Name419" axis="ch ch" ptType="node node" st="6 1" cnt="1 0" func="cnt" op="equ" val="1">
                            <dgm:alg type="cycle">
                              <dgm:param type="ctrShpMap" val="fNode"/>
                              <dgm:param type="stAng" val="102"/>
                            </dgm:alg>
                          </dgm:if>
                          <dgm:if name="Name420" axis="ch ch" ptType="node node" st="6 1" cnt="1 0" func="cnt" op="equ" val="2">
                            <dgm:alg type="cycle">
                              <dgm:param type="ctrShpMap" val="fNode"/>
                              <dgm:param type="stAng" val="147"/>
                              <dgm:param type="spanAng" val="-90"/>
                            </dgm:alg>
                          </dgm:if>
                          <dgm:else name="Name421">
                            <dgm:alg type="cycle">
                              <dgm:param type="ctrShpMap" val="fNode"/>
                              <dgm:param type="stAng" val="0"/>
                              <dgm:param type="spanAng" val="-360"/>
                            </dgm:alg>
                          </dgm:else>
                        </dgm:choose>
                      </dgm:if>
                      <dgm:else name="Name422"/>
                    </dgm:choose>
                  </dgm:else>
                </dgm:choose>
                <dgm:shape xmlns:r="http://schemas.openxmlformats.org/officeDocument/2006/relationships" r:blip="">
                  <dgm:adjLst/>
                </dgm:shape>
                <dgm:presOf/>
                <dgm:constrLst>
                  <dgm:constr type="sp" refType="w" fact="0.1"/>
                  <dgm:constr type="sibSp" refType="w" fact="0.1"/>
                </dgm:constrLst>
                <dgm:forEach name="Name423" axis="ch" ptType="node" st="6" cnt="1">
                  <dgm:layoutNode name="childCenter6"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24" axis="ch">
                    <dgm:forEach name="Name425" axis="self" ptType="parTrans">
                      <dgm:layoutNode name="Name42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27" axis="self" ptType="node">
                      <dgm:layoutNode name="text6"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28" axis="ch" ptType="parTrans" st="6" cnt="1">
                <dgm:layoutNode name="Name429">
                  <dgm:alg type="conn">
                    <dgm:param type="dim" val="1D"/>
                    <dgm:param type="begPts" val="auto"/>
                    <dgm:param type="endPts" val="auto"/>
                    <dgm:param type="endSty" val="noArr"/>
                    <dgm:param type="srcNode" val="textCenter"/>
                    <dgm:param type="dstNode" val="childCenter6"/>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30"/>
          </dgm:choose>
          <dgm:choose name="Name431">
            <dgm:if name="Name432" axis="ch" ptType="node" func="cnt" op="gte" val="7">
              <dgm:layoutNode name="cycle_7">
                <dgm:choose name="Name433">
                  <dgm:if name="Name434" func="var" arg="dir" op="equ" val="norm">
                    <dgm:choose name="Name435">
                      <dgm:if name="Name436" axis="ch" ptType="node" func="cnt" op="gte" val="7">
                        <dgm:choose name="Name437">
                          <dgm:if name="Name438" axis="ch ch" ptType="node node" st="7 1" cnt="1 0" func="cnt" op="equ" val="1">
                            <dgm:alg type="cycle">
                              <dgm:param type="ctrShpMap" val="fNode"/>
                              <dgm:param type="stAng" val="308"/>
                            </dgm:alg>
                          </dgm:if>
                          <dgm:if name="Name439" axis="ch ch" ptType="node node" st="7 1" cnt="1 0" func="cnt" op="equ" val="2">
                            <dgm:alg type="cycle">
                              <dgm:param type="ctrShpMap" val="fNode"/>
                              <dgm:param type="stAng" val="263"/>
                              <dgm:param type="spanAng" val="90"/>
                            </dgm:alg>
                          </dgm:if>
                          <dgm:else name="Name440">
                            <dgm:alg type="cycle">
                              <dgm:param type="ctrShpMap" val="fNode"/>
                              <dgm:param type="stAng" val="0"/>
                              <dgm:param type="spanAng" val="360"/>
                            </dgm:alg>
                          </dgm:else>
                        </dgm:choose>
                      </dgm:if>
                      <dgm:else name="Name441"/>
                    </dgm:choose>
                  </dgm:if>
                  <dgm:else name="Name442">
                    <dgm:choose name="Name443">
                      <dgm:if name="Name444" axis="ch" ptType="node" func="cnt" op="gte" val="7">
                        <dgm:choose name="Name445">
                          <dgm:if name="Name446" axis="ch ch" ptType="node node" st="7 1" cnt="1 0" func="cnt" op="equ" val="1">
                            <dgm:alg type="cycle">
                              <dgm:param type="ctrShpMap" val="fNode"/>
                              <dgm:param type="stAng" val="51"/>
                            </dgm:alg>
                          </dgm:if>
                          <dgm:if name="Name447" axis="ch ch" ptType="node node" st="7 1" cnt="1 0" func="cnt" op="equ" val="2">
                            <dgm:alg type="cycle">
                              <dgm:param type="ctrShpMap" val="fNode"/>
                              <dgm:param type="stAng" val="96"/>
                              <dgm:param type="spanAng" val="-90"/>
                            </dgm:alg>
                          </dgm:if>
                          <dgm:else name="Name448">
                            <dgm:alg type="cycle">
                              <dgm:param type="ctrShpMap" val="fNode"/>
                              <dgm:param type="stAng" val="0"/>
                              <dgm:param type="spanAng" val="-360"/>
                            </dgm:alg>
                          </dgm:else>
                        </dgm:choose>
                      </dgm:if>
                      <dgm:else name="Name449"/>
                    </dgm:choose>
                  </dgm:else>
                </dgm:choose>
                <dgm:shape xmlns:r="http://schemas.openxmlformats.org/officeDocument/2006/relationships" r:blip="">
                  <dgm:adjLst/>
                </dgm:shape>
                <dgm:presOf/>
                <dgm:constrLst>
                  <dgm:constr type="sp" refType="w" fact="0.1"/>
                  <dgm:constr type="sibSp" refType="w" fact="0.1"/>
                </dgm:constrLst>
                <dgm:forEach name="Name450" axis="ch" ptType="node" st="7" cnt="1">
                  <dgm:layoutNode name="childCenter7"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51" axis="ch">
                    <dgm:forEach name="Name452" axis="self" ptType="parTrans">
                      <dgm:layoutNode name="Name453">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54" axis="self" ptType="node">
                      <dgm:layoutNode name="text7"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55" axis="ch" ptType="parTrans" st="7" cnt="1">
                <dgm:layoutNode name="Name456">
                  <dgm:alg type="conn">
                    <dgm:param type="dim" val="1D"/>
                    <dgm:param type="begPts" val="auto"/>
                    <dgm:param type="endPts" val="auto"/>
                    <dgm:param type="endSty" val="noArr"/>
                    <dgm:param type="srcNode" val="textCenter"/>
                    <dgm:param type="dstNode" val="childCenter7"/>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57"/>
          </dgm:choose>
        </dgm:else>
      </dgm:choose>
    </dgm:forEach>
  </dgm:layoutNode>
</dgm:layoutDef>
</file>

<file path=ppt/diagrams/layout12.xml><?xml version="1.0" encoding="utf-8"?>
<dgm:layoutDef xmlns:dgm="http://schemas.openxmlformats.org/drawingml/2006/diagram" xmlns:a="http://schemas.openxmlformats.org/drawingml/2006/main" uniqueId="urn:microsoft.com/office/officeart/2005/8/layout/cycle3">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connRout" val="longCurve"/>
                <dgm:param type="begPts" val="midR"/>
                <dgm:param type="endPts" val="midL"/>
                <dgm:param type="dstNode" val="node1"/>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connRout" val="longCurve"/>
                <dgm:param type="begPts" val="midL"/>
                <dgm:param type="endPts" val="midR"/>
                <dgm:param type="dstNode" val="node1"/>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connRout" val="longCurve"/>
                      <dgm:param type="begPts" val="midR"/>
                      <dgm:param type="endPts" val="midL"/>
                      <dgm:param type="dstNode" val="nodeFirstNode"/>
                    </dgm:alg>
                  </dgm:if>
                  <dgm:else name="Name15">
                    <dgm:alg type="conn">
                      <dgm:param type="connRout" val="longCurve"/>
                      <dgm:param type="begPts" val="midL"/>
                      <dgm:param type="endPts" val="midR"/>
                      <dgm:param type="dstNode" val="nodeFirstNode"/>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layout2.xml><?xml version="1.0" encoding="utf-8"?>
<dgm:layoutDef xmlns:dgm="http://schemas.openxmlformats.org/drawingml/2006/diagram" xmlns:a="http://schemas.openxmlformats.org/drawingml/2006/main" uniqueId="urn:microsoft.com/office/officeart/2005/8/layout/cycle7">
  <dgm:title val=""/>
  <dgm:desc val=""/>
  <dgm:catLst>
    <dgm:cat type="cycle" pri="6000"/>
  </dgm:catLst>
  <dgm:sampData>
    <dgm:dataModel>
      <dgm:ptLst>
        <dgm:pt modelId="0" type="doc"/>
        <dgm:pt modelId="1">
          <dgm:prSet phldr="1"/>
        </dgm:pt>
        <dgm:pt modelId="2">
          <dgm:prSet phldr="1"/>
        </dgm:pt>
        <dgm:pt modelId="3">
          <dgm:prSet phldr="1"/>
        </dgm:pt>
      </dgm:ptLst>
      <dgm:cxnLst>
        <dgm:cxn modelId="6" srcId="0" destId="1" srcOrd="0" destOrd="0"/>
        <dgm:cxn modelId="7" srcId="0" destId="2" srcOrd="1" destOrd="0"/>
        <dgm:cxn modelId="8" srcId="0" destId="3" srcOrd="2"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func="var" arg="dir" op="equ" val="norm">
        <dgm:alg type="cycle">
          <dgm:param type="stAng" val="0"/>
          <dgm:param type="spanAng" val="360"/>
        </dgm:alg>
      </dgm:if>
      <dgm:else name="Name3">
        <dgm:alg type="cycle">
          <dgm:param type="stAng" val="0"/>
          <dgm:param type="spanAng" val="-360"/>
        </dgm:alg>
      </dgm:else>
    </dgm:choose>
    <dgm:shape xmlns:r="http://schemas.openxmlformats.org/officeDocument/2006/relationships" r:blip="">
      <dgm:adjLst/>
    </dgm:shape>
    <dgm:presOf/>
    <dgm:constrLst>
      <dgm:constr type="diam" refType="w"/>
      <dgm:constr type="w" for="ch" ptType="node" refType="w"/>
      <dgm:constr type="primFontSz" for="ch" ptType="node" op="equ" val="65"/>
      <dgm:constr type="w" for="ch" forName="sibTrans" refType="w" refFor="ch" refPtType="node" op="equ" fact="0.35"/>
      <dgm:constr type="connDist" for="ch" forName="sibTrans" op="equ"/>
      <dgm:constr type="primFontSz" for="des" forName="connectorText" op="equ" val="55"/>
      <dgm:constr type="primFontSz" for="des" forName="connectorText" refType="primFontSz" refFor="ch" refPtType="node" op="lte" fact="0.8"/>
      <dgm:constr type="sibSp" refType="w" refFor="ch" refPtType="node" op="equ" fact="0.65"/>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4">
        <dgm:if name="Name5" axis="par ch" ptType="doc node" func="cnt" op="gt" val="1">
          <dgm:forEach name="sibTransForEach" axis="followSib" ptType="sibTrans" hideLastTrans="0" cnt="1">
            <dgm:layoutNode name="sibTrans">
              <dgm:choose name="Name6">
                <dgm:if name="Name7" axis="par ch" ptType="doc node" func="posEven" op="equ" val="1">
                  <dgm:alg type="conn">
                    <dgm:param type="begPts" val="radial"/>
                    <dgm:param type="endPts" val="radial"/>
                    <dgm:param type="begSty" val="arr"/>
                    <dgm:param type="endSty" val="arr"/>
                  </dgm:alg>
                </dgm:if>
                <dgm:else name="Name8">
                  <dgm:alg type="conn">
                    <dgm:param type="begPts" val="auto"/>
                    <dgm:param type="endPts" val="auto"/>
                    <dgm:param type="begSty" val="arr"/>
                    <dgm:param type="endSty" val="arr"/>
                  </dgm:alg>
                </dgm:else>
              </dgm:choose>
              <dgm:shape xmlns:r="http://schemas.openxmlformats.org/officeDocument/2006/relationships" type="conn" r:blip="">
                <dgm:adjLst/>
              </dgm:shape>
              <dgm:presOf axis="self"/>
              <dgm:constrLst>
                <dgm:constr type="h" refType="w" fact="0.5"/>
                <dgm:constr type="connDist"/>
                <dgm:constr type="begPad" refType="connDist" fact="0.1"/>
                <dgm:constr type="endPad" refType="connDist" fact="0.1"/>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9"/>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cycle7">
  <dgm:title val=""/>
  <dgm:desc val=""/>
  <dgm:catLst>
    <dgm:cat type="cycle" pri="6000"/>
  </dgm:catLst>
  <dgm:sampData>
    <dgm:dataModel>
      <dgm:ptLst>
        <dgm:pt modelId="0" type="doc"/>
        <dgm:pt modelId="1">
          <dgm:prSet phldr="1"/>
        </dgm:pt>
        <dgm:pt modelId="2">
          <dgm:prSet phldr="1"/>
        </dgm:pt>
        <dgm:pt modelId="3">
          <dgm:prSet phldr="1"/>
        </dgm:pt>
      </dgm:ptLst>
      <dgm:cxnLst>
        <dgm:cxn modelId="6" srcId="0" destId="1" srcOrd="0" destOrd="0"/>
        <dgm:cxn modelId="7" srcId="0" destId="2" srcOrd="1" destOrd="0"/>
        <dgm:cxn modelId="8" srcId="0" destId="3" srcOrd="2"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func="var" arg="dir" op="equ" val="norm">
        <dgm:alg type="cycle">
          <dgm:param type="stAng" val="0"/>
          <dgm:param type="spanAng" val="360"/>
        </dgm:alg>
      </dgm:if>
      <dgm:else name="Name3">
        <dgm:alg type="cycle">
          <dgm:param type="stAng" val="0"/>
          <dgm:param type="spanAng" val="-360"/>
        </dgm:alg>
      </dgm:else>
    </dgm:choose>
    <dgm:shape xmlns:r="http://schemas.openxmlformats.org/officeDocument/2006/relationships" r:blip="">
      <dgm:adjLst/>
    </dgm:shape>
    <dgm:presOf/>
    <dgm:constrLst>
      <dgm:constr type="diam" refType="w"/>
      <dgm:constr type="w" for="ch" ptType="node" refType="w"/>
      <dgm:constr type="primFontSz" for="ch" ptType="node" op="equ" val="65"/>
      <dgm:constr type="w" for="ch" forName="sibTrans" refType="w" refFor="ch" refPtType="node" op="equ" fact="0.35"/>
      <dgm:constr type="connDist" for="ch" forName="sibTrans" op="equ"/>
      <dgm:constr type="primFontSz" for="des" forName="connectorText" op="equ" val="55"/>
      <dgm:constr type="primFontSz" for="des" forName="connectorText" refType="primFontSz" refFor="ch" refPtType="node" op="lte" fact="0.8"/>
      <dgm:constr type="sibSp" refType="w" refFor="ch" refPtType="node" op="equ" fact="0.65"/>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4">
        <dgm:if name="Name5" axis="par ch" ptType="doc node" func="cnt" op="gt" val="1">
          <dgm:forEach name="sibTransForEach" axis="followSib" ptType="sibTrans" hideLastTrans="0" cnt="1">
            <dgm:layoutNode name="sibTrans">
              <dgm:choose name="Name6">
                <dgm:if name="Name7" axis="par ch" ptType="doc node" func="posEven" op="equ" val="1">
                  <dgm:alg type="conn">
                    <dgm:param type="begPts" val="radial"/>
                    <dgm:param type="endPts" val="radial"/>
                    <dgm:param type="begSty" val="arr"/>
                    <dgm:param type="endSty" val="arr"/>
                  </dgm:alg>
                </dgm:if>
                <dgm:else name="Name8">
                  <dgm:alg type="conn">
                    <dgm:param type="begPts" val="auto"/>
                    <dgm:param type="endPts" val="auto"/>
                    <dgm:param type="begSty" val="arr"/>
                    <dgm:param type="endSty" val="arr"/>
                  </dgm:alg>
                </dgm:else>
              </dgm:choose>
              <dgm:shape xmlns:r="http://schemas.openxmlformats.org/officeDocument/2006/relationships" type="conn" r:blip="">
                <dgm:adjLst/>
              </dgm:shape>
              <dgm:presOf axis="self"/>
              <dgm:constrLst>
                <dgm:constr type="h" refType="w" fact="0.5"/>
                <dgm:constr type="connDist"/>
                <dgm:constr type="begPad" refType="connDist" fact="0.1"/>
                <dgm:constr type="endPad" refType="connDist" fact="0.1"/>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9"/>
      </dgm:choose>
    </dgm:forEach>
  </dgm:layoutNode>
</dgm:layoutDef>
</file>

<file path=ppt/diagrams/layout4.xml><?xml version="1.0" encoding="utf-8"?>
<dgm:layoutDef xmlns:dgm="http://schemas.openxmlformats.org/drawingml/2006/diagram" xmlns:a="http://schemas.openxmlformats.org/drawingml/2006/main" uniqueId="urn:microsoft.com/office/officeart/2008/layout/RadialCluster">
  <dgm:title val=""/>
  <dgm:desc val=""/>
  <dgm:catLst>
    <dgm:cat type="relationship" pri="19500"/>
    <dgm:cat type="cycle" pri="15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useDef="1">
    <dgm:dataModel>
      <dgm:ptLst/>
      <dgm:bg/>
      <dgm:whole/>
    </dgm:dataModel>
  </dgm:styleData>
  <dgm:clrData useDef="1">
    <dgm:dataModel>
      <dgm:ptLst/>
      <dgm:bg/>
      <dgm:whole/>
    </dgm:dataModel>
  </dgm:clrData>
  <dgm:layoutNode name="Name0">
    <dgm:varLst>
      <dgm:chMax val="1"/>
      <dgm:chPref val="1"/>
      <dgm:dir/>
      <dgm:animOne val="branch"/>
      <dgm:animLvl val="lvl"/>
    </dgm:varLst>
    <dgm:alg type="composite">
      <dgm:param type="ar" val="1.00"/>
    </dgm:alg>
    <dgm:shape xmlns:r="http://schemas.openxmlformats.org/officeDocument/2006/relationships" r:blip="">
      <dgm:adjLst/>
    </dgm:shape>
    <dgm:choose name="Name1">
      <dgm:if name="Name2" func="var" arg="dir" op="equ" val="norm">
        <dgm:choose name="Name3">
          <dgm:if name="Name4" axis="ch ch" ptType="node node" cnt="1 0" func="cnt" op="equ" val="1">
            <dgm:constrLst>
              <dgm:constr type="l" for="ch" forName="textCenter"/>
              <dgm:constr type="ctrY" for="ch" forName="textCenter" refType="h" fact="0.5"/>
              <dgm:constr type="w" for="ch" forName="textCenter" refType="w" fact="0.32"/>
              <dgm:constr type="h" for="ch" forName="textCenter" refType="w" refFor="ch" refForName="textCenter"/>
              <dgm:constr type="r" for="ch" forName="cycle_1" refType="w"/>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5" axis="ch ch" ptType="node node" cnt="1 0"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6" axis="ch ch" ptType="node node" cnt="1 0" func="cnt" op="equ" val="3">
            <dgm:choose name="Name7">
              <dgm:if name="Name8" axis="ch ch ch" ptType="node node node" st="1 2 0" cnt="1 1 0" func="cnt" op="equ" val="1">
                <dgm:choose name="Name9">
                  <dgm:if name="Name10"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12">
                <dgm:choose name="Name13">
                  <dgm:if name="Name14"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5">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16" axis="ch ch" ptType="node node" cnt="1 0"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r" for="ch" forName="cycle_2" refType="w"/>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l" for="ch" forName="cycle_4"/>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17" axis="ch ch" ptType="node node" cnt="1 0"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24"/>
              <dgm:constr type="w" for="ch" forName="cycle_2" refType="w" fact="0.33"/>
              <dgm:constr type="h" for="ch" forName="cycle_2" refType="w" refFor="ch" refForName="cycle_2"/>
              <dgm:constr type="r" for="ch" forName="cycle_3" refType="w" fact="0.89"/>
              <dgm:constr type="b" for="ch" forName="cycle_3" refType="h"/>
              <dgm:constr type="w" for="ch" forName="cycle_3" refType="w" fact="0.33"/>
              <dgm:constr type="h" for="ch" forName="cycle_3" refType="w" refFor="ch" refForName="cycle_3"/>
              <dgm:constr type="l" for="ch" forName="cycle_4" refType="w" fact="0.11"/>
              <dgm:constr type="b" for="ch" forName="cycle_4" refType="h"/>
              <dgm:constr type="w" for="ch" forName="cycle_4" refType="w" fact="0.33"/>
              <dgm:constr type="h" for="ch" forName="cycle_4" refType="w" refFor="ch" refForName="cycle_4"/>
              <dgm:constr type="l" for="ch" forName="cycle_5"/>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18" axis="ch ch" ptType="node node" cnt="1 0"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17"/>
              <dgm:constr type="w" for="ch" forName="cycle_2" refType="w" fact="0.33"/>
              <dgm:constr type="h" for="ch" forName="cycle_2" refType="w" refFor="ch" refForName="cycle_2"/>
              <dgm:constr type="r" for="ch" forName="cycle_3" refType="w"/>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l" for="ch" forName="cycle_5"/>
              <dgm:constr type="b" for="ch" forName="cycle_5" refType="h" fact="0.83"/>
              <dgm:constr type="w" for="ch" forName="cycle_5" refType="w" fact="0.33"/>
              <dgm:constr type="h" for="ch" forName="cycle_5" refType="w" refFor="ch" refForName="cycle_5"/>
              <dgm:constr type="l" for="ch" forName="cycle_6"/>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19">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r" for="ch" forName="cycle_2" refType="w" fact="0.938"/>
              <dgm:constr type="t" for="ch" forName="cycle_2" refType="h" fact="0.141"/>
              <dgm:constr type="w" for="ch" forName="cycle_2" refType="w" fact="0.263"/>
              <dgm:constr type="h" for="ch" forName="cycle_2" refType="w" refFor="ch" refForName="cycle_2"/>
              <dgm:constr type="r" for="ch" forName="cycle_3" refType="w"/>
              <dgm:constr type="b" for="ch" forName="cycle_3" refType="h" fact="0.74"/>
              <dgm:constr type="w" for="ch" forName="cycle_3" refType="w" fact="0.263"/>
              <dgm:constr type="h" for="ch" forName="cycle_3" refType="w" refFor="ch" refForName="cycle_3"/>
              <dgm:constr type="r" for="ch" forName="cycle_4" refType="w" fact="0.8"/>
              <dgm:constr type="b" for="ch" forName="cycle_4" refType="h"/>
              <dgm:constr type="w" for="ch" forName="cycle_4" refType="w" fact="0.263"/>
              <dgm:constr type="h" for="ch" forName="cycle_4" refType="w" refFor="ch" refForName="cycle_4"/>
              <dgm:constr type="l" for="ch" forName="cycle_5" refType="w" fact="0.2"/>
              <dgm:constr type="b" for="ch" forName="cycle_5" refType="h"/>
              <dgm:constr type="w" for="ch" forName="cycle_5" refType="w" fact="0.263"/>
              <dgm:constr type="h" for="ch" forName="cycle_5" refType="w" refFor="ch" refForName="cycle_5"/>
              <dgm:constr type="l" for="ch" forName="cycle_6"/>
              <dgm:constr type="b" for="ch" forName="cycle_6" refType="h" fact="0.74"/>
              <dgm:constr type="w" for="ch" forName="cycle_6" refType="w" fact="0.263"/>
              <dgm:constr type="h" for="ch" forName="cycle_6" refType="w" refFor="ch" refForName="cycle_6"/>
              <dgm:constr type="l" for="ch" forName="cycle_7" refType="w" fact="0.062"/>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if>
      <dgm:else name="Name20">
        <dgm:choose name="Name21">
          <dgm:if name="Name22" axis="ch ch" ptType="node node" func="cnt" op="equ" val="1">
            <dgm:constrLst>
              <dgm:constr type="r" for="ch" forName="textCenter" refType="w"/>
              <dgm:constr type="ctrY" for="ch" forName="textCenter" refType="h" fact="0.5"/>
              <dgm:constr type="w" for="ch" forName="textCenter" refType="w" fact="0.32"/>
              <dgm:constr type="h" for="ch" forName="textCenter" refType="w" refFor="ch" refForName="textCenter"/>
              <dgm:constr type="l" for="ch" forName="cycle_1"/>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23" axis="ch ch" ptType="node node"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24" axis="ch ch" ptType="node node" func="cnt" op="equ" val="3">
            <dgm:choose name="Name25">
              <dgm:if name="Name26" axis="ch ch ch" ptType="node node node" st="1 2 0" cnt="1 1 0" func="cnt" op="equ" val="1">
                <dgm:choose name="Name27">
                  <dgm:if name="Name28"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29">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30">
                <dgm:choose name="Name31">
                  <dgm:if name="Name32"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33">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34" axis="ch ch" ptType="node node"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l" for="ch" forName="cycle_2"/>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r" for="ch" forName="cycle_4" refType="w"/>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35" axis="ch ch" ptType="node node"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24"/>
              <dgm:constr type="w" for="ch" forName="cycle_2" refType="w" fact="0.33"/>
              <dgm:constr type="h" for="ch" forName="cycle_2" refType="w" refFor="ch" refForName="cycle_2"/>
              <dgm:constr type="l" for="ch" forName="cycle_3" refType="w" fact="0.11"/>
              <dgm:constr type="b" for="ch" forName="cycle_3" refType="h"/>
              <dgm:constr type="w" for="ch" forName="cycle_3" refType="w" fact="0.33"/>
              <dgm:constr type="h" for="ch" forName="cycle_3" refType="w" refFor="ch" refForName="cycle_3"/>
              <dgm:constr type="r" for="ch" forName="cycle_4" refType="w" fact="0.89"/>
              <dgm:constr type="b" for="ch" forName="cycle_4" refType="h"/>
              <dgm:constr type="w" for="ch" forName="cycle_4" refType="w" fact="0.33"/>
              <dgm:constr type="h" for="ch" forName="cycle_4" refType="w" refFor="ch" refForName="cycle_4"/>
              <dgm:constr type="r" for="ch" forName="cycle_5" refType="w"/>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36" axis="ch ch" ptType="node node"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17"/>
              <dgm:constr type="w" for="ch" forName="cycle_2" refType="w" fact="0.33"/>
              <dgm:constr type="h" for="ch" forName="cycle_2" refType="w" refFor="ch" refForName="cycle_2"/>
              <dgm:constr type="l" for="ch" forName="cycle_3"/>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r" for="ch" forName="cycle_5" refType="w"/>
              <dgm:constr type="b" for="ch" forName="cycle_5" refType="h" fact="0.83"/>
              <dgm:constr type="w" for="ch" forName="cycle_5" refType="w" fact="0.33"/>
              <dgm:constr type="h" for="ch" forName="cycle_5" refType="w" refFor="ch" refForName="cycle_5"/>
              <dgm:constr type="r" for="ch" forName="cycle_6" refType="w"/>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37">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l" for="ch" forName="cycle_2" refType="w" fact="0.062"/>
              <dgm:constr type="t" for="ch" forName="cycle_2" refType="h" fact="0.141"/>
              <dgm:constr type="w" for="ch" forName="cycle_2" refType="w" fact="0.263"/>
              <dgm:constr type="h" for="ch" forName="cycle_2" refType="w" refFor="ch" refForName="cycle_2"/>
              <dgm:constr type="l" for="ch" forName="cycle_3"/>
              <dgm:constr type="b" for="ch" forName="cycle_3" refType="h" fact="0.74"/>
              <dgm:constr type="w" for="ch" forName="cycle_3" refType="w" fact="0.263"/>
              <dgm:constr type="h" for="ch" forName="cycle_3" refType="w" refFor="ch" refForName="cycle_3"/>
              <dgm:constr type="l" for="ch" forName="cycle_4" refType="w" fact="0.2"/>
              <dgm:constr type="b" for="ch" forName="cycle_4" refType="h"/>
              <dgm:constr type="w" for="ch" forName="cycle_4" refType="w" fact="0.263"/>
              <dgm:constr type="h" for="ch" forName="cycle_4" refType="w" refFor="ch" refForName="cycle_4"/>
              <dgm:constr type="r" for="ch" forName="cycle_5" refType="w" fact="0.8"/>
              <dgm:constr type="b" for="ch" forName="cycle_5" refType="h"/>
              <dgm:constr type="w" for="ch" forName="cycle_5" refType="w" fact="0.263"/>
              <dgm:constr type="h" for="ch" forName="cycle_5" refType="w" refFor="ch" refForName="cycle_5"/>
              <dgm:constr type="r" for="ch" forName="cycle_6" refType="w"/>
              <dgm:constr type="b" for="ch" forName="cycle_6" refType="h" fact="0.74"/>
              <dgm:constr type="w" for="ch" forName="cycle_6" refType="w" fact="0.263"/>
              <dgm:constr type="h" for="ch" forName="cycle_6" refType="w" refFor="ch" refForName="cycle_6"/>
              <dgm:constr type="r" for="ch" forName="cycle_7" refType="w" fact="0.938"/>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else>
    </dgm:choose>
    <dgm:forEach name="Name38" axis="ch" ptType="node" cnt="1">
      <dgm:choose name="Name39">
        <dgm:if name="Name40" axis="des" func="maxDepth" op="lte" val="1">
          <dgm:layoutNode name="singleCycle">
            <dgm:choose name="Name41">
              <dgm:if name="Name42" axis="ch" ptType="node" func="cnt" op="equ" val="1">
                <dgm:choose name="Name43">
                  <dgm:if name="Name44" func="var" arg="dir" op="equ" val="norm">
                    <dgm:alg type="cycle">
                      <dgm:param type="stAng" val="90"/>
                      <dgm:param type="ctrShpMap" val="fNode"/>
                    </dgm:alg>
                  </dgm:if>
                  <dgm:else name="Name45">
                    <dgm:alg type="cycle">
                      <dgm:param type="stAng" val="-90"/>
                      <dgm:param type="spanAng" val="-360"/>
                      <dgm:param type="ctrShpMap" val="fNode"/>
                    </dgm:alg>
                  </dgm:else>
                </dgm:choose>
              </dgm:if>
              <dgm:else name="Name46">
                <dgm:choose name="Name47">
                  <dgm:if name="Name48" func="var" arg="dir" op="equ" val="norm">
                    <dgm:alg type="cycle">
                      <dgm:param type="ctrShpMap" val="fNode"/>
                    </dgm:alg>
                  </dgm:if>
                  <dgm:else name="Name49">
                    <dgm:alg type="cycle">
                      <dgm:param type="spanAng" val="-360"/>
                      <dgm:param type="ctrShpMap" val="fNode"/>
                    </dgm:alg>
                  </dgm:else>
                </dgm:choose>
              </dgm:else>
            </dgm:choose>
            <dgm:shape xmlns:r="http://schemas.openxmlformats.org/officeDocument/2006/relationships" r:blip="">
              <dgm:adjLst/>
            </dgm:shape>
            <dgm:presOf/>
            <dgm:choose name="Name50">
              <dgm:if name="Name51" axis="ch" ptType="node" func="cnt" op="equ" val="0">
                <dgm:constrLst>
                  <dgm:constr type="w" for="ch" forName="singleCenter" refType="w"/>
                  <dgm:constr type="h" for="ch" forName="singleCenter" refType="w" refFor="ch" refForName="singleCenter"/>
                </dgm:constrLst>
              </dgm:if>
              <dgm:if name="Name52" axis="ch" ptType="node" func="cnt" op="equ" val="1">
                <dgm:constrLst>
                  <dgm:constr type="w" for="ch" forName="singleCenter" refType="w" fact="0.5"/>
                  <dgm:constr type="h" for="ch" forName="singleCenter" refType="w" refFor="ch" refForName="singleCenter"/>
                  <dgm:constr type="userS" for="ch" ptType="node" refType="w" refFor="ch" refForName="singleCenter" fact="0.67"/>
                </dgm:constrLst>
              </dgm:if>
              <dgm:else name="Name53">
                <dgm:constrLst>
                  <dgm:constr type="w" for="ch" forName="singleCenter" refType="w" fact="0.3"/>
                  <dgm:constr type="h" for="ch" forName="singleCenter" refType="w" refFor="ch" refForName="singleCenter"/>
                  <dgm:constr type="userS" for="ch" ptType="node" refType="w" refFor="ch" refForName="singleCenter" fact="0.67"/>
                </dgm:constrLst>
              </dgm:else>
            </dgm:choose>
            <dgm:layoutNode name="singleCenter" styleLbl="node1">
              <dgm:varLst>
                <dgm:chMax val="7"/>
                <dgm:chPref val="7"/>
              </dgm:varLst>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54" axis="ch" cnt="21">
              <dgm:forEach name="Name55" axis="self" ptType="parTrans">
                <dgm:layoutNode name="Name5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57" axis="self" ptType="node">
                <dgm:layoutNode name="text0"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layoutNode>
        </dgm:if>
        <dgm:else name="Name58">
          <dgm:layoutNode name="textCenter" styleLbl="node1">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choose name="Name59">
            <dgm:if name="Name60" axis="ch" ptType="node" func="cnt" op="gte" val="1">
              <dgm:layoutNode name="cycle_1">
                <dgm:choose name="Name61">
                  <dgm:if name="Name62" func="var" arg="dir" op="equ" val="norm">
                    <dgm:choose name="Name63">
                      <dgm:if name="Name64" axis="ch" ptType="node" func="cnt" op="equ" val="1">
                        <dgm:choose name="Name65">
                          <dgm:if name="Name66" axis="ch ch" ptType="node node" st="1 1" cnt="1 0" func="cnt" op="equ" val="1">
                            <dgm:alg type="cycle">
                              <dgm:param type="ctrShpMap" val="fNode"/>
                              <dgm:param type="stAng" val="90"/>
                            </dgm:alg>
                          </dgm:if>
                          <dgm:if name="Name67" axis="ch ch" ptType="node node" st="1 1" cnt="1 0" func="cnt" op="equ" val="2">
                            <dgm:alg type="cycle">
                              <dgm:param type="ctrShpMap" val="fNode"/>
                              <dgm:param type="stAng" val="45"/>
                              <dgm:param type="spanAng" val="90"/>
                            </dgm:alg>
                          </dgm:if>
                          <dgm:else name="Name68">
                            <dgm:alg type="cycle">
                              <dgm:param type="ctrShpMap" val="fNode"/>
                              <dgm:param type="stAng" val="0"/>
                              <dgm:param type="spanAng" val="180"/>
                            </dgm:alg>
                          </dgm:else>
                        </dgm:choose>
                      </dgm:if>
                      <dgm:if name="Name69" axis="ch" ptType="node" func="cnt" op="equ" val="2">
                        <dgm:choose name="Name70">
                          <dgm:if name="Name71" axis="ch ch" ptType="node node" st="1 1" cnt="1 0" func="cnt" op="equ" val="1">
                            <dgm:alg type="cycle">
                              <dgm:param type="ctrShpMap" val="fNode"/>
                              <dgm:param type="stAng" val="0"/>
                            </dgm:alg>
                          </dgm:if>
                          <dgm:if name="Name72" axis="ch ch" ptType="node node" st="1 1" cnt="1 0" func="cnt" op="equ" val="2">
                            <dgm:alg type="cycle">
                              <dgm:param type="ctrShpMap" val="fNode"/>
                              <dgm:param type="stAng" val="315"/>
                              <dgm:param type="spanAng" val="90"/>
                            </dgm:alg>
                          </dgm:if>
                          <dgm:else name="Name73">
                            <dgm:alg type="cycle">
                              <dgm:param type="ctrShpMap" val="fNode"/>
                              <dgm:param type="stAng" val="270"/>
                              <dgm:param type="spanAng" val="180"/>
                            </dgm:alg>
                          </dgm:else>
                        </dgm:choose>
                      </dgm:if>
                      <dgm:if name="Name74" axis="ch" ptType="node" func="cnt" op="equ" val="3">
                        <dgm:choose name="Name75">
                          <dgm:if name="Name76" axis="ch ch" ptType="node node" st="1 1" cnt="1 0" func="cnt" op="equ" val="1">
                            <dgm:alg type="cycle">
                              <dgm:param type="ctrShpMap" val="fNode"/>
                              <dgm:param type="stAng" val="0"/>
                            </dgm:alg>
                          </dgm:if>
                          <dgm:if name="Name77" axis="ch ch" ptType="node node" st="1 1" cnt="1 0" func="cnt" op="equ" val="2">
                            <dgm:alg type="cycle">
                              <dgm:param type="ctrShpMap" val="fNode"/>
                              <dgm:param type="stAng" val="315"/>
                              <dgm:param type="spanAng" val="90"/>
                            </dgm:alg>
                          </dgm:if>
                          <dgm:else name="Name78">
                            <dgm:alg type="cycle">
                              <dgm:param type="ctrShpMap" val="fNode"/>
                              <dgm:param type="stAng" val="270"/>
                              <dgm:param type="spanAng" val="180"/>
                            </dgm:alg>
                          </dgm:else>
                        </dgm:choose>
                      </dgm:if>
                      <dgm:if name="Name79" axis="ch" ptType="node" func="cnt" op="equ" val="4">
                        <dgm:choose name="Name80">
                          <dgm:if name="Name81" axis="ch ch" ptType="node node" st="1 1" cnt="1 0" func="cnt" op="equ" val="1">
                            <dgm:alg type="cycle">
                              <dgm:param type="ctrShpMap" val="fNode"/>
                              <dgm:param type="stAng" val="0"/>
                            </dgm:alg>
                          </dgm:if>
                          <dgm:if name="Name82" axis="ch ch" ptType="node node" st="1 1" cnt="1 0" func="cnt" op="equ" val="2">
                            <dgm:alg type="cycle">
                              <dgm:param type="ctrShpMap" val="fNode"/>
                              <dgm:param type="stAng" val="315"/>
                              <dgm:param type="spanAng" val="90"/>
                            </dgm:alg>
                          </dgm:if>
                          <dgm:else name="Name83">
                            <dgm:alg type="cycle">
                              <dgm:param type="ctrShpMap" val="fNode"/>
                              <dgm:param type="stAng" val="292.5"/>
                              <dgm:param type="spanAng" val="135"/>
                            </dgm:alg>
                          </dgm:else>
                        </dgm:choose>
                      </dgm:if>
                      <dgm:if name="Name84" axis="ch" ptType="node" func="cnt" op="equ" val="5">
                        <dgm:choose name="Name85">
                          <dgm:if name="Name86" axis="ch ch" ptType="node node" st="1 1" cnt="1 0" func="cnt" op="equ" val="1">
                            <dgm:alg type="cycle">
                              <dgm:param type="ctrShpMap" val="fNode"/>
                              <dgm:param type="stAng" val="0"/>
                            </dgm:alg>
                          </dgm:if>
                          <dgm:if name="Name87" axis="ch ch" ptType="node node" st="1 1" cnt="1 0" func="cnt" op="equ" val="2">
                            <dgm:alg type="cycle">
                              <dgm:param type="ctrShpMap" val="fNode"/>
                              <dgm:param type="stAng" val="315"/>
                              <dgm:param type="spanAng" val="90"/>
                            </dgm:alg>
                          </dgm:if>
                          <dgm:else name="Name88">
                            <dgm:alg type="cycle">
                              <dgm:param type="ctrShpMap" val="fNode"/>
                              <dgm:param type="stAng" val="0"/>
                              <dgm:param type="spanAng" val="360"/>
                            </dgm:alg>
                          </dgm:else>
                        </dgm:choose>
                      </dgm:if>
                      <dgm:if name="Name89" axis="ch" ptType="node" func="cnt" op="equ" val="6">
                        <dgm:choose name="Name90">
                          <dgm:if name="Name91" axis="ch ch" ptType="node node" st="1 1" cnt="1 0" func="cnt" op="equ" val="1">
                            <dgm:alg type="cycle">
                              <dgm:param type="ctrShpMap" val="fNode"/>
                              <dgm:param type="stAng" val="0"/>
                            </dgm:alg>
                          </dgm:if>
                          <dgm:if name="Name92" axis="ch ch" ptType="node node" st="1 1" cnt="1 0" func="cnt" op="equ" val="2">
                            <dgm:alg type="cycle">
                              <dgm:param type="ctrShpMap" val="fNode"/>
                              <dgm:param type="stAng" val="315"/>
                              <dgm:param type="spanAng" val="90"/>
                            </dgm:alg>
                          </dgm:if>
                          <dgm:else name="Name93">
                            <dgm:alg type="cycle">
                              <dgm:param type="ctrShpMap" val="fNode"/>
                              <dgm:param type="stAng" val="0"/>
                              <dgm:param type="spanAng" val="360"/>
                            </dgm:alg>
                          </dgm:else>
                        </dgm:choose>
                      </dgm:if>
                      <dgm:if name="Name94" axis="ch" ptType="node" func="cnt" op="gte" val="7">
                        <dgm:choose name="Name95">
                          <dgm:if name="Name96" axis="ch ch" ptType="node node" st="1 1" cnt="1 0" func="cnt" op="equ" val="1">
                            <dgm:alg type="cycle">
                              <dgm:param type="ctrShpMap" val="fNode"/>
                              <dgm:param type="stAng" val="0"/>
                            </dgm:alg>
                          </dgm:if>
                          <dgm:if name="Name97" axis="ch ch" ptType="node node" st="1 1" cnt="1 0" func="cnt" op="equ" val="2">
                            <dgm:alg type="cycle">
                              <dgm:param type="ctrShpMap" val="fNode"/>
                              <dgm:param type="stAng" val="315"/>
                              <dgm:param type="spanAng" val="90"/>
                            </dgm:alg>
                          </dgm:if>
                          <dgm:else name="Name98">
                            <dgm:alg type="cycle">
                              <dgm:param type="ctrShpMap" val="fNode"/>
                              <dgm:param type="stAng" val="0"/>
                              <dgm:param type="spanAng" val="360"/>
                            </dgm:alg>
                          </dgm:else>
                        </dgm:choose>
                      </dgm:if>
                      <dgm:else name="Name99"/>
                    </dgm:choose>
                  </dgm:if>
                  <dgm:else name="Name100">
                    <dgm:choose name="Name101">
                      <dgm:if name="Name102" axis="ch" ptType="node" func="cnt" op="equ" val="1">
                        <dgm:choose name="Name103">
                          <dgm:if name="Name104" axis="ch ch" ptType="node node" st="1 1" cnt="1 0" func="cnt" op="equ" val="1">
                            <dgm:alg type="cycle">
                              <dgm:param type="ctrShpMap" val="fNode"/>
                              <dgm:param type="stAng" val="270"/>
                            </dgm:alg>
                          </dgm:if>
                          <dgm:if name="Name105" axis="ch ch" ptType="node node" st="1 1" cnt="1 0" func="cnt" op="equ" val="2">
                            <dgm:alg type="cycle">
                              <dgm:param type="ctrShpMap" val="fNode"/>
                              <dgm:param type="stAng" val="315"/>
                              <dgm:param type="spanAng" val="-90"/>
                            </dgm:alg>
                          </dgm:if>
                          <dgm:else name="Name106">
                            <dgm:alg type="cycle">
                              <dgm:param type="ctrShpMap" val="fNode"/>
                              <dgm:param type="stAng" val="0"/>
                              <dgm:param type="spanAng" val="-180"/>
                            </dgm:alg>
                          </dgm:else>
                        </dgm:choose>
                      </dgm:if>
                      <dgm:if name="Name107" axis="ch" ptType="node" func="cnt" op="equ" val="2">
                        <dgm:choose name="Name108">
                          <dgm:if name="Name109" axis="ch ch" ptType="node node" st="1 1" cnt="1 0" func="cnt" op="equ" val="1">
                            <dgm:alg type="cycle">
                              <dgm:param type="ctrShpMap" val="fNode"/>
                              <dgm:param type="stAng" val="0"/>
                            </dgm:alg>
                          </dgm:if>
                          <dgm:if name="Name110" axis="ch ch" ptType="node node" st="1 1" cnt="1 0" func="cnt" op="equ" val="2">
                            <dgm:alg type="cycle">
                              <dgm:param type="ctrShpMap" val="fNode"/>
                              <dgm:param type="stAng" val="45"/>
                              <dgm:param type="spanAng" val="-90"/>
                            </dgm:alg>
                          </dgm:if>
                          <dgm:else name="Name111">
                            <dgm:alg type="cycle">
                              <dgm:param type="ctrShpMap" val="fNode"/>
                              <dgm:param type="stAng" val="90"/>
                              <dgm:param type="spanAng" val="-180"/>
                            </dgm:alg>
                          </dgm:else>
                        </dgm:choose>
                      </dgm:if>
                      <dgm:if name="Name112" axis="ch" ptType="node" func="cnt" op="equ" val="3">
                        <dgm:choose name="Name113">
                          <dgm:if name="Name114" axis="ch ch" ptType="node node" st="1 1" cnt="1 0" func="cnt" op="equ" val="1">
                            <dgm:alg type="cycle">
                              <dgm:param type="ctrShpMap" val="fNode"/>
                              <dgm:param type="stAng" val="0"/>
                            </dgm:alg>
                          </dgm:if>
                          <dgm:if name="Name115" axis="ch ch" ptType="node node" st="1 1" cnt="1 0" func="cnt" op="equ" val="2">
                            <dgm:alg type="cycle">
                              <dgm:param type="ctrShpMap" val="fNode"/>
                              <dgm:param type="stAng" val="45"/>
                              <dgm:param type="spanAng" val="-90"/>
                            </dgm:alg>
                          </dgm:if>
                          <dgm:else name="Name116">
                            <dgm:alg type="cycle">
                              <dgm:param type="ctrShpMap" val="fNode"/>
                              <dgm:param type="stAng" val="90"/>
                              <dgm:param type="spanAng" val="-180"/>
                            </dgm:alg>
                          </dgm:else>
                        </dgm:choose>
                      </dgm:if>
                      <dgm:if name="Name117" axis="ch" ptType="node" func="cnt" op="equ" val="4">
                        <dgm:choose name="Name118">
                          <dgm:if name="Name119" axis="ch ch" ptType="node node" st="1 1" cnt="1 0" func="cnt" op="equ" val="1">
                            <dgm:alg type="cycle">
                              <dgm:param type="ctrShpMap" val="fNode"/>
                              <dgm:param type="stAng" val="0"/>
                            </dgm:alg>
                          </dgm:if>
                          <dgm:if name="Name120" axis="ch ch" ptType="node node" st="1 1" cnt="1 0" func="cnt" op="equ" val="2">
                            <dgm:alg type="cycle">
                              <dgm:param type="ctrShpMap" val="fNode"/>
                              <dgm:param type="stAng" val="45"/>
                              <dgm:param type="spanAng" val="-90"/>
                            </dgm:alg>
                          </dgm:if>
                          <dgm:else name="Name121">
                            <dgm:alg type="cycle">
                              <dgm:param type="ctrShpMap" val="fNode"/>
                              <dgm:param type="stAng" val="67.5"/>
                              <dgm:param type="spanAng" val="-135"/>
                            </dgm:alg>
                          </dgm:else>
                        </dgm:choose>
                      </dgm:if>
                      <dgm:if name="Name122" axis="ch" ptType="node" func="cnt" op="equ" val="5">
                        <dgm:choose name="Name123">
                          <dgm:if name="Name124" axis="ch ch" ptType="node node" st="1 1" cnt="1 0" func="cnt" op="equ" val="1">
                            <dgm:alg type="cycle">
                              <dgm:param type="ctrShpMap" val="fNode"/>
                              <dgm:param type="stAng" val="0"/>
                            </dgm:alg>
                          </dgm:if>
                          <dgm:if name="Name125" axis="ch ch" ptType="node node" st="1 1" cnt="1 0" func="cnt" op="equ" val="2">
                            <dgm:alg type="cycle">
                              <dgm:param type="ctrShpMap" val="fNode"/>
                              <dgm:param type="stAng" val="45"/>
                              <dgm:param type="spanAng" val="-90"/>
                            </dgm:alg>
                          </dgm:if>
                          <dgm:else name="Name126">
                            <dgm:alg type="cycle">
                              <dgm:param type="ctrShpMap" val="fNode"/>
                              <dgm:param type="stAng" val="0"/>
                              <dgm:param type="spanAng" val="-360"/>
                            </dgm:alg>
                          </dgm:else>
                        </dgm:choose>
                      </dgm:if>
                      <dgm:if name="Name127" axis="ch" ptType="node" func="cnt" op="equ" val="6">
                        <dgm:choose name="Name128">
                          <dgm:if name="Name129" axis="ch ch" ptType="node node" st="1 1" cnt="1 0" func="cnt" op="equ" val="1">
                            <dgm:alg type="cycle">
                              <dgm:param type="ctrShpMap" val="fNode"/>
                              <dgm:param type="stAng" val="0"/>
                            </dgm:alg>
                          </dgm:if>
                          <dgm:if name="Name130" axis="ch ch" ptType="node node" st="1 1" cnt="1 0" func="cnt" op="equ" val="2">
                            <dgm:alg type="cycle">
                              <dgm:param type="ctrShpMap" val="fNode"/>
                              <dgm:param type="stAng" val="45"/>
                              <dgm:param type="spanAng" val="-90"/>
                            </dgm:alg>
                          </dgm:if>
                          <dgm:else name="Name131">
                            <dgm:alg type="cycle">
                              <dgm:param type="ctrShpMap" val="fNode"/>
                              <dgm:param type="stAng" val="0"/>
                              <dgm:param type="spanAng" val="-360"/>
                            </dgm:alg>
                          </dgm:else>
                        </dgm:choose>
                      </dgm:if>
                      <dgm:if name="Name132" axis="ch" ptType="node" func="cnt" op="gte" val="7">
                        <dgm:choose name="Name133">
                          <dgm:if name="Name134" axis="ch ch" ptType="node node" st="1 1" cnt="1 0" func="cnt" op="equ" val="1">
                            <dgm:alg type="cycle">
                              <dgm:param type="ctrShpMap" val="fNode"/>
                              <dgm:param type="stAng" val="0"/>
                            </dgm:alg>
                          </dgm:if>
                          <dgm:if name="Name135" axis="ch ch" ptType="node node" st="1 1" cnt="1 0" func="cnt" op="equ" val="2">
                            <dgm:alg type="cycle">
                              <dgm:param type="ctrShpMap" val="fNode"/>
                              <dgm:param type="stAng" val="45"/>
                              <dgm:param type="spanAng" val="-90"/>
                            </dgm:alg>
                          </dgm:if>
                          <dgm:else name="Name136">
                            <dgm:alg type="cycle">
                              <dgm:param type="ctrShpMap" val="fNode"/>
                              <dgm:param type="stAng" val="0"/>
                              <dgm:param type="spanAng" val="-360"/>
                            </dgm:alg>
                          </dgm:else>
                        </dgm:choose>
                      </dgm:if>
                      <dgm:else name="Name137"/>
                    </dgm:choose>
                  </dgm:else>
                </dgm:choose>
                <dgm:shape xmlns:r="http://schemas.openxmlformats.org/officeDocument/2006/relationships" r:blip="">
                  <dgm:adjLst/>
                </dgm:shape>
                <dgm:presOf/>
                <dgm:constrLst>
                  <dgm:constr type="sp" refType="w" fact="0.1"/>
                  <dgm:constr type="sibSp" refType="w" fact="0.1"/>
                </dgm:constrLst>
                <dgm:forEach name="Name138" axis="ch" ptType="node" cnt="1">
                  <dgm:layoutNode name="childCenter1"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139" axis="ch">
                    <dgm:forEach name="Name140" axis="self" ptType="parTrans">
                      <dgm:layoutNode name="Name141">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142" axis="self" ptType="node">
                      <dgm:layoutNode name="text1"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143" axis="ch" ptType="parTrans" cnt="1">
                <dgm:layoutNode name="Name144">
                  <dgm:alg type="conn">
                    <dgm:param type="dim" val="1D"/>
                    <dgm:param type="begPts" val="auto"/>
                    <dgm:param type="endPts" val="auto"/>
                    <dgm:param type="endSty" val="noArr"/>
                    <dgm:param type="srcNode" val="textCenter"/>
                    <dgm:param type="dstNode" val="childCenter1"/>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145"/>
          </dgm:choose>
          <dgm:choose name="Name146">
            <dgm:if name="Name147" axis="ch" ptType="node" func="cnt" op="gte" val="2">
              <dgm:layoutNode name="cycle_2">
                <dgm:choose name="Name148">
                  <dgm:if name="Name149" func="var" arg="dir" op="equ" val="norm">
                    <dgm:choose name="Name150">
                      <dgm:if name="Name151" axis="ch" ptType="node" func="cnt" op="equ" val="2">
                        <dgm:choose name="Name152">
                          <dgm:if name="Name153" axis="ch ch" ptType="node node" st="2 1" cnt="1 0" func="cnt" op="equ" val="1">
                            <dgm:alg type="cycle">
                              <dgm:param type="ctrShpMap" val="fNode"/>
                              <dgm:param type="stAng" val="180"/>
                            </dgm:alg>
                          </dgm:if>
                          <dgm:if name="Name154" axis="ch ch" ptType="node node" st="2 1" cnt="1 0" func="cnt" op="equ" val="2">
                            <dgm:alg type="cycle">
                              <dgm:param type="ctrShpMap" val="fNode"/>
                              <dgm:param type="stAng" val="135"/>
                              <dgm:param type="spanAng" val="90"/>
                            </dgm:alg>
                          </dgm:if>
                          <dgm:else name="Name155">
                            <dgm:alg type="cycle">
                              <dgm:param type="ctrShpMap" val="fNode"/>
                              <dgm:param type="stAng" val="90"/>
                              <dgm:param type="spanAng" val="180"/>
                            </dgm:alg>
                          </dgm:else>
                        </dgm:choose>
                      </dgm:if>
                      <dgm:if name="Name156" axis="ch" ptType="node" func="cnt" op="equ" val="3">
                        <dgm:choose name="Name157">
                          <dgm:if name="Name158" axis="ch ch" ptType="node node" st="2 1" cnt="1 0" func="cnt" op="equ" val="1">
                            <dgm:alg type="cycle">
                              <dgm:param type="ctrShpMap" val="fNode"/>
                              <dgm:param type="stAng" val="120"/>
                              <dgm:param type="horzAlign" val="r"/>
                              <dgm:param type="vertAlign" val="b"/>
                            </dgm:alg>
                          </dgm:if>
                          <dgm:if name="Name159" axis="ch ch" ptType="node node" st="2 1" cnt="1 0" func="cnt" op="equ" val="2">
                            <dgm:alg type="cycle">
                              <dgm:param type="ctrShpMap" val="fNode"/>
                              <dgm:param type="stAng" val="75"/>
                              <dgm:param type="spanAng" val="90"/>
                              <dgm:param type="horzAlign" val="r"/>
                              <dgm:param type="vertAlign" val="b"/>
                            </dgm:alg>
                          </dgm:if>
                          <dgm:else name="Name160">
                            <dgm:alg type="cycle">
                              <dgm:param type="ctrShpMap" val="fNode"/>
                              <dgm:param type="stAng" val="30"/>
                              <dgm:param type="spanAng" val="180"/>
                            </dgm:alg>
                          </dgm:else>
                        </dgm:choose>
                      </dgm:if>
                      <dgm:if name="Name161" axis="ch" ptType="node" func="cnt" op="equ" val="4">
                        <dgm:choose name="Name162">
                          <dgm:if name="Name163" axis="ch ch" ptType="node node" st="2 1" cnt="1 0" func="cnt" op="equ" val="1">
                            <dgm:alg type="cycle">
                              <dgm:param type="ctrShpMap" val="fNode"/>
                              <dgm:param type="stAng" val="90"/>
                            </dgm:alg>
                          </dgm:if>
                          <dgm:if name="Name164" axis="ch ch" ptType="node node" st="2 1" cnt="1 0" func="cnt" op="equ" val="2">
                            <dgm:alg type="cycle">
                              <dgm:param type="ctrShpMap" val="fNode"/>
                              <dgm:param type="stAng" val="45"/>
                              <dgm:param type="spanAng" val="90"/>
                            </dgm:alg>
                          </dgm:if>
                          <dgm:else name="Name165">
                            <dgm:alg type="cycle">
                              <dgm:param type="ctrShpMap" val="fNode"/>
                              <dgm:param type="stAng" val="22.5"/>
                              <dgm:param type="spanAng" val="135"/>
                            </dgm:alg>
                          </dgm:else>
                        </dgm:choose>
                      </dgm:if>
                      <dgm:if name="Name166" axis="ch" ptType="node" func="cnt" op="equ" val="5">
                        <dgm:choose name="Name167">
                          <dgm:if name="Name168" axis="ch ch" ptType="node node" st="2 1" cnt="1 0" func="cnt" op="equ" val="1">
                            <dgm:alg type="cycle">
                              <dgm:param type="ctrShpMap" val="fNode"/>
                              <dgm:param type="stAng" val="72"/>
                            </dgm:alg>
                          </dgm:if>
                          <dgm:if name="Name169" axis="ch ch" ptType="node node" st="2 1" cnt="1 0" func="cnt" op="equ" val="2">
                            <dgm:alg type="cycle">
                              <dgm:param type="ctrShpMap" val="fNode"/>
                              <dgm:param type="stAng" val="27"/>
                              <dgm:param type="spanAng" val="90"/>
                            </dgm:alg>
                          </dgm:if>
                          <dgm:else name="Name170">
                            <dgm:alg type="cycle">
                              <dgm:param type="ctrShpMap" val="fNode"/>
                              <dgm:param type="stAng" val="0"/>
                              <dgm:param type="spanAng" val="360"/>
                            </dgm:alg>
                          </dgm:else>
                        </dgm:choose>
                      </dgm:if>
                      <dgm:if name="Name171" axis="ch" ptType="node" func="cnt" op="equ" val="6">
                        <dgm:choose name="Name172">
                          <dgm:if name="Name173" axis="ch ch" ptType="node node" st="2 1" cnt="1 0" func="cnt" op="equ" val="1">
                            <dgm:alg type="cycle">
                              <dgm:param type="ctrShpMap" val="fNode"/>
                              <dgm:param type="stAng" val="60"/>
                            </dgm:alg>
                          </dgm:if>
                          <dgm:if name="Name174" axis="ch ch" ptType="node node" st="2 1" cnt="1 0" func="cnt" op="equ" val="2">
                            <dgm:alg type="cycle">
                              <dgm:param type="ctrShpMap" val="fNode"/>
                              <dgm:param type="stAng" val="15"/>
                              <dgm:param type="spanAng" val="90"/>
                            </dgm:alg>
                          </dgm:if>
                          <dgm:else name="Name175">
                            <dgm:alg type="cycle">
                              <dgm:param type="ctrShpMap" val="fNode"/>
                              <dgm:param type="stAng" val="0"/>
                              <dgm:param type="spanAng" val="360"/>
                            </dgm:alg>
                          </dgm:else>
                        </dgm:choose>
                      </dgm:if>
                      <dgm:if name="Name176" axis="ch" ptType="node" func="cnt" op="gte" val="7">
                        <dgm:choose name="Name177">
                          <dgm:if name="Name178" axis="ch ch" ptType="node node" st="2 1" cnt="1 0" func="cnt" op="equ" val="1">
                            <dgm:alg type="cycle">
                              <dgm:param type="ctrShpMap" val="fNode"/>
                              <dgm:param type="stAng" val="51"/>
                            </dgm:alg>
                          </dgm:if>
                          <dgm:if name="Name179" axis="ch ch" ptType="node node" st="2 1" cnt="1 0" func="cnt" op="equ" val="2">
                            <dgm:alg type="cycle">
                              <dgm:param type="ctrShpMap" val="fNode"/>
                              <dgm:param type="stAng" val="6"/>
                              <dgm:param type="spanAng" val="90"/>
                            </dgm:alg>
                          </dgm:if>
                          <dgm:else name="Name180">
                            <dgm:alg type="cycle">
                              <dgm:param type="ctrShpMap" val="fNode"/>
                              <dgm:param type="stAng" val="0"/>
                              <dgm:param type="spanAng" val="360"/>
                            </dgm:alg>
                          </dgm:else>
                        </dgm:choose>
                      </dgm:if>
                      <dgm:else name="Name181"/>
                    </dgm:choose>
                  </dgm:if>
                  <dgm:else name="Name182">
                    <dgm:choose name="Name183">
                      <dgm:if name="Name184" axis="ch" ptType="node" func="cnt" op="equ" val="2">
                        <dgm:choose name="Name185">
                          <dgm:if name="Name186" axis="ch ch" ptType="node node" st="2 1" cnt="1 0" func="cnt" op="equ" val="1">
                            <dgm:alg type="cycle">
                              <dgm:param type="ctrShpMap" val="fNode"/>
                              <dgm:param type="stAng" val="180"/>
                            </dgm:alg>
                          </dgm:if>
                          <dgm:if name="Name187" axis="ch ch" ptType="node node" st="2 1" cnt="1 0" func="cnt" op="equ" val="2">
                            <dgm:alg type="cycle">
                              <dgm:param type="ctrShpMap" val="fNode"/>
                              <dgm:param type="stAng" val="225"/>
                              <dgm:param type="spanAng" val="-90"/>
                            </dgm:alg>
                          </dgm:if>
                          <dgm:else name="Name188">
                            <dgm:alg type="cycle">
                              <dgm:param type="ctrShpMap" val="fNode"/>
                              <dgm:param type="stAng" val="270"/>
                              <dgm:param type="spanAng" val="-180"/>
                            </dgm:alg>
                          </dgm:else>
                        </dgm:choose>
                      </dgm:if>
                      <dgm:if name="Name189" axis="ch" ptType="node" func="cnt" op="equ" val="3">
                        <dgm:choose name="Name190">
                          <dgm:if name="Name191" axis="ch ch" ptType="node node" st="2 1" cnt="1 0" func="cnt" op="equ" val="1">
                            <dgm:alg type="cycle">
                              <dgm:param type="ctrShpMap" val="fNode"/>
                              <dgm:param type="stAng" val="240"/>
                              <dgm:param type="horzAlign" val="l"/>
                              <dgm:param type="vertAlign" val="b"/>
                            </dgm:alg>
                          </dgm:if>
                          <dgm:if name="Name192" axis="ch ch" ptType="node node" st="2 1" cnt="1 0" func="cnt" op="equ" val="2">
                            <dgm:alg type="cycle">
                              <dgm:param type="ctrShpMap" val="fNode"/>
                              <dgm:param type="stAng" val="285"/>
                              <dgm:param type="spanAng" val="-90"/>
                              <dgm:param type="horzAlign" val="l"/>
                              <dgm:param type="vertAlign" val="b"/>
                            </dgm:alg>
                          </dgm:if>
                          <dgm:else name="Name193">
                            <dgm:alg type="cycle">
                              <dgm:param type="ctrShpMap" val="fNode"/>
                              <dgm:param type="stAng" val="330"/>
                              <dgm:param type="spanAng" val="-180"/>
                            </dgm:alg>
                          </dgm:else>
                        </dgm:choose>
                      </dgm:if>
                      <dgm:if name="Name194" axis="ch" ptType="node" func="cnt" op="equ" val="4">
                        <dgm:choose name="Name195">
                          <dgm:if name="Name196" axis="ch ch" ptType="node node" st="2 1" cnt="1 0" func="cnt" op="equ" val="1">
                            <dgm:alg type="cycle">
                              <dgm:param type="ctrShpMap" val="fNode"/>
                              <dgm:param type="stAng" val="270"/>
                            </dgm:alg>
                          </dgm:if>
                          <dgm:if name="Name197" axis="ch ch" ptType="node node" st="2 1" cnt="1 0" func="cnt" op="equ" val="2">
                            <dgm:alg type="cycle">
                              <dgm:param type="ctrShpMap" val="fNode"/>
                              <dgm:param type="stAng" val="315"/>
                              <dgm:param type="spanAng" val="-90"/>
                            </dgm:alg>
                          </dgm:if>
                          <dgm:else name="Name198">
                            <dgm:alg type="cycle">
                              <dgm:param type="ctrShpMap" val="fNode"/>
                              <dgm:param type="stAng" val="337.5"/>
                              <dgm:param type="spanAng" val="-135"/>
                            </dgm:alg>
                          </dgm:else>
                        </dgm:choose>
                      </dgm:if>
                      <dgm:if name="Name199" axis="ch" ptType="node" func="cnt" op="equ" val="5">
                        <dgm:choose name="Name200">
                          <dgm:if name="Name201" axis="ch ch" ptType="node node" st="2 1" cnt="1 0" func="cnt" op="equ" val="1">
                            <dgm:alg type="cycle">
                              <dgm:param type="ctrShpMap" val="fNode"/>
                              <dgm:param type="stAng" val="288"/>
                            </dgm:alg>
                          </dgm:if>
                          <dgm:if name="Name202" axis="ch ch" ptType="node node" st="2 1" cnt="1 0" func="cnt" op="equ" val="2">
                            <dgm:alg type="cycle">
                              <dgm:param type="ctrShpMap" val="fNode"/>
                              <dgm:param type="stAng" val="333"/>
                              <dgm:param type="spanAng" val="-90"/>
                            </dgm:alg>
                          </dgm:if>
                          <dgm:else name="Name203">
                            <dgm:alg type="cycle">
                              <dgm:param type="ctrShpMap" val="fNode"/>
                              <dgm:param type="stAng" val="0"/>
                              <dgm:param type="spanAng" val="-360"/>
                            </dgm:alg>
                          </dgm:else>
                        </dgm:choose>
                      </dgm:if>
                      <dgm:if name="Name204" axis="ch" ptType="node" func="cnt" op="equ" val="6">
                        <dgm:choose name="Name205">
                          <dgm:if name="Name206" axis="ch ch" ptType="node node" st="2 1" cnt="1 0" func="cnt" op="equ" val="1">
                            <dgm:alg type="cycle">
                              <dgm:param type="ctrShpMap" val="fNode"/>
                              <dgm:param type="stAng" val="300"/>
                            </dgm:alg>
                          </dgm:if>
                          <dgm:if name="Name207" axis="ch ch" ptType="node node" st="2 1" cnt="1 0" func="cnt" op="equ" val="2">
                            <dgm:alg type="cycle">
                              <dgm:param type="ctrShpMap" val="fNode"/>
                              <dgm:param type="stAng" val="345"/>
                              <dgm:param type="spanAng" val="-90"/>
                            </dgm:alg>
                          </dgm:if>
                          <dgm:else name="Name208">
                            <dgm:alg type="cycle">
                              <dgm:param type="ctrShpMap" val="fNode"/>
                              <dgm:param type="stAng" val="0"/>
                              <dgm:param type="spanAng" val="-360"/>
                            </dgm:alg>
                          </dgm:else>
                        </dgm:choose>
                      </dgm:if>
                      <dgm:if name="Name209" axis="ch" ptType="node" func="cnt" op="gte" val="7">
                        <dgm:choose name="Name210">
                          <dgm:if name="Name211" axis="ch ch" ptType="node node" st="2 1" cnt="1 0" func="cnt" op="equ" val="1">
                            <dgm:alg type="cycle">
                              <dgm:param type="ctrShpMap" val="fNode"/>
                              <dgm:param type="stAng" val="308"/>
                            </dgm:alg>
                          </dgm:if>
                          <dgm:if name="Name212" axis="ch ch" ptType="node node" st="2 1" cnt="1 0" func="cnt" op="equ" val="2">
                            <dgm:alg type="cycle">
                              <dgm:param type="ctrShpMap" val="fNode"/>
                              <dgm:param type="stAng" val="353"/>
                              <dgm:param type="spanAng" val="-90"/>
                            </dgm:alg>
                          </dgm:if>
                          <dgm:else name="Name213">
                            <dgm:alg type="cycle">
                              <dgm:param type="ctrShpMap" val="fNode"/>
                              <dgm:param type="stAng" val="0"/>
                              <dgm:param type="spanAng" val="-360"/>
                            </dgm:alg>
                          </dgm:else>
                        </dgm:choose>
                      </dgm:if>
                      <dgm:else name="Name214"/>
                    </dgm:choose>
                  </dgm:else>
                </dgm:choose>
                <dgm:shape xmlns:r="http://schemas.openxmlformats.org/officeDocument/2006/relationships" r:blip="">
                  <dgm:adjLst/>
                </dgm:shape>
                <dgm:presOf/>
                <dgm:constrLst>
                  <dgm:constr type="sp" refType="w" fact="0.1"/>
                  <dgm:constr type="sibSp" refType="w" fact="0.1"/>
                </dgm:constrLst>
                <dgm:forEach name="Name215" axis="ch" ptType="node" st="2" cnt="1">
                  <dgm:layoutNode name="childCenter2"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16" axis="ch">
                    <dgm:forEach name="Name217" axis="self" ptType="parTrans">
                      <dgm:layoutNode name="Name218">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19" axis="self" ptType="node">
                      <dgm:layoutNode name="text2"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20" axis="ch" ptType="parTrans" st="2" cnt="1">
                <dgm:layoutNode name="Name221">
                  <dgm:alg type="conn">
                    <dgm:param type="dim" val="1D"/>
                    <dgm:param type="begPts" val="auto"/>
                    <dgm:param type="endPts" val="auto"/>
                    <dgm:param type="endSty" val="noArr"/>
                    <dgm:param type="srcNode" val="textCenter"/>
                    <dgm:param type="dstNode" val="childCenter2"/>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22"/>
          </dgm:choose>
          <dgm:choose name="Name223">
            <dgm:if name="Name224" axis="ch" ptType="node" func="cnt" op="gte" val="3">
              <dgm:layoutNode name="cycle_3">
                <dgm:choose name="Name225">
                  <dgm:if name="Name226" func="var" arg="dir" op="equ" val="norm">
                    <dgm:choose name="Name227">
                      <dgm:if name="Name228" axis="ch" ptType="node" func="cnt" op="equ" val="3">
                        <dgm:choose name="Name229">
                          <dgm:if name="Name230" axis="ch ch" ptType="node node" st="3 1" cnt="1 0" func="cnt" op="equ" val="1">
                            <dgm:alg type="cycle">
                              <dgm:param type="ctrShpMap" val="fNode"/>
                              <dgm:param type="stAng" val="240"/>
                              <dgm:param type="horzAlign" val="l"/>
                              <dgm:param type="vertAlign" val="b"/>
                            </dgm:alg>
                          </dgm:if>
                          <dgm:if name="Name231" axis="ch ch" ptType="node node" st="3 1" cnt="1 0" func="cnt" op="equ" val="2">
                            <dgm:alg type="cycle">
                              <dgm:param type="ctrShpMap" val="fNode"/>
                              <dgm:param type="stAng" val="195"/>
                              <dgm:param type="spanAng" val="90"/>
                              <dgm:param type="horzAlign" val="l"/>
                              <dgm:param type="vertAlign" val="b"/>
                            </dgm:alg>
                          </dgm:if>
                          <dgm:else name="Name232">
                            <dgm:alg type="cycle">
                              <dgm:param type="ctrShpMap" val="fNode"/>
                              <dgm:param type="stAng" val="150"/>
                              <dgm:param type="spanAng" val="180"/>
                            </dgm:alg>
                          </dgm:else>
                        </dgm:choose>
                      </dgm:if>
                      <dgm:if name="Name233" axis="ch" ptType="node" func="cnt" op="equ" val="4">
                        <dgm:choose name="Name234">
                          <dgm:if name="Name235" axis="ch ch" ptType="node node" st="3 1" cnt="1 0" func="cnt" op="equ" val="1">
                            <dgm:alg type="cycle">
                              <dgm:param type="ctrShpMap" val="fNode"/>
                              <dgm:param type="stAng" val="180"/>
                            </dgm:alg>
                          </dgm:if>
                          <dgm:if name="Name236" axis="ch ch" ptType="node node" st="3 1" cnt="1 0" func="cnt" op="equ" val="2">
                            <dgm:alg type="cycle">
                              <dgm:param type="ctrShpMap" val="fNode"/>
                              <dgm:param type="stAng" val="135"/>
                              <dgm:param type="spanAng" val="90"/>
                            </dgm:alg>
                          </dgm:if>
                          <dgm:else name="Name237">
                            <dgm:alg type="cycle">
                              <dgm:param type="ctrShpMap" val="fNode"/>
                              <dgm:param type="stAng" val="112.5"/>
                              <dgm:param type="spanAng" val="135"/>
                            </dgm:alg>
                          </dgm:else>
                        </dgm:choose>
                      </dgm:if>
                      <dgm:if name="Name238" axis="ch" ptType="node" func="cnt" op="equ" val="5">
                        <dgm:choose name="Name239">
                          <dgm:if name="Name240" axis="ch ch" ptType="node node" st="3 1" cnt="1 0" func="cnt" op="equ" val="1">
                            <dgm:alg type="cycle">
                              <dgm:param type="ctrShpMap" val="fNode"/>
                              <dgm:param type="stAng" val="144"/>
                            </dgm:alg>
                          </dgm:if>
                          <dgm:if name="Name241" axis="ch ch" ptType="node node" st="3 1" cnt="1 0" func="cnt" op="equ" val="2">
                            <dgm:alg type="cycle">
                              <dgm:param type="ctrShpMap" val="fNode"/>
                              <dgm:param type="stAng" val="99"/>
                              <dgm:param type="spanAng" val="90"/>
                            </dgm:alg>
                          </dgm:if>
                          <dgm:else name="Name242">
                            <dgm:alg type="cycle">
                              <dgm:param type="ctrShpMap" val="fNode"/>
                              <dgm:param type="stAng" val="0"/>
                              <dgm:param type="spanAng" val="360"/>
                            </dgm:alg>
                          </dgm:else>
                        </dgm:choose>
                      </dgm:if>
                      <dgm:if name="Name243" axis="ch" ptType="node" func="cnt" op="equ" val="6">
                        <dgm:choose name="Name244">
                          <dgm:if name="Name245" axis="ch ch" ptType="node node" st="3 1" cnt="1 0" func="cnt" op="equ" val="1">
                            <dgm:alg type="cycle">
                              <dgm:param type="ctrShpMap" val="fNode"/>
                              <dgm:param type="stAng" val="120"/>
                            </dgm:alg>
                          </dgm:if>
                          <dgm:if name="Name246" axis="ch ch" ptType="node node" st="3 1" cnt="1 0" func="cnt" op="equ" val="2">
                            <dgm:alg type="cycle">
                              <dgm:param type="ctrShpMap" val="fNode"/>
                              <dgm:param type="stAng" val="75"/>
                              <dgm:param type="spanAng" val="90"/>
                            </dgm:alg>
                          </dgm:if>
                          <dgm:else name="Name247">
                            <dgm:alg type="cycle">
                              <dgm:param type="ctrShpMap" val="fNode"/>
                              <dgm:param type="stAng" val="0"/>
                              <dgm:param type="spanAng" val="360"/>
                            </dgm:alg>
                          </dgm:else>
                        </dgm:choose>
                      </dgm:if>
                      <dgm:if name="Name248" axis="ch" ptType="node" func="cnt" op="gte" val="7">
                        <dgm:choose name="Name249">
                          <dgm:if name="Name250" axis="ch ch" ptType="node node" st="3 1" cnt="1 0" func="cnt" op="equ" val="1">
                            <dgm:alg type="cycle">
                              <dgm:param type="ctrShpMap" val="fNode"/>
                              <dgm:param type="stAng" val="102"/>
                            </dgm:alg>
                          </dgm:if>
                          <dgm:if name="Name251" axis="ch ch" ptType="node node" st="3 1" cnt="1 0" func="cnt" op="equ" val="2">
                            <dgm:alg type="cycle">
                              <dgm:param type="ctrShpMap" val="fNode"/>
                              <dgm:param type="stAng" val="57"/>
                              <dgm:param type="spanAng" val="90"/>
                            </dgm:alg>
                          </dgm:if>
                          <dgm:else name="Name252">
                            <dgm:alg type="cycle">
                              <dgm:param type="ctrShpMap" val="fNode"/>
                              <dgm:param type="stAng" val="0"/>
                              <dgm:param type="spanAng" val="360"/>
                            </dgm:alg>
                          </dgm:else>
                        </dgm:choose>
                      </dgm:if>
                      <dgm:else name="Name253"/>
                    </dgm:choose>
                  </dgm:if>
                  <dgm:else name="Name254">
                    <dgm:choose name="Name255">
                      <dgm:if name="Name256" axis="ch" ptType="node" func="cnt" op="equ" val="3">
                        <dgm:choose name="Name257">
                          <dgm:if name="Name258" axis="ch ch" ptType="node node" st="3 1" cnt="1 0" func="cnt" op="equ" val="1">
                            <dgm:alg type="cycle">
                              <dgm:param type="ctrShpMap" val="fNode"/>
                              <dgm:param type="stAng" val="120"/>
                              <dgm:param type="horzAlign" val="r"/>
                              <dgm:param type="vertAlign" val="b"/>
                            </dgm:alg>
                          </dgm:if>
                          <dgm:if name="Name259" axis="ch ch" ptType="node node" st="3 1" cnt="1 0" func="cnt" op="equ" val="2">
                            <dgm:alg type="cycle">
                              <dgm:param type="ctrShpMap" val="fNode"/>
                              <dgm:param type="stAng" val="165"/>
                              <dgm:param type="spanAng" val="-90"/>
                              <dgm:param type="horzAlign" val="r"/>
                              <dgm:param type="vertAlign" val="b"/>
                            </dgm:alg>
                          </dgm:if>
                          <dgm:else name="Name260">
                            <dgm:alg type="cycle">
                              <dgm:param type="ctrShpMap" val="fNode"/>
                              <dgm:param type="stAng" val="210"/>
                              <dgm:param type="spanAng" val="-180"/>
                            </dgm:alg>
                          </dgm:else>
                        </dgm:choose>
                      </dgm:if>
                      <dgm:if name="Name261" axis="ch" ptType="node" func="cnt" op="equ" val="4">
                        <dgm:choose name="Name262">
                          <dgm:if name="Name263" axis="ch ch" ptType="node node" st="3 1" cnt="1 0" func="cnt" op="equ" val="1">
                            <dgm:alg type="cycle">
                              <dgm:param type="ctrShpMap" val="fNode"/>
                              <dgm:param type="stAng" val="180"/>
                            </dgm:alg>
                          </dgm:if>
                          <dgm:if name="Name264" axis="ch ch" ptType="node node" st="3 1" cnt="1 0" func="cnt" op="equ" val="2">
                            <dgm:alg type="cycle">
                              <dgm:param type="ctrShpMap" val="fNode"/>
                              <dgm:param type="stAng" val="225"/>
                              <dgm:param type="spanAng" val="-90"/>
                            </dgm:alg>
                          </dgm:if>
                          <dgm:else name="Name265">
                            <dgm:alg type="cycle">
                              <dgm:param type="ctrShpMap" val="fNode"/>
                              <dgm:param type="stAng" val="247.5"/>
                              <dgm:param type="spanAng" val="-135"/>
                            </dgm:alg>
                          </dgm:else>
                        </dgm:choose>
                      </dgm:if>
                      <dgm:if name="Name266" axis="ch" ptType="node" func="cnt" op="equ" val="5">
                        <dgm:choose name="Name267">
                          <dgm:if name="Name268" axis="ch ch" ptType="node node" st="3 1" cnt="1 0" func="cnt" op="equ" val="1">
                            <dgm:alg type="cycle">
                              <dgm:param type="ctrShpMap" val="fNode"/>
                              <dgm:param type="stAng" val="216"/>
                            </dgm:alg>
                          </dgm:if>
                          <dgm:if name="Name269" axis="ch ch" ptType="node node" st="3 1" cnt="1 0" func="cnt" op="equ" val="2">
                            <dgm:alg type="cycle">
                              <dgm:param type="ctrShpMap" val="fNode"/>
                              <dgm:param type="stAng" val="261"/>
                              <dgm:param type="spanAng" val="-90"/>
                            </dgm:alg>
                          </dgm:if>
                          <dgm:else name="Name270">
                            <dgm:alg type="cycle">
                              <dgm:param type="ctrShpMap" val="fNode"/>
                              <dgm:param type="stAng" val="0"/>
                              <dgm:param type="spanAng" val="-360"/>
                            </dgm:alg>
                          </dgm:else>
                        </dgm:choose>
                      </dgm:if>
                      <dgm:if name="Name271" axis="ch" ptType="node" func="cnt" op="equ" val="6">
                        <dgm:choose name="Name272">
                          <dgm:if name="Name273" axis="ch ch" ptType="node node" st="3 1" cnt="1 0" func="cnt" op="equ" val="1">
                            <dgm:alg type="cycle">
                              <dgm:param type="ctrShpMap" val="fNode"/>
                              <dgm:param type="stAng" val="240"/>
                            </dgm:alg>
                          </dgm:if>
                          <dgm:if name="Name274" axis="ch ch" ptType="node node" st="3 1" cnt="1 0" func="cnt" op="equ" val="2">
                            <dgm:alg type="cycle">
                              <dgm:param type="ctrShpMap" val="fNode"/>
                              <dgm:param type="stAng" val="285"/>
                              <dgm:param type="spanAng" val="-90"/>
                            </dgm:alg>
                          </dgm:if>
                          <dgm:else name="Name275">
                            <dgm:alg type="cycle">
                              <dgm:param type="ctrShpMap" val="fNode"/>
                              <dgm:param type="stAng" val="0"/>
                              <dgm:param type="spanAng" val="-360"/>
                            </dgm:alg>
                          </dgm:else>
                        </dgm:choose>
                      </dgm:if>
                      <dgm:if name="Name276" axis="ch" ptType="node" func="cnt" op="gte" val="7">
                        <dgm:choose name="Name277">
                          <dgm:if name="Name278" axis="ch ch" ptType="node node" st="3 1" cnt="1 0" func="cnt" op="equ" val="1">
                            <dgm:alg type="cycle">
                              <dgm:param type="ctrShpMap" val="fNode"/>
                              <dgm:param type="stAng" val="257"/>
                            </dgm:alg>
                          </dgm:if>
                          <dgm:if name="Name279" axis="ch ch" ptType="node node" st="3 1" cnt="1 0" func="cnt" op="equ" val="2">
                            <dgm:alg type="cycle">
                              <dgm:param type="ctrShpMap" val="fNode"/>
                              <dgm:param type="stAng" val="302"/>
                              <dgm:param type="spanAng" val="-90"/>
                            </dgm:alg>
                          </dgm:if>
                          <dgm:else name="Name280">
                            <dgm:alg type="cycle">
                              <dgm:param type="ctrShpMap" val="fNode"/>
                              <dgm:param type="stAng" val="0"/>
                              <dgm:param type="spanAng" val="-360"/>
                            </dgm:alg>
                          </dgm:else>
                        </dgm:choose>
                      </dgm:if>
                      <dgm:else name="Name281"/>
                    </dgm:choose>
                  </dgm:else>
                </dgm:choose>
                <dgm:shape xmlns:r="http://schemas.openxmlformats.org/officeDocument/2006/relationships" r:blip="">
                  <dgm:adjLst/>
                </dgm:shape>
                <dgm:presOf/>
                <dgm:constrLst>
                  <dgm:constr type="sp" refType="w" fact="0.1"/>
                  <dgm:constr type="sibSp" refType="w" fact="0.1"/>
                </dgm:constrLst>
                <dgm:forEach name="Name282" axis="ch" ptType="node" st="3" cnt="1">
                  <dgm:layoutNode name="childCenter3"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83" axis="ch">
                    <dgm:forEach name="Name284" axis="self" ptType="parTrans">
                      <dgm:layoutNode name="Name285">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86" axis="self" ptType="node">
                      <dgm:layoutNode name="text3"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87" axis="ch" ptType="parTrans" st="3" cnt="1">
                <dgm:layoutNode name="Name288">
                  <dgm:alg type="conn">
                    <dgm:param type="dim" val="1D"/>
                    <dgm:param type="begPts" val="auto"/>
                    <dgm:param type="endPts" val="auto"/>
                    <dgm:param type="endSty" val="noArr"/>
                    <dgm:param type="srcNode" val="textCenter"/>
                    <dgm:param type="dstNode" val="childCenter3"/>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89"/>
          </dgm:choose>
          <dgm:choose name="Name290">
            <dgm:if name="Name291" axis="ch" ptType="node" func="cnt" op="gte" val="4">
              <dgm:layoutNode name="cycle_4">
                <dgm:choose name="Name292">
                  <dgm:if name="Name293" func="var" arg="dir" op="equ" val="norm">
                    <dgm:choose name="Name294">
                      <dgm:if name="Name295" axis="ch" ptType="node" func="cnt" op="equ" val="4">
                        <dgm:choose name="Name296">
                          <dgm:if name="Name297" axis="ch ch" ptType="node node" st="4 1" cnt="1 0" func="cnt" op="equ" val="1">
                            <dgm:alg type="cycle">
                              <dgm:param type="ctrShpMap" val="fNode"/>
                              <dgm:param type="stAng" val="270"/>
                            </dgm:alg>
                          </dgm:if>
                          <dgm:if name="Name298" axis="ch ch" ptType="node node" st="4 1" cnt="1 0" func="cnt" op="equ" val="2">
                            <dgm:alg type="cycle">
                              <dgm:param type="ctrShpMap" val="fNode"/>
                              <dgm:param type="stAng" val="225"/>
                              <dgm:param type="spanAng" val="90"/>
                            </dgm:alg>
                          </dgm:if>
                          <dgm:else name="Name299">
                            <dgm:alg type="cycle">
                              <dgm:param type="ctrShpMap" val="fNode"/>
                              <dgm:param type="stAng" val="202.5"/>
                              <dgm:param type="spanAng" val="135"/>
                            </dgm:alg>
                          </dgm:else>
                        </dgm:choose>
                      </dgm:if>
                      <dgm:if name="Name300" axis="ch" ptType="node" func="cnt" op="equ" val="5">
                        <dgm:choose name="Name301">
                          <dgm:if name="Name302" axis="ch ch" ptType="node node" st="4 1" cnt="1 0" func="cnt" op="equ" val="1">
                            <dgm:alg type="cycle">
                              <dgm:param type="ctrShpMap" val="fNode"/>
                              <dgm:param type="stAng" val="216"/>
                            </dgm:alg>
                          </dgm:if>
                          <dgm:if name="Name303" axis="ch ch" ptType="node node" st="4 1" cnt="1 0" func="cnt" op="equ" val="2">
                            <dgm:alg type="cycle">
                              <dgm:param type="ctrShpMap" val="fNode"/>
                              <dgm:param type="stAng" val="171"/>
                              <dgm:param type="spanAng" val="90"/>
                            </dgm:alg>
                          </dgm:if>
                          <dgm:else name="Name304">
                            <dgm:alg type="cycle">
                              <dgm:param type="ctrShpMap" val="fNode"/>
                              <dgm:param type="stAng" val="0"/>
                              <dgm:param type="spanAng" val="360"/>
                            </dgm:alg>
                          </dgm:else>
                        </dgm:choose>
                      </dgm:if>
                      <dgm:if name="Name305" axis="ch" ptType="node" func="cnt" op="equ" val="6">
                        <dgm:choose name="Name306">
                          <dgm:if name="Name307" axis="ch ch" ptType="node node" st="4 1" cnt="1 0" func="cnt" op="equ" val="1">
                            <dgm:alg type="cycle">
                              <dgm:param type="ctrShpMap" val="fNode"/>
                              <dgm:param type="stAng" val="180"/>
                            </dgm:alg>
                          </dgm:if>
                          <dgm:if name="Name308" axis="ch ch" ptType="node node" st="4 1" cnt="1 0" func="cnt" op="equ" val="2">
                            <dgm:alg type="cycle">
                              <dgm:param type="ctrShpMap" val="fNode"/>
                              <dgm:param type="stAng" val="135"/>
                              <dgm:param type="spanAng" val="90"/>
                            </dgm:alg>
                          </dgm:if>
                          <dgm:else name="Name309">
                            <dgm:alg type="cycle">
                              <dgm:param type="ctrShpMap" val="fNode"/>
                              <dgm:param type="stAng" val="0"/>
                              <dgm:param type="spanAng" val="360"/>
                            </dgm:alg>
                          </dgm:else>
                        </dgm:choose>
                      </dgm:if>
                      <dgm:if name="Name310" axis="ch" ptType="node" func="cnt" op="gte" val="7">
                        <dgm:choose name="Name311">
                          <dgm:if name="Name312" axis="ch ch" ptType="node node" st="4 1" cnt="1 0" func="cnt" op="equ" val="1">
                            <dgm:alg type="cycle">
                              <dgm:param type="ctrShpMap" val="fNode"/>
                              <dgm:param type="stAng" val="154"/>
                            </dgm:alg>
                          </dgm:if>
                          <dgm:if name="Name313" axis="ch ch" ptType="node node" st="4 1" cnt="1 0" func="cnt" op="equ" val="2">
                            <dgm:alg type="cycle">
                              <dgm:param type="ctrShpMap" val="fNode"/>
                              <dgm:param type="stAng" val="109"/>
                              <dgm:param type="spanAng" val="90"/>
                            </dgm:alg>
                          </dgm:if>
                          <dgm:else name="Name314">
                            <dgm:alg type="cycle">
                              <dgm:param type="ctrShpMap" val="fNode"/>
                              <dgm:param type="stAng" val="0"/>
                              <dgm:param type="spanAng" val="360"/>
                            </dgm:alg>
                          </dgm:else>
                        </dgm:choose>
                      </dgm:if>
                      <dgm:else name="Name315"/>
                    </dgm:choose>
                  </dgm:if>
                  <dgm:else name="Name316">
                    <dgm:choose name="Name317">
                      <dgm:if name="Name318" axis="ch" ptType="node" func="cnt" op="equ" val="4">
                        <dgm:choose name="Name319">
                          <dgm:if name="Name320" axis="ch ch" ptType="node node" st="4 1" cnt="1 0" func="cnt" op="equ" val="1">
                            <dgm:alg type="cycle">
                              <dgm:param type="ctrShpMap" val="fNode"/>
                              <dgm:param type="stAng" val="90"/>
                            </dgm:alg>
                          </dgm:if>
                          <dgm:if name="Name321" axis="ch ch" ptType="node node" st="4 1" cnt="1 0" func="cnt" op="equ" val="2">
                            <dgm:alg type="cycle">
                              <dgm:param type="ctrShpMap" val="fNode"/>
                              <dgm:param type="stAng" val="135"/>
                              <dgm:param type="spanAng" val="-90"/>
                            </dgm:alg>
                          </dgm:if>
                          <dgm:else name="Name322">
                            <dgm:alg type="cycle">
                              <dgm:param type="ctrShpMap" val="fNode"/>
                              <dgm:param type="stAng" val="157.5"/>
                              <dgm:param type="spanAng" val="-135"/>
                            </dgm:alg>
                          </dgm:else>
                        </dgm:choose>
                      </dgm:if>
                      <dgm:if name="Name323" axis="ch" ptType="node" func="cnt" op="equ" val="5">
                        <dgm:choose name="Name324">
                          <dgm:if name="Name325" axis="ch ch" ptType="node node" st="4 1" cnt="1 0" func="cnt" op="equ" val="1">
                            <dgm:alg type="cycle">
                              <dgm:param type="ctrShpMap" val="fNode"/>
                              <dgm:param type="stAng" val="144"/>
                            </dgm:alg>
                          </dgm:if>
                          <dgm:if name="Name326" axis="ch ch" ptType="node node" st="4 1" cnt="1 0" func="cnt" op="equ" val="2">
                            <dgm:alg type="cycle">
                              <dgm:param type="ctrShpMap" val="fNode"/>
                              <dgm:param type="stAng" val="189"/>
                              <dgm:param type="spanAng" val="-90"/>
                            </dgm:alg>
                          </dgm:if>
                          <dgm:else name="Name327">
                            <dgm:alg type="cycle">
                              <dgm:param type="ctrShpMap" val="fNode"/>
                              <dgm:param type="stAng" val="0"/>
                              <dgm:param type="spanAng" val="-360"/>
                            </dgm:alg>
                          </dgm:else>
                        </dgm:choose>
                      </dgm:if>
                      <dgm:if name="Name328" axis="ch" ptType="node" func="cnt" op="equ" val="6">
                        <dgm:choose name="Name329">
                          <dgm:if name="Name330" axis="ch ch" ptType="node node" st="4 1" cnt="1 0" func="cnt" op="equ" val="1">
                            <dgm:alg type="cycle">
                              <dgm:param type="ctrShpMap" val="fNode"/>
                              <dgm:param type="stAng" val="180"/>
                            </dgm:alg>
                          </dgm:if>
                          <dgm:if name="Name331" axis="ch ch" ptType="node node" st="4 1" cnt="1 0" func="cnt" op="equ" val="2">
                            <dgm:alg type="cycle">
                              <dgm:param type="ctrShpMap" val="fNode"/>
                              <dgm:param type="stAng" val="225"/>
                              <dgm:param type="spanAng" val="-90"/>
                            </dgm:alg>
                          </dgm:if>
                          <dgm:else name="Name332">
                            <dgm:alg type="cycle">
                              <dgm:param type="ctrShpMap" val="fNode"/>
                              <dgm:param type="stAng" val="0"/>
                              <dgm:param type="spanAng" val="-360"/>
                            </dgm:alg>
                          </dgm:else>
                        </dgm:choose>
                      </dgm:if>
                      <dgm:if name="Name333" axis="ch" ptType="node" func="cnt" op="gte" val="7">
                        <dgm:choose name="Name334">
                          <dgm:if name="Name335" axis="ch ch" ptType="node node" st="4 1" cnt="1 0" func="cnt" op="equ" val="1">
                            <dgm:alg type="cycle">
                              <dgm:param type="ctrShpMap" val="fNode"/>
                              <dgm:param type="stAng" val="205"/>
                            </dgm:alg>
                          </dgm:if>
                          <dgm:if name="Name336" axis="ch ch" ptType="node node" st="4 1" cnt="1 0" func="cnt" op="equ" val="2">
                            <dgm:alg type="cycle">
                              <dgm:param type="ctrShpMap" val="fNode"/>
                              <dgm:param type="stAng" val="250"/>
                              <dgm:param type="spanAng" val="-90"/>
                            </dgm:alg>
                          </dgm:if>
                          <dgm:else name="Name337">
                            <dgm:alg type="cycle">
                              <dgm:param type="ctrShpMap" val="fNode"/>
                              <dgm:param type="stAng" val="0"/>
                              <dgm:param type="spanAng" val="-360"/>
                            </dgm:alg>
                          </dgm:else>
                        </dgm:choose>
                      </dgm:if>
                      <dgm:else name="Name338"/>
                    </dgm:choose>
                  </dgm:else>
                </dgm:choose>
                <dgm:shape xmlns:r="http://schemas.openxmlformats.org/officeDocument/2006/relationships" r:blip="">
                  <dgm:adjLst/>
                </dgm:shape>
                <dgm:presOf/>
                <dgm:constrLst>
                  <dgm:constr type="sp" refType="w" fact="0.1"/>
                  <dgm:constr type="sibSp" refType="w" fact="0.1"/>
                </dgm:constrLst>
                <dgm:forEach name="Name339" axis="ch" ptType="node" st="4" cnt="1">
                  <dgm:layoutNode name="childCenter4"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40" axis="ch">
                    <dgm:forEach name="Name341" axis="self" ptType="parTrans">
                      <dgm:layoutNode name="Name342">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43" axis="self" ptType="node">
                      <dgm:layoutNode name="text4"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44" axis="ch" ptType="parTrans" st="4" cnt="1">
                <dgm:layoutNode name="Name345">
                  <dgm:alg type="conn">
                    <dgm:param type="dim" val="1D"/>
                    <dgm:param type="begPts" val="auto"/>
                    <dgm:param type="endPts" val="auto"/>
                    <dgm:param type="endSty" val="noArr"/>
                    <dgm:param type="srcNode" val="textCenter"/>
                    <dgm:param type="dstNode" val="childCenter4"/>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46"/>
          </dgm:choose>
          <dgm:choose name="Name347">
            <dgm:if name="Name348" axis="ch" ptType="node" func="cnt" op="gte" val="5">
              <dgm:layoutNode name="cycle_5">
                <dgm:choose name="Name349">
                  <dgm:if name="Name350" func="var" arg="dir" op="equ" val="norm">
                    <dgm:choose name="Name351">
                      <dgm:if name="Name352" axis="ch" ptType="node" func="cnt" op="equ" val="5">
                        <dgm:choose name="Name353">
                          <dgm:if name="Name354" axis="ch ch" ptType="node node" st="5 1" cnt="1 0" func="cnt" op="equ" val="1">
                            <dgm:alg type="cycle">
                              <dgm:param type="ctrShpMap" val="fNode"/>
                              <dgm:param type="stAng" val="288"/>
                            </dgm:alg>
                          </dgm:if>
                          <dgm:if name="Name355" axis="ch ch" ptType="node node" st="5 1" cnt="1 0" func="cnt" op="equ" val="2">
                            <dgm:alg type="cycle">
                              <dgm:param type="ctrShpMap" val="fNode"/>
                              <dgm:param type="stAng" val="243"/>
                              <dgm:param type="spanAng" val="90"/>
                            </dgm:alg>
                          </dgm:if>
                          <dgm:else name="Name356">
                            <dgm:alg type="cycle">
                              <dgm:param type="ctrShpMap" val="fNode"/>
                              <dgm:param type="stAng" val="0"/>
                              <dgm:param type="spanAng" val="360"/>
                            </dgm:alg>
                          </dgm:else>
                        </dgm:choose>
                      </dgm:if>
                      <dgm:if name="Name357" axis="ch" ptType="node" func="cnt" op="equ" val="6">
                        <dgm:choose name="Name358">
                          <dgm:if name="Name359" axis="ch ch" ptType="node node" st="5 1" cnt="1 0" func="cnt" op="equ" val="1">
                            <dgm:alg type="cycle">
                              <dgm:param type="ctrShpMap" val="fNode"/>
                              <dgm:param type="stAng" val="240"/>
                            </dgm:alg>
                          </dgm:if>
                          <dgm:if name="Name360" axis="ch ch" ptType="node node" st="5 1" cnt="1 0" func="cnt" op="equ" val="2">
                            <dgm:alg type="cycle">
                              <dgm:param type="ctrShpMap" val="fNode"/>
                              <dgm:param type="stAng" val="195"/>
                              <dgm:param type="spanAng" val="90"/>
                            </dgm:alg>
                          </dgm:if>
                          <dgm:else name="Name361">
                            <dgm:alg type="cycle">
                              <dgm:param type="ctrShpMap" val="fNode"/>
                              <dgm:param type="stAng" val="0"/>
                              <dgm:param type="spanAng" val="360"/>
                            </dgm:alg>
                          </dgm:else>
                        </dgm:choose>
                      </dgm:if>
                      <dgm:if name="Name362" axis="ch" ptType="node" func="cnt" op="gte" val="7">
                        <dgm:choose name="Name363">
                          <dgm:if name="Name364" axis="ch ch" ptType="node node" st="5 1" cnt="1 0" func="cnt" op="equ" val="1">
                            <dgm:alg type="cycle">
                              <dgm:param type="ctrShpMap" val="fNode"/>
                              <dgm:param type="stAng" val="205"/>
                            </dgm:alg>
                          </dgm:if>
                          <dgm:if name="Name365" axis="ch ch" ptType="node node" st="5 1" cnt="1 0" func="cnt" op="equ" val="2">
                            <dgm:alg type="cycle">
                              <dgm:param type="ctrShpMap" val="fNode"/>
                              <dgm:param type="stAng" val="160"/>
                              <dgm:param type="spanAng" val="90"/>
                            </dgm:alg>
                          </dgm:if>
                          <dgm:else name="Name366">
                            <dgm:alg type="cycle">
                              <dgm:param type="ctrShpMap" val="fNode"/>
                              <dgm:param type="stAng" val="0"/>
                              <dgm:param type="spanAng" val="360"/>
                            </dgm:alg>
                          </dgm:else>
                        </dgm:choose>
                      </dgm:if>
                      <dgm:else name="Name367"/>
                    </dgm:choose>
                  </dgm:if>
                  <dgm:else name="Name368">
                    <dgm:choose name="Name369">
                      <dgm:if name="Name370" axis="ch" ptType="node" func="cnt" op="equ" val="5">
                        <dgm:choose name="Name371">
                          <dgm:if name="Name372" axis="ch ch" ptType="node node" st="5 1" cnt="1 0" func="cnt" op="equ" val="1">
                            <dgm:alg type="cycle">
                              <dgm:param type="ctrShpMap" val="fNode"/>
                              <dgm:param type="stAng" val="72"/>
                            </dgm:alg>
                          </dgm:if>
                          <dgm:if name="Name373" axis="ch ch" ptType="node node" st="5 1" cnt="1 0" func="cnt" op="equ" val="2">
                            <dgm:alg type="cycle">
                              <dgm:param type="ctrShpMap" val="fNode"/>
                              <dgm:param type="stAng" val="117"/>
                              <dgm:param type="spanAng" val="-90"/>
                            </dgm:alg>
                          </dgm:if>
                          <dgm:else name="Name374">
                            <dgm:alg type="cycle">
                              <dgm:param type="ctrShpMap" val="fNode"/>
                              <dgm:param type="stAng" val="0"/>
                              <dgm:param type="spanAng" val="-360"/>
                            </dgm:alg>
                          </dgm:else>
                        </dgm:choose>
                      </dgm:if>
                      <dgm:if name="Name375" axis="ch" ptType="node" func="cnt" op="equ" val="6">
                        <dgm:choose name="Name376">
                          <dgm:if name="Name377" axis="ch ch" ptType="node node" st="5 1" cnt="1 0" func="cnt" op="equ" val="1">
                            <dgm:alg type="cycle">
                              <dgm:param type="ctrShpMap" val="fNode"/>
                              <dgm:param type="stAng" val="120"/>
                            </dgm:alg>
                          </dgm:if>
                          <dgm:if name="Name378" axis="ch ch" ptType="node node" st="5 1" cnt="1 0" func="cnt" op="equ" val="2">
                            <dgm:alg type="cycle">
                              <dgm:param type="ctrShpMap" val="fNode"/>
                              <dgm:param type="stAng" val="165"/>
                              <dgm:param type="spanAng" val="-90"/>
                            </dgm:alg>
                          </dgm:if>
                          <dgm:else name="Name379">
                            <dgm:alg type="cycle">
                              <dgm:param type="ctrShpMap" val="fNode"/>
                              <dgm:param type="stAng" val="0"/>
                              <dgm:param type="spanAng" val="-360"/>
                            </dgm:alg>
                          </dgm:else>
                        </dgm:choose>
                      </dgm:if>
                      <dgm:if name="Name380" axis="ch" ptType="node" func="cnt" op="gte" val="7">
                        <dgm:choose name="Name381">
                          <dgm:if name="Name382" axis="ch ch" ptType="node node" st="5 1" cnt="1 0" func="cnt" op="equ" val="1">
                            <dgm:alg type="cycle">
                              <dgm:param type="ctrShpMap" val="fNode"/>
                              <dgm:param type="stAng" val="154"/>
                            </dgm:alg>
                          </dgm:if>
                          <dgm:if name="Name383" axis="ch ch" ptType="node node" st="5 1" cnt="1 0" func="cnt" op="equ" val="2">
                            <dgm:alg type="cycle">
                              <dgm:param type="ctrShpMap" val="fNode"/>
                              <dgm:param type="stAng" val="199"/>
                              <dgm:param type="spanAng" val="-90"/>
                            </dgm:alg>
                          </dgm:if>
                          <dgm:else name="Name384">
                            <dgm:alg type="cycle">
                              <dgm:param type="ctrShpMap" val="fNode"/>
                              <dgm:param type="stAng" val="0"/>
                              <dgm:param type="spanAng" val="-360"/>
                            </dgm:alg>
                          </dgm:else>
                        </dgm:choose>
                      </dgm:if>
                      <dgm:else name="Name385"/>
                    </dgm:choose>
                  </dgm:else>
                </dgm:choose>
                <dgm:shape xmlns:r="http://schemas.openxmlformats.org/officeDocument/2006/relationships" r:blip="">
                  <dgm:adjLst/>
                </dgm:shape>
                <dgm:presOf/>
                <dgm:constrLst>
                  <dgm:constr type="sp" refType="w" fact="0.1"/>
                  <dgm:constr type="sibSp" refType="w" fact="0.1"/>
                </dgm:constrLst>
                <dgm:forEach name="Name386" axis="ch" ptType="node" st="5" cnt="1">
                  <dgm:layoutNode name="childCenter5"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87" axis="ch">
                    <dgm:forEach name="Name388" axis="self" ptType="parTrans">
                      <dgm:layoutNode name="Name38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90" axis="self" ptType="node">
                      <dgm:layoutNode name="text5"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91" axis="ch" ptType="parTrans" st="5" cnt="1">
                <dgm:layoutNode name="Name392">
                  <dgm:alg type="conn">
                    <dgm:param type="dim" val="1D"/>
                    <dgm:param type="begPts" val="auto"/>
                    <dgm:param type="endPts" val="auto"/>
                    <dgm:param type="endSty" val="noArr"/>
                    <dgm:param type="srcNode" val="textCenter"/>
                    <dgm:param type="dstNode" val="childCenter5"/>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93"/>
          </dgm:choose>
          <dgm:choose name="Name394">
            <dgm:if name="Name395" axis="ch" ptType="node" func="cnt" op="gte" val="6">
              <dgm:layoutNode name="cycle_6">
                <dgm:choose name="Name396">
                  <dgm:if name="Name397" func="var" arg="dir" op="equ" val="norm">
                    <dgm:choose name="Name398">
                      <dgm:if name="Name399" axis="ch" ptType="node" func="cnt" op="equ" val="6">
                        <dgm:choose name="Name400">
                          <dgm:if name="Name401" axis="ch ch" ptType="node node" st="6 1" cnt="1 0" func="cnt" op="equ" val="1">
                            <dgm:alg type="cycle">
                              <dgm:param type="ctrShpMap" val="fNode"/>
                              <dgm:param type="stAng" val="300"/>
                            </dgm:alg>
                          </dgm:if>
                          <dgm:if name="Name402" axis="ch ch" ptType="node node" st="6 1" cnt="1 0" func="cnt" op="equ" val="2">
                            <dgm:alg type="cycle">
                              <dgm:param type="ctrShpMap" val="fNode"/>
                              <dgm:param type="stAng" val="255"/>
                              <dgm:param type="spanAng" val="90"/>
                            </dgm:alg>
                          </dgm:if>
                          <dgm:else name="Name403">
                            <dgm:alg type="cycle">
                              <dgm:param type="ctrShpMap" val="fNode"/>
                              <dgm:param type="stAng" val="0"/>
                              <dgm:param type="spanAng" val="360"/>
                            </dgm:alg>
                          </dgm:else>
                        </dgm:choose>
                      </dgm:if>
                      <dgm:if name="Name404" axis="ch" ptType="node" func="cnt" op="gte" val="7">
                        <dgm:choose name="Name405">
                          <dgm:if name="Name406" axis="ch ch" ptType="node node" st="6 1" cnt="1 0" func="cnt" op="equ" val="1">
                            <dgm:alg type="cycle">
                              <dgm:param type="ctrShpMap" val="fNode"/>
                              <dgm:param type="stAng" val="257"/>
                            </dgm:alg>
                          </dgm:if>
                          <dgm:if name="Name407" axis="ch ch" ptType="node node" st="6 1" cnt="1 0" func="cnt" op="equ" val="2">
                            <dgm:alg type="cycle">
                              <dgm:param type="ctrShpMap" val="fNode"/>
                              <dgm:param type="stAng" val="212"/>
                              <dgm:param type="spanAng" val="90"/>
                            </dgm:alg>
                          </dgm:if>
                          <dgm:else name="Name408">
                            <dgm:alg type="cycle">
                              <dgm:param type="ctrShpMap" val="fNode"/>
                              <dgm:param type="stAng" val="0"/>
                              <dgm:param type="spanAng" val="360"/>
                            </dgm:alg>
                          </dgm:else>
                        </dgm:choose>
                      </dgm:if>
                      <dgm:else name="Name409"/>
                    </dgm:choose>
                  </dgm:if>
                  <dgm:else name="Name410">
                    <dgm:choose name="Name411">
                      <dgm:if name="Name412" axis="ch" ptType="node" func="cnt" op="equ" val="6">
                        <dgm:choose name="Name413">
                          <dgm:if name="Name414" axis="ch ch" ptType="node node" st="6 1" cnt="1 0" func="cnt" op="equ" val="1">
                            <dgm:alg type="cycle">
                              <dgm:param type="ctrShpMap" val="fNode"/>
                              <dgm:param type="stAng" val="60"/>
                            </dgm:alg>
                          </dgm:if>
                          <dgm:if name="Name415" axis="ch ch" ptType="node node" st="6 1" cnt="1 0" func="cnt" op="equ" val="2">
                            <dgm:alg type="cycle">
                              <dgm:param type="ctrShpMap" val="fNode"/>
                              <dgm:param type="stAng" val="105"/>
                              <dgm:param type="spanAng" val="-90"/>
                            </dgm:alg>
                          </dgm:if>
                          <dgm:else name="Name416">
                            <dgm:alg type="cycle">
                              <dgm:param type="ctrShpMap" val="fNode"/>
                              <dgm:param type="stAng" val="0"/>
                              <dgm:param type="spanAng" val="-360"/>
                            </dgm:alg>
                          </dgm:else>
                        </dgm:choose>
                      </dgm:if>
                      <dgm:if name="Name417" axis="ch" ptType="node" func="cnt" op="gte" val="7">
                        <dgm:choose name="Name418">
                          <dgm:if name="Name419" axis="ch ch" ptType="node node" st="6 1" cnt="1 0" func="cnt" op="equ" val="1">
                            <dgm:alg type="cycle">
                              <dgm:param type="ctrShpMap" val="fNode"/>
                              <dgm:param type="stAng" val="102"/>
                            </dgm:alg>
                          </dgm:if>
                          <dgm:if name="Name420" axis="ch ch" ptType="node node" st="6 1" cnt="1 0" func="cnt" op="equ" val="2">
                            <dgm:alg type="cycle">
                              <dgm:param type="ctrShpMap" val="fNode"/>
                              <dgm:param type="stAng" val="147"/>
                              <dgm:param type="spanAng" val="-90"/>
                            </dgm:alg>
                          </dgm:if>
                          <dgm:else name="Name421">
                            <dgm:alg type="cycle">
                              <dgm:param type="ctrShpMap" val="fNode"/>
                              <dgm:param type="stAng" val="0"/>
                              <dgm:param type="spanAng" val="-360"/>
                            </dgm:alg>
                          </dgm:else>
                        </dgm:choose>
                      </dgm:if>
                      <dgm:else name="Name422"/>
                    </dgm:choose>
                  </dgm:else>
                </dgm:choose>
                <dgm:shape xmlns:r="http://schemas.openxmlformats.org/officeDocument/2006/relationships" r:blip="">
                  <dgm:adjLst/>
                </dgm:shape>
                <dgm:presOf/>
                <dgm:constrLst>
                  <dgm:constr type="sp" refType="w" fact="0.1"/>
                  <dgm:constr type="sibSp" refType="w" fact="0.1"/>
                </dgm:constrLst>
                <dgm:forEach name="Name423" axis="ch" ptType="node" st="6" cnt="1">
                  <dgm:layoutNode name="childCenter6"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24" axis="ch">
                    <dgm:forEach name="Name425" axis="self" ptType="parTrans">
                      <dgm:layoutNode name="Name42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27" axis="self" ptType="node">
                      <dgm:layoutNode name="text6"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28" axis="ch" ptType="parTrans" st="6" cnt="1">
                <dgm:layoutNode name="Name429">
                  <dgm:alg type="conn">
                    <dgm:param type="dim" val="1D"/>
                    <dgm:param type="begPts" val="auto"/>
                    <dgm:param type="endPts" val="auto"/>
                    <dgm:param type="endSty" val="noArr"/>
                    <dgm:param type="srcNode" val="textCenter"/>
                    <dgm:param type="dstNode" val="childCenter6"/>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30"/>
          </dgm:choose>
          <dgm:choose name="Name431">
            <dgm:if name="Name432" axis="ch" ptType="node" func="cnt" op="gte" val="7">
              <dgm:layoutNode name="cycle_7">
                <dgm:choose name="Name433">
                  <dgm:if name="Name434" func="var" arg="dir" op="equ" val="norm">
                    <dgm:choose name="Name435">
                      <dgm:if name="Name436" axis="ch" ptType="node" func="cnt" op="gte" val="7">
                        <dgm:choose name="Name437">
                          <dgm:if name="Name438" axis="ch ch" ptType="node node" st="7 1" cnt="1 0" func="cnt" op="equ" val="1">
                            <dgm:alg type="cycle">
                              <dgm:param type="ctrShpMap" val="fNode"/>
                              <dgm:param type="stAng" val="308"/>
                            </dgm:alg>
                          </dgm:if>
                          <dgm:if name="Name439" axis="ch ch" ptType="node node" st="7 1" cnt="1 0" func="cnt" op="equ" val="2">
                            <dgm:alg type="cycle">
                              <dgm:param type="ctrShpMap" val="fNode"/>
                              <dgm:param type="stAng" val="263"/>
                              <dgm:param type="spanAng" val="90"/>
                            </dgm:alg>
                          </dgm:if>
                          <dgm:else name="Name440">
                            <dgm:alg type="cycle">
                              <dgm:param type="ctrShpMap" val="fNode"/>
                              <dgm:param type="stAng" val="0"/>
                              <dgm:param type="spanAng" val="360"/>
                            </dgm:alg>
                          </dgm:else>
                        </dgm:choose>
                      </dgm:if>
                      <dgm:else name="Name441"/>
                    </dgm:choose>
                  </dgm:if>
                  <dgm:else name="Name442">
                    <dgm:choose name="Name443">
                      <dgm:if name="Name444" axis="ch" ptType="node" func="cnt" op="gte" val="7">
                        <dgm:choose name="Name445">
                          <dgm:if name="Name446" axis="ch ch" ptType="node node" st="7 1" cnt="1 0" func="cnt" op="equ" val="1">
                            <dgm:alg type="cycle">
                              <dgm:param type="ctrShpMap" val="fNode"/>
                              <dgm:param type="stAng" val="51"/>
                            </dgm:alg>
                          </dgm:if>
                          <dgm:if name="Name447" axis="ch ch" ptType="node node" st="7 1" cnt="1 0" func="cnt" op="equ" val="2">
                            <dgm:alg type="cycle">
                              <dgm:param type="ctrShpMap" val="fNode"/>
                              <dgm:param type="stAng" val="96"/>
                              <dgm:param type="spanAng" val="-90"/>
                            </dgm:alg>
                          </dgm:if>
                          <dgm:else name="Name448">
                            <dgm:alg type="cycle">
                              <dgm:param type="ctrShpMap" val="fNode"/>
                              <dgm:param type="stAng" val="0"/>
                              <dgm:param type="spanAng" val="-360"/>
                            </dgm:alg>
                          </dgm:else>
                        </dgm:choose>
                      </dgm:if>
                      <dgm:else name="Name449"/>
                    </dgm:choose>
                  </dgm:else>
                </dgm:choose>
                <dgm:shape xmlns:r="http://schemas.openxmlformats.org/officeDocument/2006/relationships" r:blip="">
                  <dgm:adjLst/>
                </dgm:shape>
                <dgm:presOf/>
                <dgm:constrLst>
                  <dgm:constr type="sp" refType="w" fact="0.1"/>
                  <dgm:constr type="sibSp" refType="w" fact="0.1"/>
                </dgm:constrLst>
                <dgm:forEach name="Name450" axis="ch" ptType="node" st="7" cnt="1">
                  <dgm:layoutNode name="childCenter7"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51" axis="ch">
                    <dgm:forEach name="Name452" axis="self" ptType="parTrans">
                      <dgm:layoutNode name="Name453">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54" axis="self" ptType="node">
                      <dgm:layoutNode name="text7"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55" axis="ch" ptType="parTrans" st="7" cnt="1">
                <dgm:layoutNode name="Name456">
                  <dgm:alg type="conn">
                    <dgm:param type="dim" val="1D"/>
                    <dgm:param type="begPts" val="auto"/>
                    <dgm:param type="endPts" val="auto"/>
                    <dgm:param type="endSty" val="noArr"/>
                    <dgm:param type="srcNode" val="textCenter"/>
                    <dgm:param type="dstNode" val="childCenter7"/>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5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8/layout/RadialCluster">
  <dgm:title val=""/>
  <dgm:desc val=""/>
  <dgm:catLst>
    <dgm:cat type="relationship" pri="19500"/>
    <dgm:cat type="cycle" pri="15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useDef="1">
    <dgm:dataModel>
      <dgm:ptLst/>
      <dgm:bg/>
      <dgm:whole/>
    </dgm:dataModel>
  </dgm:styleData>
  <dgm:clrData useDef="1">
    <dgm:dataModel>
      <dgm:ptLst/>
      <dgm:bg/>
      <dgm:whole/>
    </dgm:dataModel>
  </dgm:clrData>
  <dgm:layoutNode name="Name0">
    <dgm:varLst>
      <dgm:chMax val="1"/>
      <dgm:chPref val="1"/>
      <dgm:dir/>
      <dgm:animOne val="branch"/>
      <dgm:animLvl val="lvl"/>
    </dgm:varLst>
    <dgm:alg type="composite">
      <dgm:param type="ar" val="1.00"/>
    </dgm:alg>
    <dgm:shape xmlns:r="http://schemas.openxmlformats.org/officeDocument/2006/relationships" r:blip="">
      <dgm:adjLst/>
    </dgm:shape>
    <dgm:choose name="Name1">
      <dgm:if name="Name2" func="var" arg="dir" op="equ" val="norm">
        <dgm:choose name="Name3">
          <dgm:if name="Name4" axis="ch ch" ptType="node node" cnt="1 0" func="cnt" op="equ" val="1">
            <dgm:constrLst>
              <dgm:constr type="l" for="ch" forName="textCenter"/>
              <dgm:constr type="ctrY" for="ch" forName="textCenter" refType="h" fact="0.5"/>
              <dgm:constr type="w" for="ch" forName="textCenter" refType="w" fact="0.32"/>
              <dgm:constr type="h" for="ch" forName="textCenter" refType="w" refFor="ch" refForName="textCenter"/>
              <dgm:constr type="r" for="ch" forName="cycle_1" refType="w"/>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5" axis="ch ch" ptType="node node" cnt="1 0"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6" axis="ch ch" ptType="node node" cnt="1 0" func="cnt" op="equ" val="3">
            <dgm:choose name="Name7">
              <dgm:if name="Name8" axis="ch ch ch" ptType="node node node" st="1 2 0" cnt="1 1 0" func="cnt" op="equ" val="1">
                <dgm:choose name="Name9">
                  <dgm:if name="Name10"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12">
                <dgm:choose name="Name13">
                  <dgm:if name="Name14"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5">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16" axis="ch ch" ptType="node node" cnt="1 0"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r" for="ch" forName="cycle_2" refType="w"/>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l" for="ch" forName="cycle_4"/>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17" axis="ch ch" ptType="node node" cnt="1 0"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24"/>
              <dgm:constr type="w" for="ch" forName="cycle_2" refType="w" fact="0.33"/>
              <dgm:constr type="h" for="ch" forName="cycle_2" refType="w" refFor="ch" refForName="cycle_2"/>
              <dgm:constr type="r" for="ch" forName="cycle_3" refType="w" fact="0.89"/>
              <dgm:constr type="b" for="ch" forName="cycle_3" refType="h"/>
              <dgm:constr type="w" for="ch" forName="cycle_3" refType="w" fact="0.33"/>
              <dgm:constr type="h" for="ch" forName="cycle_3" refType="w" refFor="ch" refForName="cycle_3"/>
              <dgm:constr type="l" for="ch" forName="cycle_4" refType="w" fact="0.11"/>
              <dgm:constr type="b" for="ch" forName="cycle_4" refType="h"/>
              <dgm:constr type="w" for="ch" forName="cycle_4" refType="w" fact="0.33"/>
              <dgm:constr type="h" for="ch" forName="cycle_4" refType="w" refFor="ch" refForName="cycle_4"/>
              <dgm:constr type="l" for="ch" forName="cycle_5"/>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18" axis="ch ch" ptType="node node" cnt="1 0"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17"/>
              <dgm:constr type="w" for="ch" forName="cycle_2" refType="w" fact="0.33"/>
              <dgm:constr type="h" for="ch" forName="cycle_2" refType="w" refFor="ch" refForName="cycle_2"/>
              <dgm:constr type="r" for="ch" forName="cycle_3" refType="w"/>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l" for="ch" forName="cycle_5"/>
              <dgm:constr type="b" for="ch" forName="cycle_5" refType="h" fact="0.83"/>
              <dgm:constr type="w" for="ch" forName="cycle_5" refType="w" fact="0.33"/>
              <dgm:constr type="h" for="ch" forName="cycle_5" refType="w" refFor="ch" refForName="cycle_5"/>
              <dgm:constr type="l" for="ch" forName="cycle_6"/>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19">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r" for="ch" forName="cycle_2" refType="w" fact="0.938"/>
              <dgm:constr type="t" for="ch" forName="cycle_2" refType="h" fact="0.141"/>
              <dgm:constr type="w" for="ch" forName="cycle_2" refType="w" fact="0.263"/>
              <dgm:constr type="h" for="ch" forName="cycle_2" refType="w" refFor="ch" refForName="cycle_2"/>
              <dgm:constr type="r" for="ch" forName="cycle_3" refType="w"/>
              <dgm:constr type="b" for="ch" forName="cycle_3" refType="h" fact="0.74"/>
              <dgm:constr type="w" for="ch" forName="cycle_3" refType="w" fact="0.263"/>
              <dgm:constr type="h" for="ch" forName="cycle_3" refType="w" refFor="ch" refForName="cycle_3"/>
              <dgm:constr type="r" for="ch" forName="cycle_4" refType="w" fact="0.8"/>
              <dgm:constr type="b" for="ch" forName="cycle_4" refType="h"/>
              <dgm:constr type="w" for="ch" forName="cycle_4" refType="w" fact="0.263"/>
              <dgm:constr type="h" for="ch" forName="cycle_4" refType="w" refFor="ch" refForName="cycle_4"/>
              <dgm:constr type="l" for="ch" forName="cycle_5" refType="w" fact="0.2"/>
              <dgm:constr type="b" for="ch" forName="cycle_5" refType="h"/>
              <dgm:constr type="w" for="ch" forName="cycle_5" refType="w" fact="0.263"/>
              <dgm:constr type="h" for="ch" forName="cycle_5" refType="w" refFor="ch" refForName="cycle_5"/>
              <dgm:constr type="l" for="ch" forName="cycle_6"/>
              <dgm:constr type="b" for="ch" forName="cycle_6" refType="h" fact="0.74"/>
              <dgm:constr type="w" for="ch" forName="cycle_6" refType="w" fact="0.263"/>
              <dgm:constr type="h" for="ch" forName="cycle_6" refType="w" refFor="ch" refForName="cycle_6"/>
              <dgm:constr type="l" for="ch" forName="cycle_7" refType="w" fact="0.062"/>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if>
      <dgm:else name="Name20">
        <dgm:choose name="Name21">
          <dgm:if name="Name22" axis="ch ch" ptType="node node" func="cnt" op="equ" val="1">
            <dgm:constrLst>
              <dgm:constr type="r" for="ch" forName="textCenter" refType="w"/>
              <dgm:constr type="ctrY" for="ch" forName="textCenter" refType="h" fact="0.5"/>
              <dgm:constr type="w" for="ch" forName="textCenter" refType="w" fact="0.32"/>
              <dgm:constr type="h" for="ch" forName="textCenter" refType="w" refFor="ch" refForName="textCenter"/>
              <dgm:constr type="l" for="ch" forName="cycle_1"/>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23" axis="ch ch" ptType="node node"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24" axis="ch ch" ptType="node node" func="cnt" op="equ" val="3">
            <dgm:choose name="Name25">
              <dgm:if name="Name26" axis="ch ch ch" ptType="node node node" st="1 2 0" cnt="1 1 0" func="cnt" op="equ" val="1">
                <dgm:choose name="Name27">
                  <dgm:if name="Name28"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29">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30">
                <dgm:choose name="Name31">
                  <dgm:if name="Name32"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33">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34" axis="ch ch" ptType="node node"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l" for="ch" forName="cycle_2"/>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r" for="ch" forName="cycle_4" refType="w"/>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35" axis="ch ch" ptType="node node"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24"/>
              <dgm:constr type="w" for="ch" forName="cycle_2" refType="w" fact="0.33"/>
              <dgm:constr type="h" for="ch" forName="cycle_2" refType="w" refFor="ch" refForName="cycle_2"/>
              <dgm:constr type="l" for="ch" forName="cycle_3" refType="w" fact="0.11"/>
              <dgm:constr type="b" for="ch" forName="cycle_3" refType="h"/>
              <dgm:constr type="w" for="ch" forName="cycle_3" refType="w" fact="0.33"/>
              <dgm:constr type="h" for="ch" forName="cycle_3" refType="w" refFor="ch" refForName="cycle_3"/>
              <dgm:constr type="r" for="ch" forName="cycle_4" refType="w" fact="0.89"/>
              <dgm:constr type="b" for="ch" forName="cycle_4" refType="h"/>
              <dgm:constr type="w" for="ch" forName="cycle_4" refType="w" fact="0.33"/>
              <dgm:constr type="h" for="ch" forName="cycle_4" refType="w" refFor="ch" refForName="cycle_4"/>
              <dgm:constr type="r" for="ch" forName="cycle_5" refType="w"/>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36" axis="ch ch" ptType="node node"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17"/>
              <dgm:constr type="w" for="ch" forName="cycle_2" refType="w" fact="0.33"/>
              <dgm:constr type="h" for="ch" forName="cycle_2" refType="w" refFor="ch" refForName="cycle_2"/>
              <dgm:constr type="l" for="ch" forName="cycle_3"/>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r" for="ch" forName="cycle_5" refType="w"/>
              <dgm:constr type="b" for="ch" forName="cycle_5" refType="h" fact="0.83"/>
              <dgm:constr type="w" for="ch" forName="cycle_5" refType="w" fact="0.33"/>
              <dgm:constr type="h" for="ch" forName="cycle_5" refType="w" refFor="ch" refForName="cycle_5"/>
              <dgm:constr type="r" for="ch" forName="cycle_6" refType="w"/>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37">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l" for="ch" forName="cycle_2" refType="w" fact="0.062"/>
              <dgm:constr type="t" for="ch" forName="cycle_2" refType="h" fact="0.141"/>
              <dgm:constr type="w" for="ch" forName="cycle_2" refType="w" fact="0.263"/>
              <dgm:constr type="h" for="ch" forName="cycle_2" refType="w" refFor="ch" refForName="cycle_2"/>
              <dgm:constr type="l" for="ch" forName="cycle_3"/>
              <dgm:constr type="b" for="ch" forName="cycle_3" refType="h" fact="0.74"/>
              <dgm:constr type="w" for="ch" forName="cycle_3" refType="w" fact="0.263"/>
              <dgm:constr type="h" for="ch" forName="cycle_3" refType="w" refFor="ch" refForName="cycle_3"/>
              <dgm:constr type="l" for="ch" forName="cycle_4" refType="w" fact="0.2"/>
              <dgm:constr type="b" for="ch" forName="cycle_4" refType="h"/>
              <dgm:constr type="w" for="ch" forName="cycle_4" refType="w" fact="0.263"/>
              <dgm:constr type="h" for="ch" forName="cycle_4" refType="w" refFor="ch" refForName="cycle_4"/>
              <dgm:constr type="r" for="ch" forName="cycle_5" refType="w" fact="0.8"/>
              <dgm:constr type="b" for="ch" forName="cycle_5" refType="h"/>
              <dgm:constr type="w" for="ch" forName="cycle_5" refType="w" fact="0.263"/>
              <dgm:constr type="h" for="ch" forName="cycle_5" refType="w" refFor="ch" refForName="cycle_5"/>
              <dgm:constr type="r" for="ch" forName="cycle_6" refType="w"/>
              <dgm:constr type="b" for="ch" forName="cycle_6" refType="h" fact="0.74"/>
              <dgm:constr type="w" for="ch" forName="cycle_6" refType="w" fact="0.263"/>
              <dgm:constr type="h" for="ch" forName="cycle_6" refType="w" refFor="ch" refForName="cycle_6"/>
              <dgm:constr type="r" for="ch" forName="cycle_7" refType="w" fact="0.938"/>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else>
    </dgm:choose>
    <dgm:forEach name="Name38" axis="ch" ptType="node" cnt="1">
      <dgm:choose name="Name39">
        <dgm:if name="Name40" axis="des" func="maxDepth" op="lte" val="1">
          <dgm:layoutNode name="singleCycle">
            <dgm:choose name="Name41">
              <dgm:if name="Name42" axis="ch" ptType="node" func="cnt" op="equ" val="1">
                <dgm:choose name="Name43">
                  <dgm:if name="Name44" func="var" arg="dir" op="equ" val="norm">
                    <dgm:alg type="cycle">
                      <dgm:param type="stAng" val="90"/>
                      <dgm:param type="ctrShpMap" val="fNode"/>
                    </dgm:alg>
                  </dgm:if>
                  <dgm:else name="Name45">
                    <dgm:alg type="cycle">
                      <dgm:param type="stAng" val="-90"/>
                      <dgm:param type="spanAng" val="-360"/>
                      <dgm:param type="ctrShpMap" val="fNode"/>
                    </dgm:alg>
                  </dgm:else>
                </dgm:choose>
              </dgm:if>
              <dgm:else name="Name46">
                <dgm:choose name="Name47">
                  <dgm:if name="Name48" func="var" arg="dir" op="equ" val="norm">
                    <dgm:alg type="cycle">
                      <dgm:param type="ctrShpMap" val="fNode"/>
                    </dgm:alg>
                  </dgm:if>
                  <dgm:else name="Name49">
                    <dgm:alg type="cycle">
                      <dgm:param type="spanAng" val="-360"/>
                      <dgm:param type="ctrShpMap" val="fNode"/>
                    </dgm:alg>
                  </dgm:else>
                </dgm:choose>
              </dgm:else>
            </dgm:choose>
            <dgm:shape xmlns:r="http://schemas.openxmlformats.org/officeDocument/2006/relationships" r:blip="">
              <dgm:adjLst/>
            </dgm:shape>
            <dgm:presOf/>
            <dgm:choose name="Name50">
              <dgm:if name="Name51" axis="ch" ptType="node" func="cnt" op="equ" val="0">
                <dgm:constrLst>
                  <dgm:constr type="w" for="ch" forName="singleCenter" refType="w"/>
                  <dgm:constr type="h" for="ch" forName="singleCenter" refType="w" refFor="ch" refForName="singleCenter"/>
                </dgm:constrLst>
              </dgm:if>
              <dgm:if name="Name52" axis="ch" ptType="node" func="cnt" op="equ" val="1">
                <dgm:constrLst>
                  <dgm:constr type="w" for="ch" forName="singleCenter" refType="w" fact="0.5"/>
                  <dgm:constr type="h" for="ch" forName="singleCenter" refType="w" refFor="ch" refForName="singleCenter"/>
                  <dgm:constr type="userS" for="ch" ptType="node" refType="w" refFor="ch" refForName="singleCenter" fact="0.67"/>
                </dgm:constrLst>
              </dgm:if>
              <dgm:else name="Name53">
                <dgm:constrLst>
                  <dgm:constr type="w" for="ch" forName="singleCenter" refType="w" fact="0.3"/>
                  <dgm:constr type="h" for="ch" forName="singleCenter" refType="w" refFor="ch" refForName="singleCenter"/>
                  <dgm:constr type="userS" for="ch" ptType="node" refType="w" refFor="ch" refForName="singleCenter" fact="0.67"/>
                </dgm:constrLst>
              </dgm:else>
            </dgm:choose>
            <dgm:layoutNode name="singleCenter" styleLbl="node1">
              <dgm:varLst>
                <dgm:chMax val="7"/>
                <dgm:chPref val="7"/>
              </dgm:varLst>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54" axis="ch" cnt="21">
              <dgm:forEach name="Name55" axis="self" ptType="parTrans">
                <dgm:layoutNode name="Name5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57" axis="self" ptType="node">
                <dgm:layoutNode name="text0"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layoutNode>
        </dgm:if>
        <dgm:else name="Name58">
          <dgm:layoutNode name="textCenter" styleLbl="node1">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choose name="Name59">
            <dgm:if name="Name60" axis="ch" ptType="node" func="cnt" op="gte" val="1">
              <dgm:layoutNode name="cycle_1">
                <dgm:choose name="Name61">
                  <dgm:if name="Name62" func="var" arg="dir" op="equ" val="norm">
                    <dgm:choose name="Name63">
                      <dgm:if name="Name64" axis="ch" ptType="node" func="cnt" op="equ" val="1">
                        <dgm:choose name="Name65">
                          <dgm:if name="Name66" axis="ch ch" ptType="node node" st="1 1" cnt="1 0" func="cnt" op="equ" val="1">
                            <dgm:alg type="cycle">
                              <dgm:param type="ctrShpMap" val="fNode"/>
                              <dgm:param type="stAng" val="90"/>
                            </dgm:alg>
                          </dgm:if>
                          <dgm:if name="Name67" axis="ch ch" ptType="node node" st="1 1" cnt="1 0" func="cnt" op="equ" val="2">
                            <dgm:alg type="cycle">
                              <dgm:param type="ctrShpMap" val="fNode"/>
                              <dgm:param type="stAng" val="45"/>
                              <dgm:param type="spanAng" val="90"/>
                            </dgm:alg>
                          </dgm:if>
                          <dgm:else name="Name68">
                            <dgm:alg type="cycle">
                              <dgm:param type="ctrShpMap" val="fNode"/>
                              <dgm:param type="stAng" val="0"/>
                              <dgm:param type="spanAng" val="180"/>
                            </dgm:alg>
                          </dgm:else>
                        </dgm:choose>
                      </dgm:if>
                      <dgm:if name="Name69" axis="ch" ptType="node" func="cnt" op="equ" val="2">
                        <dgm:choose name="Name70">
                          <dgm:if name="Name71" axis="ch ch" ptType="node node" st="1 1" cnt="1 0" func="cnt" op="equ" val="1">
                            <dgm:alg type="cycle">
                              <dgm:param type="ctrShpMap" val="fNode"/>
                              <dgm:param type="stAng" val="0"/>
                            </dgm:alg>
                          </dgm:if>
                          <dgm:if name="Name72" axis="ch ch" ptType="node node" st="1 1" cnt="1 0" func="cnt" op="equ" val="2">
                            <dgm:alg type="cycle">
                              <dgm:param type="ctrShpMap" val="fNode"/>
                              <dgm:param type="stAng" val="315"/>
                              <dgm:param type="spanAng" val="90"/>
                            </dgm:alg>
                          </dgm:if>
                          <dgm:else name="Name73">
                            <dgm:alg type="cycle">
                              <dgm:param type="ctrShpMap" val="fNode"/>
                              <dgm:param type="stAng" val="270"/>
                              <dgm:param type="spanAng" val="180"/>
                            </dgm:alg>
                          </dgm:else>
                        </dgm:choose>
                      </dgm:if>
                      <dgm:if name="Name74" axis="ch" ptType="node" func="cnt" op="equ" val="3">
                        <dgm:choose name="Name75">
                          <dgm:if name="Name76" axis="ch ch" ptType="node node" st="1 1" cnt="1 0" func="cnt" op="equ" val="1">
                            <dgm:alg type="cycle">
                              <dgm:param type="ctrShpMap" val="fNode"/>
                              <dgm:param type="stAng" val="0"/>
                            </dgm:alg>
                          </dgm:if>
                          <dgm:if name="Name77" axis="ch ch" ptType="node node" st="1 1" cnt="1 0" func="cnt" op="equ" val="2">
                            <dgm:alg type="cycle">
                              <dgm:param type="ctrShpMap" val="fNode"/>
                              <dgm:param type="stAng" val="315"/>
                              <dgm:param type="spanAng" val="90"/>
                            </dgm:alg>
                          </dgm:if>
                          <dgm:else name="Name78">
                            <dgm:alg type="cycle">
                              <dgm:param type="ctrShpMap" val="fNode"/>
                              <dgm:param type="stAng" val="270"/>
                              <dgm:param type="spanAng" val="180"/>
                            </dgm:alg>
                          </dgm:else>
                        </dgm:choose>
                      </dgm:if>
                      <dgm:if name="Name79" axis="ch" ptType="node" func="cnt" op="equ" val="4">
                        <dgm:choose name="Name80">
                          <dgm:if name="Name81" axis="ch ch" ptType="node node" st="1 1" cnt="1 0" func="cnt" op="equ" val="1">
                            <dgm:alg type="cycle">
                              <dgm:param type="ctrShpMap" val="fNode"/>
                              <dgm:param type="stAng" val="0"/>
                            </dgm:alg>
                          </dgm:if>
                          <dgm:if name="Name82" axis="ch ch" ptType="node node" st="1 1" cnt="1 0" func="cnt" op="equ" val="2">
                            <dgm:alg type="cycle">
                              <dgm:param type="ctrShpMap" val="fNode"/>
                              <dgm:param type="stAng" val="315"/>
                              <dgm:param type="spanAng" val="90"/>
                            </dgm:alg>
                          </dgm:if>
                          <dgm:else name="Name83">
                            <dgm:alg type="cycle">
                              <dgm:param type="ctrShpMap" val="fNode"/>
                              <dgm:param type="stAng" val="292.5"/>
                              <dgm:param type="spanAng" val="135"/>
                            </dgm:alg>
                          </dgm:else>
                        </dgm:choose>
                      </dgm:if>
                      <dgm:if name="Name84" axis="ch" ptType="node" func="cnt" op="equ" val="5">
                        <dgm:choose name="Name85">
                          <dgm:if name="Name86" axis="ch ch" ptType="node node" st="1 1" cnt="1 0" func="cnt" op="equ" val="1">
                            <dgm:alg type="cycle">
                              <dgm:param type="ctrShpMap" val="fNode"/>
                              <dgm:param type="stAng" val="0"/>
                            </dgm:alg>
                          </dgm:if>
                          <dgm:if name="Name87" axis="ch ch" ptType="node node" st="1 1" cnt="1 0" func="cnt" op="equ" val="2">
                            <dgm:alg type="cycle">
                              <dgm:param type="ctrShpMap" val="fNode"/>
                              <dgm:param type="stAng" val="315"/>
                              <dgm:param type="spanAng" val="90"/>
                            </dgm:alg>
                          </dgm:if>
                          <dgm:else name="Name88">
                            <dgm:alg type="cycle">
                              <dgm:param type="ctrShpMap" val="fNode"/>
                              <dgm:param type="stAng" val="0"/>
                              <dgm:param type="spanAng" val="360"/>
                            </dgm:alg>
                          </dgm:else>
                        </dgm:choose>
                      </dgm:if>
                      <dgm:if name="Name89" axis="ch" ptType="node" func="cnt" op="equ" val="6">
                        <dgm:choose name="Name90">
                          <dgm:if name="Name91" axis="ch ch" ptType="node node" st="1 1" cnt="1 0" func="cnt" op="equ" val="1">
                            <dgm:alg type="cycle">
                              <dgm:param type="ctrShpMap" val="fNode"/>
                              <dgm:param type="stAng" val="0"/>
                            </dgm:alg>
                          </dgm:if>
                          <dgm:if name="Name92" axis="ch ch" ptType="node node" st="1 1" cnt="1 0" func="cnt" op="equ" val="2">
                            <dgm:alg type="cycle">
                              <dgm:param type="ctrShpMap" val="fNode"/>
                              <dgm:param type="stAng" val="315"/>
                              <dgm:param type="spanAng" val="90"/>
                            </dgm:alg>
                          </dgm:if>
                          <dgm:else name="Name93">
                            <dgm:alg type="cycle">
                              <dgm:param type="ctrShpMap" val="fNode"/>
                              <dgm:param type="stAng" val="0"/>
                              <dgm:param type="spanAng" val="360"/>
                            </dgm:alg>
                          </dgm:else>
                        </dgm:choose>
                      </dgm:if>
                      <dgm:if name="Name94" axis="ch" ptType="node" func="cnt" op="gte" val="7">
                        <dgm:choose name="Name95">
                          <dgm:if name="Name96" axis="ch ch" ptType="node node" st="1 1" cnt="1 0" func="cnt" op="equ" val="1">
                            <dgm:alg type="cycle">
                              <dgm:param type="ctrShpMap" val="fNode"/>
                              <dgm:param type="stAng" val="0"/>
                            </dgm:alg>
                          </dgm:if>
                          <dgm:if name="Name97" axis="ch ch" ptType="node node" st="1 1" cnt="1 0" func="cnt" op="equ" val="2">
                            <dgm:alg type="cycle">
                              <dgm:param type="ctrShpMap" val="fNode"/>
                              <dgm:param type="stAng" val="315"/>
                              <dgm:param type="spanAng" val="90"/>
                            </dgm:alg>
                          </dgm:if>
                          <dgm:else name="Name98">
                            <dgm:alg type="cycle">
                              <dgm:param type="ctrShpMap" val="fNode"/>
                              <dgm:param type="stAng" val="0"/>
                              <dgm:param type="spanAng" val="360"/>
                            </dgm:alg>
                          </dgm:else>
                        </dgm:choose>
                      </dgm:if>
                      <dgm:else name="Name99"/>
                    </dgm:choose>
                  </dgm:if>
                  <dgm:else name="Name100">
                    <dgm:choose name="Name101">
                      <dgm:if name="Name102" axis="ch" ptType="node" func="cnt" op="equ" val="1">
                        <dgm:choose name="Name103">
                          <dgm:if name="Name104" axis="ch ch" ptType="node node" st="1 1" cnt="1 0" func="cnt" op="equ" val="1">
                            <dgm:alg type="cycle">
                              <dgm:param type="ctrShpMap" val="fNode"/>
                              <dgm:param type="stAng" val="270"/>
                            </dgm:alg>
                          </dgm:if>
                          <dgm:if name="Name105" axis="ch ch" ptType="node node" st="1 1" cnt="1 0" func="cnt" op="equ" val="2">
                            <dgm:alg type="cycle">
                              <dgm:param type="ctrShpMap" val="fNode"/>
                              <dgm:param type="stAng" val="315"/>
                              <dgm:param type="spanAng" val="-90"/>
                            </dgm:alg>
                          </dgm:if>
                          <dgm:else name="Name106">
                            <dgm:alg type="cycle">
                              <dgm:param type="ctrShpMap" val="fNode"/>
                              <dgm:param type="stAng" val="0"/>
                              <dgm:param type="spanAng" val="-180"/>
                            </dgm:alg>
                          </dgm:else>
                        </dgm:choose>
                      </dgm:if>
                      <dgm:if name="Name107" axis="ch" ptType="node" func="cnt" op="equ" val="2">
                        <dgm:choose name="Name108">
                          <dgm:if name="Name109" axis="ch ch" ptType="node node" st="1 1" cnt="1 0" func="cnt" op="equ" val="1">
                            <dgm:alg type="cycle">
                              <dgm:param type="ctrShpMap" val="fNode"/>
                              <dgm:param type="stAng" val="0"/>
                            </dgm:alg>
                          </dgm:if>
                          <dgm:if name="Name110" axis="ch ch" ptType="node node" st="1 1" cnt="1 0" func="cnt" op="equ" val="2">
                            <dgm:alg type="cycle">
                              <dgm:param type="ctrShpMap" val="fNode"/>
                              <dgm:param type="stAng" val="45"/>
                              <dgm:param type="spanAng" val="-90"/>
                            </dgm:alg>
                          </dgm:if>
                          <dgm:else name="Name111">
                            <dgm:alg type="cycle">
                              <dgm:param type="ctrShpMap" val="fNode"/>
                              <dgm:param type="stAng" val="90"/>
                              <dgm:param type="spanAng" val="-180"/>
                            </dgm:alg>
                          </dgm:else>
                        </dgm:choose>
                      </dgm:if>
                      <dgm:if name="Name112" axis="ch" ptType="node" func="cnt" op="equ" val="3">
                        <dgm:choose name="Name113">
                          <dgm:if name="Name114" axis="ch ch" ptType="node node" st="1 1" cnt="1 0" func="cnt" op="equ" val="1">
                            <dgm:alg type="cycle">
                              <dgm:param type="ctrShpMap" val="fNode"/>
                              <dgm:param type="stAng" val="0"/>
                            </dgm:alg>
                          </dgm:if>
                          <dgm:if name="Name115" axis="ch ch" ptType="node node" st="1 1" cnt="1 0" func="cnt" op="equ" val="2">
                            <dgm:alg type="cycle">
                              <dgm:param type="ctrShpMap" val="fNode"/>
                              <dgm:param type="stAng" val="45"/>
                              <dgm:param type="spanAng" val="-90"/>
                            </dgm:alg>
                          </dgm:if>
                          <dgm:else name="Name116">
                            <dgm:alg type="cycle">
                              <dgm:param type="ctrShpMap" val="fNode"/>
                              <dgm:param type="stAng" val="90"/>
                              <dgm:param type="spanAng" val="-180"/>
                            </dgm:alg>
                          </dgm:else>
                        </dgm:choose>
                      </dgm:if>
                      <dgm:if name="Name117" axis="ch" ptType="node" func="cnt" op="equ" val="4">
                        <dgm:choose name="Name118">
                          <dgm:if name="Name119" axis="ch ch" ptType="node node" st="1 1" cnt="1 0" func="cnt" op="equ" val="1">
                            <dgm:alg type="cycle">
                              <dgm:param type="ctrShpMap" val="fNode"/>
                              <dgm:param type="stAng" val="0"/>
                            </dgm:alg>
                          </dgm:if>
                          <dgm:if name="Name120" axis="ch ch" ptType="node node" st="1 1" cnt="1 0" func="cnt" op="equ" val="2">
                            <dgm:alg type="cycle">
                              <dgm:param type="ctrShpMap" val="fNode"/>
                              <dgm:param type="stAng" val="45"/>
                              <dgm:param type="spanAng" val="-90"/>
                            </dgm:alg>
                          </dgm:if>
                          <dgm:else name="Name121">
                            <dgm:alg type="cycle">
                              <dgm:param type="ctrShpMap" val="fNode"/>
                              <dgm:param type="stAng" val="67.5"/>
                              <dgm:param type="spanAng" val="-135"/>
                            </dgm:alg>
                          </dgm:else>
                        </dgm:choose>
                      </dgm:if>
                      <dgm:if name="Name122" axis="ch" ptType="node" func="cnt" op="equ" val="5">
                        <dgm:choose name="Name123">
                          <dgm:if name="Name124" axis="ch ch" ptType="node node" st="1 1" cnt="1 0" func="cnt" op="equ" val="1">
                            <dgm:alg type="cycle">
                              <dgm:param type="ctrShpMap" val="fNode"/>
                              <dgm:param type="stAng" val="0"/>
                            </dgm:alg>
                          </dgm:if>
                          <dgm:if name="Name125" axis="ch ch" ptType="node node" st="1 1" cnt="1 0" func="cnt" op="equ" val="2">
                            <dgm:alg type="cycle">
                              <dgm:param type="ctrShpMap" val="fNode"/>
                              <dgm:param type="stAng" val="45"/>
                              <dgm:param type="spanAng" val="-90"/>
                            </dgm:alg>
                          </dgm:if>
                          <dgm:else name="Name126">
                            <dgm:alg type="cycle">
                              <dgm:param type="ctrShpMap" val="fNode"/>
                              <dgm:param type="stAng" val="0"/>
                              <dgm:param type="spanAng" val="-360"/>
                            </dgm:alg>
                          </dgm:else>
                        </dgm:choose>
                      </dgm:if>
                      <dgm:if name="Name127" axis="ch" ptType="node" func="cnt" op="equ" val="6">
                        <dgm:choose name="Name128">
                          <dgm:if name="Name129" axis="ch ch" ptType="node node" st="1 1" cnt="1 0" func="cnt" op="equ" val="1">
                            <dgm:alg type="cycle">
                              <dgm:param type="ctrShpMap" val="fNode"/>
                              <dgm:param type="stAng" val="0"/>
                            </dgm:alg>
                          </dgm:if>
                          <dgm:if name="Name130" axis="ch ch" ptType="node node" st="1 1" cnt="1 0" func="cnt" op="equ" val="2">
                            <dgm:alg type="cycle">
                              <dgm:param type="ctrShpMap" val="fNode"/>
                              <dgm:param type="stAng" val="45"/>
                              <dgm:param type="spanAng" val="-90"/>
                            </dgm:alg>
                          </dgm:if>
                          <dgm:else name="Name131">
                            <dgm:alg type="cycle">
                              <dgm:param type="ctrShpMap" val="fNode"/>
                              <dgm:param type="stAng" val="0"/>
                              <dgm:param type="spanAng" val="-360"/>
                            </dgm:alg>
                          </dgm:else>
                        </dgm:choose>
                      </dgm:if>
                      <dgm:if name="Name132" axis="ch" ptType="node" func="cnt" op="gte" val="7">
                        <dgm:choose name="Name133">
                          <dgm:if name="Name134" axis="ch ch" ptType="node node" st="1 1" cnt="1 0" func="cnt" op="equ" val="1">
                            <dgm:alg type="cycle">
                              <dgm:param type="ctrShpMap" val="fNode"/>
                              <dgm:param type="stAng" val="0"/>
                            </dgm:alg>
                          </dgm:if>
                          <dgm:if name="Name135" axis="ch ch" ptType="node node" st="1 1" cnt="1 0" func="cnt" op="equ" val="2">
                            <dgm:alg type="cycle">
                              <dgm:param type="ctrShpMap" val="fNode"/>
                              <dgm:param type="stAng" val="45"/>
                              <dgm:param type="spanAng" val="-90"/>
                            </dgm:alg>
                          </dgm:if>
                          <dgm:else name="Name136">
                            <dgm:alg type="cycle">
                              <dgm:param type="ctrShpMap" val="fNode"/>
                              <dgm:param type="stAng" val="0"/>
                              <dgm:param type="spanAng" val="-360"/>
                            </dgm:alg>
                          </dgm:else>
                        </dgm:choose>
                      </dgm:if>
                      <dgm:else name="Name137"/>
                    </dgm:choose>
                  </dgm:else>
                </dgm:choose>
                <dgm:shape xmlns:r="http://schemas.openxmlformats.org/officeDocument/2006/relationships" r:blip="">
                  <dgm:adjLst/>
                </dgm:shape>
                <dgm:presOf/>
                <dgm:constrLst>
                  <dgm:constr type="sp" refType="w" fact="0.1"/>
                  <dgm:constr type="sibSp" refType="w" fact="0.1"/>
                </dgm:constrLst>
                <dgm:forEach name="Name138" axis="ch" ptType="node" cnt="1">
                  <dgm:layoutNode name="childCenter1"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139" axis="ch">
                    <dgm:forEach name="Name140" axis="self" ptType="parTrans">
                      <dgm:layoutNode name="Name141">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142" axis="self" ptType="node">
                      <dgm:layoutNode name="text1"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143" axis="ch" ptType="parTrans" cnt="1">
                <dgm:layoutNode name="Name144">
                  <dgm:alg type="conn">
                    <dgm:param type="dim" val="1D"/>
                    <dgm:param type="begPts" val="auto"/>
                    <dgm:param type="endPts" val="auto"/>
                    <dgm:param type="endSty" val="noArr"/>
                    <dgm:param type="srcNode" val="textCenter"/>
                    <dgm:param type="dstNode" val="childCenter1"/>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145"/>
          </dgm:choose>
          <dgm:choose name="Name146">
            <dgm:if name="Name147" axis="ch" ptType="node" func="cnt" op="gte" val="2">
              <dgm:layoutNode name="cycle_2">
                <dgm:choose name="Name148">
                  <dgm:if name="Name149" func="var" arg="dir" op="equ" val="norm">
                    <dgm:choose name="Name150">
                      <dgm:if name="Name151" axis="ch" ptType="node" func="cnt" op="equ" val="2">
                        <dgm:choose name="Name152">
                          <dgm:if name="Name153" axis="ch ch" ptType="node node" st="2 1" cnt="1 0" func="cnt" op="equ" val="1">
                            <dgm:alg type="cycle">
                              <dgm:param type="ctrShpMap" val="fNode"/>
                              <dgm:param type="stAng" val="180"/>
                            </dgm:alg>
                          </dgm:if>
                          <dgm:if name="Name154" axis="ch ch" ptType="node node" st="2 1" cnt="1 0" func="cnt" op="equ" val="2">
                            <dgm:alg type="cycle">
                              <dgm:param type="ctrShpMap" val="fNode"/>
                              <dgm:param type="stAng" val="135"/>
                              <dgm:param type="spanAng" val="90"/>
                            </dgm:alg>
                          </dgm:if>
                          <dgm:else name="Name155">
                            <dgm:alg type="cycle">
                              <dgm:param type="ctrShpMap" val="fNode"/>
                              <dgm:param type="stAng" val="90"/>
                              <dgm:param type="spanAng" val="180"/>
                            </dgm:alg>
                          </dgm:else>
                        </dgm:choose>
                      </dgm:if>
                      <dgm:if name="Name156" axis="ch" ptType="node" func="cnt" op="equ" val="3">
                        <dgm:choose name="Name157">
                          <dgm:if name="Name158" axis="ch ch" ptType="node node" st="2 1" cnt="1 0" func="cnt" op="equ" val="1">
                            <dgm:alg type="cycle">
                              <dgm:param type="ctrShpMap" val="fNode"/>
                              <dgm:param type="stAng" val="120"/>
                              <dgm:param type="horzAlign" val="r"/>
                              <dgm:param type="vertAlign" val="b"/>
                            </dgm:alg>
                          </dgm:if>
                          <dgm:if name="Name159" axis="ch ch" ptType="node node" st="2 1" cnt="1 0" func="cnt" op="equ" val="2">
                            <dgm:alg type="cycle">
                              <dgm:param type="ctrShpMap" val="fNode"/>
                              <dgm:param type="stAng" val="75"/>
                              <dgm:param type="spanAng" val="90"/>
                              <dgm:param type="horzAlign" val="r"/>
                              <dgm:param type="vertAlign" val="b"/>
                            </dgm:alg>
                          </dgm:if>
                          <dgm:else name="Name160">
                            <dgm:alg type="cycle">
                              <dgm:param type="ctrShpMap" val="fNode"/>
                              <dgm:param type="stAng" val="30"/>
                              <dgm:param type="spanAng" val="180"/>
                            </dgm:alg>
                          </dgm:else>
                        </dgm:choose>
                      </dgm:if>
                      <dgm:if name="Name161" axis="ch" ptType="node" func="cnt" op="equ" val="4">
                        <dgm:choose name="Name162">
                          <dgm:if name="Name163" axis="ch ch" ptType="node node" st="2 1" cnt="1 0" func="cnt" op="equ" val="1">
                            <dgm:alg type="cycle">
                              <dgm:param type="ctrShpMap" val="fNode"/>
                              <dgm:param type="stAng" val="90"/>
                            </dgm:alg>
                          </dgm:if>
                          <dgm:if name="Name164" axis="ch ch" ptType="node node" st="2 1" cnt="1 0" func="cnt" op="equ" val="2">
                            <dgm:alg type="cycle">
                              <dgm:param type="ctrShpMap" val="fNode"/>
                              <dgm:param type="stAng" val="45"/>
                              <dgm:param type="spanAng" val="90"/>
                            </dgm:alg>
                          </dgm:if>
                          <dgm:else name="Name165">
                            <dgm:alg type="cycle">
                              <dgm:param type="ctrShpMap" val="fNode"/>
                              <dgm:param type="stAng" val="22.5"/>
                              <dgm:param type="spanAng" val="135"/>
                            </dgm:alg>
                          </dgm:else>
                        </dgm:choose>
                      </dgm:if>
                      <dgm:if name="Name166" axis="ch" ptType="node" func="cnt" op="equ" val="5">
                        <dgm:choose name="Name167">
                          <dgm:if name="Name168" axis="ch ch" ptType="node node" st="2 1" cnt="1 0" func="cnt" op="equ" val="1">
                            <dgm:alg type="cycle">
                              <dgm:param type="ctrShpMap" val="fNode"/>
                              <dgm:param type="stAng" val="72"/>
                            </dgm:alg>
                          </dgm:if>
                          <dgm:if name="Name169" axis="ch ch" ptType="node node" st="2 1" cnt="1 0" func="cnt" op="equ" val="2">
                            <dgm:alg type="cycle">
                              <dgm:param type="ctrShpMap" val="fNode"/>
                              <dgm:param type="stAng" val="27"/>
                              <dgm:param type="spanAng" val="90"/>
                            </dgm:alg>
                          </dgm:if>
                          <dgm:else name="Name170">
                            <dgm:alg type="cycle">
                              <dgm:param type="ctrShpMap" val="fNode"/>
                              <dgm:param type="stAng" val="0"/>
                              <dgm:param type="spanAng" val="360"/>
                            </dgm:alg>
                          </dgm:else>
                        </dgm:choose>
                      </dgm:if>
                      <dgm:if name="Name171" axis="ch" ptType="node" func="cnt" op="equ" val="6">
                        <dgm:choose name="Name172">
                          <dgm:if name="Name173" axis="ch ch" ptType="node node" st="2 1" cnt="1 0" func="cnt" op="equ" val="1">
                            <dgm:alg type="cycle">
                              <dgm:param type="ctrShpMap" val="fNode"/>
                              <dgm:param type="stAng" val="60"/>
                            </dgm:alg>
                          </dgm:if>
                          <dgm:if name="Name174" axis="ch ch" ptType="node node" st="2 1" cnt="1 0" func="cnt" op="equ" val="2">
                            <dgm:alg type="cycle">
                              <dgm:param type="ctrShpMap" val="fNode"/>
                              <dgm:param type="stAng" val="15"/>
                              <dgm:param type="spanAng" val="90"/>
                            </dgm:alg>
                          </dgm:if>
                          <dgm:else name="Name175">
                            <dgm:alg type="cycle">
                              <dgm:param type="ctrShpMap" val="fNode"/>
                              <dgm:param type="stAng" val="0"/>
                              <dgm:param type="spanAng" val="360"/>
                            </dgm:alg>
                          </dgm:else>
                        </dgm:choose>
                      </dgm:if>
                      <dgm:if name="Name176" axis="ch" ptType="node" func="cnt" op="gte" val="7">
                        <dgm:choose name="Name177">
                          <dgm:if name="Name178" axis="ch ch" ptType="node node" st="2 1" cnt="1 0" func="cnt" op="equ" val="1">
                            <dgm:alg type="cycle">
                              <dgm:param type="ctrShpMap" val="fNode"/>
                              <dgm:param type="stAng" val="51"/>
                            </dgm:alg>
                          </dgm:if>
                          <dgm:if name="Name179" axis="ch ch" ptType="node node" st="2 1" cnt="1 0" func="cnt" op="equ" val="2">
                            <dgm:alg type="cycle">
                              <dgm:param type="ctrShpMap" val="fNode"/>
                              <dgm:param type="stAng" val="6"/>
                              <dgm:param type="spanAng" val="90"/>
                            </dgm:alg>
                          </dgm:if>
                          <dgm:else name="Name180">
                            <dgm:alg type="cycle">
                              <dgm:param type="ctrShpMap" val="fNode"/>
                              <dgm:param type="stAng" val="0"/>
                              <dgm:param type="spanAng" val="360"/>
                            </dgm:alg>
                          </dgm:else>
                        </dgm:choose>
                      </dgm:if>
                      <dgm:else name="Name181"/>
                    </dgm:choose>
                  </dgm:if>
                  <dgm:else name="Name182">
                    <dgm:choose name="Name183">
                      <dgm:if name="Name184" axis="ch" ptType="node" func="cnt" op="equ" val="2">
                        <dgm:choose name="Name185">
                          <dgm:if name="Name186" axis="ch ch" ptType="node node" st="2 1" cnt="1 0" func="cnt" op="equ" val="1">
                            <dgm:alg type="cycle">
                              <dgm:param type="ctrShpMap" val="fNode"/>
                              <dgm:param type="stAng" val="180"/>
                            </dgm:alg>
                          </dgm:if>
                          <dgm:if name="Name187" axis="ch ch" ptType="node node" st="2 1" cnt="1 0" func="cnt" op="equ" val="2">
                            <dgm:alg type="cycle">
                              <dgm:param type="ctrShpMap" val="fNode"/>
                              <dgm:param type="stAng" val="225"/>
                              <dgm:param type="spanAng" val="-90"/>
                            </dgm:alg>
                          </dgm:if>
                          <dgm:else name="Name188">
                            <dgm:alg type="cycle">
                              <dgm:param type="ctrShpMap" val="fNode"/>
                              <dgm:param type="stAng" val="270"/>
                              <dgm:param type="spanAng" val="-180"/>
                            </dgm:alg>
                          </dgm:else>
                        </dgm:choose>
                      </dgm:if>
                      <dgm:if name="Name189" axis="ch" ptType="node" func="cnt" op="equ" val="3">
                        <dgm:choose name="Name190">
                          <dgm:if name="Name191" axis="ch ch" ptType="node node" st="2 1" cnt="1 0" func="cnt" op="equ" val="1">
                            <dgm:alg type="cycle">
                              <dgm:param type="ctrShpMap" val="fNode"/>
                              <dgm:param type="stAng" val="240"/>
                              <dgm:param type="horzAlign" val="l"/>
                              <dgm:param type="vertAlign" val="b"/>
                            </dgm:alg>
                          </dgm:if>
                          <dgm:if name="Name192" axis="ch ch" ptType="node node" st="2 1" cnt="1 0" func="cnt" op="equ" val="2">
                            <dgm:alg type="cycle">
                              <dgm:param type="ctrShpMap" val="fNode"/>
                              <dgm:param type="stAng" val="285"/>
                              <dgm:param type="spanAng" val="-90"/>
                              <dgm:param type="horzAlign" val="l"/>
                              <dgm:param type="vertAlign" val="b"/>
                            </dgm:alg>
                          </dgm:if>
                          <dgm:else name="Name193">
                            <dgm:alg type="cycle">
                              <dgm:param type="ctrShpMap" val="fNode"/>
                              <dgm:param type="stAng" val="330"/>
                              <dgm:param type="spanAng" val="-180"/>
                            </dgm:alg>
                          </dgm:else>
                        </dgm:choose>
                      </dgm:if>
                      <dgm:if name="Name194" axis="ch" ptType="node" func="cnt" op="equ" val="4">
                        <dgm:choose name="Name195">
                          <dgm:if name="Name196" axis="ch ch" ptType="node node" st="2 1" cnt="1 0" func="cnt" op="equ" val="1">
                            <dgm:alg type="cycle">
                              <dgm:param type="ctrShpMap" val="fNode"/>
                              <dgm:param type="stAng" val="270"/>
                            </dgm:alg>
                          </dgm:if>
                          <dgm:if name="Name197" axis="ch ch" ptType="node node" st="2 1" cnt="1 0" func="cnt" op="equ" val="2">
                            <dgm:alg type="cycle">
                              <dgm:param type="ctrShpMap" val="fNode"/>
                              <dgm:param type="stAng" val="315"/>
                              <dgm:param type="spanAng" val="-90"/>
                            </dgm:alg>
                          </dgm:if>
                          <dgm:else name="Name198">
                            <dgm:alg type="cycle">
                              <dgm:param type="ctrShpMap" val="fNode"/>
                              <dgm:param type="stAng" val="337.5"/>
                              <dgm:param type="spanAng" val="-135"/>
                            </dgm:alg>
                          </dgm:else>
                        </dgm:choose>
                      </dgm:if>
                      <dgm:if name="Name199" axis="ch" ptType="node" func="cnt" op="equ" val="5">
                        <dgm:choose name="Name200">
                          <dgm:if name="Name201" axis="ch ch" ptType="node node" st="2 1" cnt="1 0" func="cnt" op="equ" val="1">
                            <dgm:alg type="cycle">
                              <dgm:param type="ctrShpMap" val="fNode"/>
                              <dgm:param type="stAng" val="288"/>
                            </dgm:alg>
                          </dgm:if>
                          <dgm:if name="Name202" axis="ch ch" ptType="node node" st="2 1" cnt="1 0" func="cnt" op="equ" val="2">
                            <dgm:alg type="cycle">
                              <dgm:param type="ctrShpMap" val="fNode"/>
                              <dgm:param type="stAng" val="333"/>
                              <dgm:param type="spanAng" val="-90"/>
                            </dgm:alg>
                          </dgm:if>
                          <dgm:else name="Name203">
                            <dgm:alg type="cycle">
                              <dgm:param type="ctrShpMap" val="fNode"/>
                              <dgm:param type="stAng" val="0"/>
                              <dgm:param type="spanAng" val="-360"/>
                            </dgm:alg>
                          </dgm:else>
                        </dgm:choose>
                      </dgm:if>
                      <dgm:if name="Name204" axis="ch" ptType="node" func="cnt" op="equ" val="6">
                        <dgm:choose name="Name205">
                          <dgm:if name="Name206" axis="ch ch" ptType="node node" st="2 1" cnt="1 0" func="cnt" op="equ" val="1">
                            <dgm:alg type="cycle">
                              <dgm:param type="ctrShpMap" val="fNode"/>
                              <dgm:param type="stAng" val="300"/>
                            </dgm:alg>
                          </dgm:if>
                          <dgm:if name="Name207" axis="ch ch" ptType="node node" st="2 1" cnt="1 0" func="cnt" op="equ" val="2">
                            <dgm:alg type="cycle">
                              <dgm:param type="ctrShpMap" val="fNode"/>
                              <dgm:param type="stAng" val="345"/>
                              <dgm:param type="spanAng" val="-90"/>
                            </dgm:alg>
                          </dgm:if>
                          <dgm:else name="Name208">
                            <dgm:alg type="cycle">
                              <dgm:param type="ctrShpMap" val="fNode"/>
                              <dgm:param type="stAng" val="0"/>
                              <dgm:param type="spanAng" val="-360"/>
                            </dgm:alg>
                          </dgm:else>
                        </dgm:choose>
                      </dgm:if>
                      <dgm:if name="Name209" axis="ch" ptType="node" func="cnt" op="gte" val="7">
                        <dgm:choose name="Name210">
                          <dgm:if name="Name211" axis="ch ch" ptType="node node" st="2 1" cnt="1 0" func="cnt" op="equ" val="1">
                            <dgm:alg type="cycle">
                              <dgm:param type="ctrShpMap" val="fNode"/>
                              <dgm:param type="stAng" val="308"/>
                            </dgm:alg>
                          </dgm:if>
                          <dgm:if name="Name212" axis="ch ch" ptType="node node" st="2 1" cnt="1 0" func="cnt" op="equ" val="2">
                            <dgm:alg type="cycle">
                              <dgm:param type="ctrShpMap" val="fNode"/>
                              <dgm:param type="stAng" val="353"/>
                              <dgm:param type="spanAng" val="-90"/>
                            </dgm:alg>
                          </dgm:if>
                          <dgm:else name="Name213">
                            <dgm:alg type="cycle">
                              <dgm:param type="ctrShpMap" val="fNode"/>
                              <dgm:param type="stAng" val="0"/>
                              <dgm:param type="spanAng" val="-360"/>
                            </dgm:alg>
                          </dgm:else>
                        </dgm:choose>
                      </dgm:if>
                      <dgm:else name="Name214"/>
                    </dgm:choose>
                  </dgm:else>
                </dgm:choose>
                <dgm:shape xmlns:r="http://schemas.openxmlformats.org/officeDocument/2006/relationships" r:blip="">
                  <dgm:adjLst/>
                </dgm:shape>
                <dgm:presOf/>
                <dgm:constrLst>
                  <dgm:constr type="sp" refType="w" fact="0.1"/>
                  <dgm:constr type="sibSp" refType="w" fact="0.1"/>
                </dgm:constrLst>
                <dgm:forEach name="Name215" axis="ch" ptType="node" st="2" cnt="1">
                  <dgm:layoutNode name="childCenter2"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16" axis="ch">
                    <dgm:forEach name="Name217" axis="self" ptType="parTrans">
                      <dgm:layoutNode name="Name218">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19" axis="self" ptType="node">
                      <dgm:layoutNode name="text2"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20" axis="ch" ptType="parTrans" st="2" cnt="1">
                <dgm:layoutNode name="Name221">
                  <dgm:alg type="conn">
                    <dgm:param type="dim" val="1D"/>
                    <dgm:param type="begPts" val="auto"/>
                    <dgm:param type="endPts" val="auto"/>
                    <dgm:param type="endSty" val="noArr"/>
                    <dgm:param type="srcNode" val="textCenter"/>
                    <dgm:param type="dstNode" val="childCenter2"/>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22"/>
          </dgm:choose>
          <dgm:choose name="Name223">
            <dgm:if name="Name224" axis="ch" ptType="node" func="cnt" op="gte" val="3">
              <dgm:layoutNode name="cycle_3">
                <dgm:choose name="Name225">
                  <dgm:if name="Name226" func="var" arg="dir" op="equ" val="norm">
                    <dgm:choose name="Name227">
                      <dgm:if name="Name228" axis="ch" ptType="node" func="cnt" op="equ" val="3">
                        <dgm:choose name="Name229">
                          <dgm:if name="Name230" axis="ch ch" ptType="node node" st="3 1" cnt="1 0" func="cnt" op="equ" val="1">
                            <dgm:alg type="cycle">
                              <dgm:param type="ctrShpMap" val="fNode"/>
                              <dgm:param type="stAng" val="240"/>
                              <dgm:param type="horzAlign" val="l"/>
                              <dgm:param type="vertAlign" val="b"/>
                            </dgm:alg>
                          </dgm:if>
                          <dgm:if name="Name231" axis="ch ch" ptType="node node" st="3 1" cnt="1 0" func="cnt" op="equ" val="2">
                            <dgm:alg type="cycle">
                              <dgm:param type="ctrShpMap" val="fNode"/>
                              <dgm:param type="stAng" val="195"/>
                              <dgm:param type="spanAng" val="90"/>
                              <dgm:param type="horzAlign" val="l"/>
                              <dgm:param type="vertAlign" val="b"/>
                            </dgm:alg>
                          </dgm:if>
                          <dgm:else name="Name232">
                            <dgm:alg type="cycle">
                              <dgm:param type="ctrShpMap" val="fNode"/>
                              <dgm:param type="stAng" val="150"/>
                              <dgm:param type="spanAng" val="180"/>
                            </dgm:alg>
                          </dgm:else>
                        </dgm:choose>
                      </dgm:if>
                      <dgm:if name="Name233" axis="ch" ptType="node" func="cnt" op="equ" val="4">
                        <dgm:choose name="Name234">
                          <dgm:if name="Name235" axis="ch ch" ptType="node node" st="3 1" cnt="1 0" func="cnt" op="equ" val="1">
                            <dgm:alg type="cycle">
                              <dgm:param type="ctrShpMap" val="fNode"/>
                              <dgm:param type="stAng" val="180"/>
                            </dgm:alg>
                          </dgm:if>
                          <dgm:if name="Name236" axis="ch ch" ptType="node node" st="3 1" cnt="1 0" func="cnt" op="equ" val="2">
                            <dgm:alg type="cycle">
                              <dgm:param type="ctrShpMap" val="fNode"/>
                              <dgm:param type="stAng" val="135"/>
                              <dgm:param type="spanAng" val="90"/>
                            </dgm:alg>
                          </dgm:if>
                          <dgm:else name="Name237">
                            <dgm:alg type="cycle">
                              <dgm:param type="ctrShpMap" val="fNode"/>
                              <dgm:param type="stAng" val="112.5"/>
                              <dgm:param type="spanAng" val="135"/>
                            </dgm:alg>
                          </dgm:else>
                        </dgm:choose>
                      </dgm:if>
                      <dgm:if name="Name238" axis="ch" ptType="node" func="cnt" op="equ" val="5">
                        <dgm:choose name="Name239">
                          <dgm:if name="Name240" axis="ch ch" ptType="node node" st="3 1" cnt="1 0" func="cnt" op="equ" val="1">
                            <dgm:alg type="cycle">
                              <dgm:param type="ctrShpMap" val="fNode"/>
                              <dgm:param type="stAng" val="144"/>
                            </dgm:alg>
                          </dgm:if>
                          <dgm:if name="Name241" axis="ch ch" ptType="node node" st="3 1" cnt="1 0" func="cnt" op="equ" val="2">
                            <dgm:alg type="cycle">
                              <dgm:param type="ctrShpMap" val="fNode"/>
                              <dgm:param type="stAng" val="99"/>
                              <dgm:param type="spanAng" val="90"/>
                            </dgm:alg>
                          </dgm:if>
                          <dgm:else name="Name242">
                            <dgm:alg type="cycle">
                              <dgm:param type="ctrShpMap" val="fNode"/>
                              <dgm:param type="stAng" val="0"/>
                              <dgm:param type="spanAng" val="360"/>
                            </dgm:alg>
                          </dgm:else>
                        </dgm:choose>
                      </dgm:if>
                      <dgm:if name="Name243" axis="ch" ptType="node" func="cnt" op="equ" val="6">
                        <dgm:choose name="Name244">
                          <dgm:if name="Name245" axis="ch ch" ptType="node node" st="3 1" cnt="1 0" func="cnt" op="equ" val="1">
                            <dgm:alg type="cycle">
                              <dgm:param type="ctrShpMap" val="fNode"/>
                              <dgm:param type="stAng" val="120"/>
                            </dgm:alg>
                          </dgm:if>
                          <dgm:if name="Name246" axis="ch ch" ptType="node node" st="3 1" cnt="1 0" func="cnt" op="equ" val="2">
                            <dgm:alg type="cycle">
                              <dgm:param type="ctrShpMap" val="fNode"/>
                              <dgm:param type="stAng" val="75"/>
                              <dgm:param type="spanAng" val="90"/>
                            </dgm:alg>
                          </dgm:if>
                          <dgm:else name="Name247">
                            <dgm:alg type="cycle">
                              <dgm:param type="ctrShpMap" val="fNode"/>
                              <dgm:param type="stAng" val="0"/>
                              <dgm:param type="spanAng" val="360"/>
                            </dgm:alg>
                          </dgm:else>
                        </dgm:choose>
                      </dgm:if>
                      <dgm:if name="Name248" axis="ch" ptType="node" func="cnt" op="gte" val="7">
                        <dgm:choose name="Name249">
                          <dgm:if name="Name250" axis="ch ch" ptType="node node" st="3 1" cnt="1 0" func="cnt" op="equ" val="1">
                            <dgm:alg type="cycle">
                              <dgm:param type="ctrShpMap" val="fNode"/>
                              <dgm:param type="stAng" val="102"/>
                            </dgm:alg>
                          </dgm:if>
                          <dgm:if name="Name251" axis="ch ch" ptType="node node" st="3 1" cnt="1 0" func="cnt" op="equ" val="2">
                            <dgm:alg type="cycle">
                              <dgm:param type="ctrShpMap" val="fNode"/>
                              <dgm:param type="stAng" val="57"/>
                              <dgm:param type="spanAng" val="90"/>
                            </dgm:alg>
                          </dgm:if>
                          <dgm:else name="Name252">
                            <dgm:alg type="cycle">
                              <dgm:param type="ctrShpMap" val="fNode"/>
                              <dgm:param type="stAng" val="0"/>
                              <dgm:param type="spanAng" val="360"/>
                            </dgm:alg>
                          </dgm:else>
                        </dgm:choose>
                      </dgm:if>
                      <dgm:else name="Name253"/>
                    </dgm:choose>
                  </dgm:if>
                  <dgm:else name="Name254">
                    <dgm:choose name="Name255">
                      <dgm:if name="Name256" axis="ch" ptType="node" func="cnt" op="equ" val="3">
                        <dgm:choose name="Name257">
                          <dgm:if name="Name258" axis="ch ch" ptType="node node" st="3 1" cnt="1 0" func="cnt" op="equ" val="1">
                            <dgm:alg type="cycle">
                              <dgm:param type="ctrShpMap" val="fNode"/>
                              <dgm:param type="stAng" val="120"/>
                              <dgm:param type="horzAlign" val="r"/>
                              <dgm:param type="vertAlign" val="b"/>
                            </dgm:alg>
                          </dgm:if>
                          <dgm:if name="Name259" axis="ch ch" ptType="node node" st="3 1" cnt="1 0" func="cnt" op="equ" val="2">
                            <dgm:alg type="cycle">
                              <dgm:param type="ctrShpMap" val="fNode"/>
                              <dgm:param type="stAng" val="165"/>
                              <dgm:param type="spanAng" val="-90"/>
                              <dgm:param type="horzAlign" val="r"/>
                              <dgm:param type="vertAlign" val="b"/>
                            </dgm:alg>
                          </dgm:if>
                          <dgm:else name="Name260">
                            <dgm:alg type="cycle">
                              <dgm:param type="ctrShpMap" val="fNode"/>
                              <dgm:param type="stAng" val="210"/>
                              <dgm:param type="spanAng" val="-180"/>
                            </dgm:alg>
                          </dgm:else>
                        </dgm:choose>
                      </dgm:if>
                      <dgm:if name="Name261" axis="ch" ptType="node" func="cnt" op="equ" val="4">
                        <dgm:choose name="Name262">
                          <dgm:if name="Name263" axis="ch ch" ptType="node node" st="3 1" cnt="1 0" func="cnt" op="equ" val="1">
                            <dgm:alg type="cycle">
                              <dgm:param type="ctrShpMap" val="fNode"/>
                              <dgm:param type="stAng" val="180"/>
                            </dgm:alg>
                          </dgm:if>
                          <dgm:if name="Name264" axis="ch ch" ptType="node node" st="3 1" cnt="1 0" func="cnt" op="equ" val="2">
                            <dgm:alg type="cycle">
                              <dgm:param type="ctrShpMap" val="fNode"/>
                              <dgm:param type="stAng" val="225"/>
                              <dgm:param type="spanAng" val="-90"/>
                            </dgm:alg>
                          </dgm:if>
                          <dgm:else name="Name265">
                            <dgm:alg type="cycle">
                              <dgm:param type="ctrShpMap" val="fNode"/>
                              <dgm:param type="stAng" val="247.5"/>
                              <dgm:param type="spanAng" val="-135"/>
                            </dgm:alg>
                          </dgm:else>
                        </dgm:choose>
                      </dgm:if>
                      <dgm:if name="Name266" axis="ch" ptType="node" func="cnt" op="equ" val="5">
                        <dgm:choose name="Name267">
                          <dgm:if name="Name268" axis="ch ch" ptType="node node" st="3 1" cnt="1 0" func="cnt" op="equ" val="1">
                            <dgm:alg type="cycle">
                              <dgm:param type="ctrShpMap" val="fNode"/>
                              <dgm:param type="stAng" val="216"/>
                            </dgm:alg>
                          </dgm:if>
                          <dgm:if name="Name269" axis="ch ch" ptType="node node" st="3 1" cnt="1 0" func="cnt" op="equ" val="2">
                            <dgm:alg type="cycle">
                              <dgm:param type="ctrShpMap" val="fNode"/>
                              <dgm:param type="stAng" val="261"/>
                              <dgm:param type="spanAng" val="-90"/>
                            </dgm:alg>
                          </dgm:if>
                          <dgm:else name="Name270">
                            <dgm:alg type="cycle">
                              <dgm:param type="ctrShpMap" val="fNode"/>
                              <dgm:param type="stAng" val="0"/>
                              <dgm:param type="spanAng" val="-360"/>
                            </dgm:alg>
                          </dgm:else>
                        </dgm:choose>
                      </dgm:if>
                      <dgm:if name="Name271" axis="ch" ptType="node" func="cnt" op="equ" val="6">
                        <dgm:choose name="Name272">
                          <dgm:if name="Name273" axis="ch ch" ptType="node node" st="3 1" cnt="1 0" func="cnt" op="equ" val="1">
                            <dgm:alg type="cycle">
                              <dgm:param type="ctrShpMap" val="fNode"/>
                              <dgm:param type="stAng" val="240"/>
                            </dgm:alg>
                          </dgm:if>
                          <dgm:if name="Name274" axis="ch ch" ptType="node node" st="3 1" cnt="1 0" func="cnt" op="equ" val="2">
                            <dgm:alg type="cycle">
                              <dgm:param type="ctrShpMap" val="fNode"/>
                              <dgm:param type="stAng" val="285"/>
                              <dgm:param type="spanAng" val="-90"/>
                            </dgm:alg>
                          </dgm:if>
                          <dgm:else name="Name275">
                            <dgm:alg type="cycle">
                              <dgm:param type="ctrShpMap" val="fNode"/>
                              <dgm:param type="stAng" val="0"/>
                              <dgm:param type="spanAng" val="-360"/>
                            </dgm:alg>
                          </dgm:else>
                        </dgm:choose>
                      </dgm:if>
                      <dgm:if name="Name276" axis="ch" ptType="node" func="cnt" op="gte" val="7">
                        <dgm:choose name="Name277">
                          <dgm:if name="Name278" axis="ch ch" ptType="node node" st="3 1" cnt="1 0" func="cnt" op="equ" val="1">
                            <dgm:alg type="cycle">
                              <dgm:param type="ctrShpMap" val="fNode"/>
                              <dgm:param type="stAng" val="257"/>
                            </dgm:alg>
                          </dgm:if>
                          <dgm:if name="Name279" axis="ch ch" ptType="node node" st="3 1" cnt="1 0" func="cnt" op="equ" val="2">
                            <dgm:alg type="cycle">
                              <dgm:param type="ctrShpMap" val="fNode"/>
                              <dgm:param type="stAng" val="302"/>
                              <dgm:param type="spanAng" val="-90"/>
                            </dgm:alg>
                          </dgm:if>
                          <dgm:else name="Name280">
                            <dgm:alg type="cycle">
                              <dgm:param type="ctrShpMap" val="fNode"/>
                              <dgm:param type="stAng" val="0"/>
                              <dgm:param type="spanAng" val="-360"/>
                            </dgm:alg>
                          </dgm:else>
                        </dgm:choose>
                      </dgm:if>
                      <dgm:else name="Name281"/>
                    </dgm:choose>
                  </dgm:else>
                </dgm:choose>
                <dgm:shape xmlns:r="http://schemas.openxmlformats.org/officeDocument/2006/relationships" r:blip="">
                  <dgm:adjLst/>
                </dgm:shape>
                <dgm:presOf/>
                <dgm:constrLst>
                  <dgm:constr type="sp" refType="w" fact="0.1"/>
                  <dgm:constr type="sibSp" refType="w" fact="0.1"/>
                </dgm:constrLst>
                <dgm:forEach name="Name282" axis="ch" ptType="node" st="3" cnt="1">
                  <dgm:layoutNode name="childCenter3"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83" axis="ch">
                    <dgm:forEach name="Name284" axis="self" ptType="parTrans">
                      <dgm:layoutNode name="Name285">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86" axis="self" ptType="node">
                      <dgm:layoutNode name="text3"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87" axis="ch" ptType="parTrans" st="3" cnt="1">
                <dgm:layoutNode name="Name288">
                  <dgm:alg type="conn">
                    <dgm:param type="dim" val="1D"/>
                    <dgm:param type="begPts" val="auto"/>
                    <dgm:param type="endPts" val="auto"/>
                    <dgm:param type="endSty" val="noArr"/>
                    <dgm:param type="srcNode" val="textCenter"/>
                    <dgm:param type="dstNode" val="childCenter3"/>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89"/>
          </dgm:choose>
          <dgm:choose name="Name290">
            <dgm:if name="Name291" axis="ch" ptType="node" func="cnt" op="gte" val="4">
              <dgm:layoutNode name="cycle_4">
                <dgm:choose name="Name292">
                  <dgm:if name="Name293" func="var" arg="dir" op="equ" val="norm">
                    <dgm:choose name="Name294">
                      <dgm:if name="Name295" axis="ch" ptType="node" func="cnt" op="equ" val="4">
                        <dgm:choose name="Name296">
                          <dgm:if name="Name297" axis="ch ch" ptType="node node" st="4 1" cnt="1 0" func="cnt" op="equ" val="1">
                            <dgm:alg type="cycle">
                              <dgm:param type="ctrShpMap" val="fNode"/>
                              <dgm:param type="stAng" val="270"/>
                            </dgm:alg>
                          </dgm:if>
                          <dgm:if name="Name298" axis="ch ch" ptType="node node" st="4 1" cnt="1 0" func="cnt" op="equ" val="2">
                            <dgm:alg type="cycle">
                              <dgm:param type="ctrShpMap" val="fNode"/>
                              <dgm:param type="stAng" val="225"/>
                              <dgm:param type="spanAng" val="90"/>
                            </dgm:alg>
                          </dgm:if>
                          <dgm:else name="Name299">
                            <dgm:alg type="cycle">
                              <dgm:param type="ctrShpMap" val="fNode"/>
                              <dgm:param type="stAng" val="202.5"/>
                              <dgm:param type="spanAng" val="135"/>
                            </dgm:alg>
                          </dgm:else>
                        </dgm:choose>
                      </dgm:if>
                      <dgm:if name="Name300" axis="ch" ptType="node" func="cnt" op="equ" val="5">
                        <dgm:choose name="Name301">
                          <dgm:if name="Name302" axis="ch ch" ptType="node node" st="4 1" cnt="1 0" func="cnt" op="equ" val="1">
                            <dgm:alg type="cycle">
                              <dgm:param type="ctrShpMap" val="fNode"/>
                              <dgm:param type="stAng" val="216"/>
                            </dgm:alg>
                          </dgm:if>
                          <dgm:if name="Name303" axis="ch ch" ptType="node node" st="4 1" cnt="1 0" func="cnt" op="equ" val="2">
                            <dgm:alg type="cycle">
                              <dgm:param type="ctrShpMap" val="fNode"/>
                              <dgm:param type="stAng" val="171"/>
                              <dgm:param type="spanAng" val="90"/>
                            </dgm:alg>
                          </dgm:if>
                          <dgm:else name="Name304">
                            <dgm:alg type="cycle">
                              <dgm:param type="ctrShpMap" val="fNode"/>
                              <dgm:param type="stAng" val="0"/>
                              <dgm:param type="spanAng" val="360"/>
                            </dgm:alg>
                          </dgm:else>
                        </dgm:choose>
                      </dgm:if>
                      <dgm:if name="Name305" axis="ch" ptType="node" func="cnt" op="equ" val="6">
                        <dgm:choose name="Name306">
                          <dgm:if name="Name307" axis="ch ch" ptType="node node" st="4 1" cnt="1 0" func="cnt" op="equ" val="1">
                            <dgm:alg type="cycle">
                              <dgm:param type="ctrShpMap" val="fNode"/>
                              <dgm:param type="stAng" val="180"/>
                            </dgm:alg>
                          </dgm:if>
                          <dgm:if name="Name308" axis="ch ch" ptType="node node" st="4 1" cnt="1 0" func="cnt" op="equ" val="2">
                            <dgm:alg type="cycle">
                              <dgm:param type="ctrShpMap" val="fNode"/>
                              <dgm:param type="stAng" val="135"/>
                              <dgm:param type="spanAng" val="90"/>
                            </dgm:alg>
                          </dgm:if>
                          <dgm:else name="Name309">
                            <dgm:alg type="cycle">
                              <dgm:param type="ctrShpMap" val="fNode"/>
                              <dgm:param type="stAng" val="0"/>
                              <dgm:param type="spanAng" val="360"/>
                            </dgm:alg>
                          </dgm:else>
                        </dgm:choose>
                      </dgm:if>
                      <dgm:if name="Name310" axis="ch" ptType="node" func="cnt" op="gte" val="7">
                        <dgm:choose name="Name311">
                          <dgm:if name="Name312" axis="ch ch" ptType="node node" st="4 1" cnt="1 0" func="cnt" op="equ" val="1">
                            <dgm:alg type="cycle">
                              <dgm:param type="ctrShpMap" val="fNode"/>
                              <dgm:param type="stAng" val="154"/>
                            </dgm:alg>
                          </dgm:if>
                          <dgm:if name="Name313" axis="ch ch" ptType="node node" st="4 1" cnt="1 0" func="cnt" op="equ" val="2">
                            <dgm:alg type="cycle">
                              <dgm:param type="ctrShpMap" val="fNode"/>
                              <dgm:param type="stAng" val="109"/>
                              <dgm:param type="spanAng" val="90"/>
                            </dgm:alg>
                          </dgm:if>
                          <dgm:else name="Name314">
                            <dgm:alg type="cycle">
                              <dgm:param type="ctrShpMap" val="fNode"/>
                              <dgm:param type="stAng" val="0"/>
                              <dgm:param type="spanAng" val="360"/>
                            </dgm:alg>
                          </dgm:else>
                        </dgm:choose>
                      </dgm:if>
                      <dgm:else name="Name315"/>
                    </dgm:choose>
                  </dgm:if>
                  <dgm:else name="Name316">
                    <dgm:choose name="Name317">
                      <dgm:if name="Name318" axis="ch" ptType="node" func="cnt" op="equ" val="4">
                        <dgm:choose name="Name319">
                          <dgm:if name="Name320" axis="ch ch" ptType="node node" st="4 1" cnt="1 0" func="cnt" op="equ" val="1">
                            <dgm:alg type="cycle">
                              <dgm:param type="ctrShpMap" val="fNode"/>
                              <dgm:param type="stAng" val="90"/>
                            </dgm:alg>
                          </dgm:if>
                          <dgm:if name="Name321" axis="ch ch" ptType="node node" st="4 1" cnt="1 0" func="cnt" op="equ" val="2">
                            <dgm:alg type="cycle">
                              <dgm:param type="ctrShpMap" val="fNode"/>
                              <dgm:param type="stAng" val="135"/>
                              <dgm:param type="spanAng" val="-90"/>
                            </dgm:alg>
                          </dgm:if>
                          <dgm:else name="Name322">
                            <dgm:alg type="cycle">
                              <dgm:param type="ctrShpMap" val="fNode"/>
                              <dgm:param type="stAng" val="157.5"/>
                              <dgm:param type="spanAng" val="-135"/>
                            </dgm:alg>
                          </dgm:else>
                        </dgm:choose>
                      </dgm:if>
                      <dgm:if name="Name323" axis="ch" ptType="node" func="cnt" op="equ" val="5">
                        <dgm:choose name="Name324">
                          <dgm:if name="Name325" axis="ch ch" ptType="node node" st="4 1" cnt="1 0" func="cnt" op="equ" val="1">
                            <dgm:alg type="cycle">
                              <dgm:param type="ctrShpMap" val="fNode"/>
                              <dgm:param type="stAng" val="144"/>
                            </dgm:alg>
                          </dgm:if>
                          <dgm:if name="Name326" axis="ch ch" ptType="node node" st="4 1" cnt="1 0" func="cnt" op="equ" val="2">
                            <dgm:alg type="cycle">
                              <dgm:param type="ctrShpMap" val="fNode"/>
                              <dgm:param type="stAng" val="189"/>
                              <dgm:param type="spanAng" val="-90"/>
                            </dgm:alg>
                          </dgm:if>
                          <dgm:else name="Name327">
                            <dgm:alg type="cycle">
                              <dgm:param type="ctrShpMap" val="fNode"/>
                              <dgm:param type="stAng" val="0"/>
                              <dgm:param type="spanAng" val="-360"/>
                            </dgm:alg>
                          </dgm:else>
                        </dgm:choose>
                      </dgm:if>
                      <dgm:if name="Name328" axis="ch" ptType="node" func="cnt" op="equ" val="6">
                        <dgm:choose name="Name329">
                          <dgm:if name="Name330" axis="ch ch" ptType="node node" st="4 1" cnt="1 0" func="cnt" op="equ" val="1">
                            <dgm:alg type="cycle">
                              <dgm:param type="ctrShpMap" val="fNode"/>
                              <dgm:param type="stAng" val="180"/>
                            </dgm:alg>
                          </dgm:if>
                          <dgm:if name="Name331" axis="ch ch" ptType="node node" st="4 1" cnt="1 0" func="cnt" op="equ" val="2">
                            <dgm:alg type="cycle">
                              <dgm:param type="ctrShpMap" val="fNode"/>
                              <dgm:param type="stAng" val="225"/>
                              <dgm:param type="spanAng" val="-90"/>
                            </dgm:alg>
                          </dgm:if>
                          <dgm:else name="Name332">
                            <dgm:alg type="cycle">
                              <dgm:param type="ctrShpMap" val="fNode"/>
                              <dgm:param type="stAng" val="0"/>
                              <dgm:param type="spanAng" val="-360"/>
                            </dgm:alg>
                          </dgm:else>
                        </dgm:choose>
                      </dgm:if>
                      <dgm:if name="Name333" axis="ch" ptType="node" func="cnt" op="gte" val="7">
                        <dgm:choose name="Name334">
                          <dgm:if name="Name335" axis="ch ch" ptType="node node" st="4 1" cnt="1 0" func="cnt" op="equ" val="1">
                            <dgm:alg type="cycle">
                              <dgm:param type="ctrShpMap" val="fNode"/>
                              <dgm:param type="stAng" val="205"/>
                            </dgm:alg>
                          </dgm:if>
                          <dgm:if name="Name336" axis="ch ch" ptType="node node" st="4 1" cnt="1 0" func="cnt" op="equ" val="2">
                            <dgm:alg type="cycle">
                              <dgm:param type="ctrShpMap" val="fNode"/>
                              <dgm:param type="stAng" val="250"/>
                              <dgm:param type="spanAng" val="-90"/>
                            </dgm:alg>
                          </dgm:if>
                          <dgm:else name="Name337">
                            <dgm:alg type="cycle">
                              <dgm:param type="ctrShpMap" val="fNode"/>
                              <dgm:param type="stAng" val="0"/>
                              <dgm:param type="spanAng" val="-360"/>
                            </dgm:alg>
                          </dgm:else>
                        </dgm:choose>
                      </dgm:if>
                      <dgm:else name="Name338"/>
                    </dgm:choose>
                  </dgm:else>
                </dgm:choose>
                <dgm:shape xmlns:r="http://schemas.openxmlformats.org/officeDocument/2006/relationships" r:blip="">
                  <dgm:adjLst/>
                </dgm:shape>
                <dgm:presOf/>
                <dgm:constrLst>
                  <dgm:constr type="sp" refType="w" fact="0.1"/>
                  <dgm:constr type="sibSp" refType="w" fact="0.1"/>
                </dgm:constrLst>
                <dgm:forEach name="Name339" axis="ch" ptType="node" st="4" cnt="1">
                  <dgm:layoutNode name="childCenter4"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40" axis="ch">
                    <dgm:forEach name="Name341" axis="self" ptType="parTrans">
                      <dgm:layoutNode name="Name342">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43" axis="self" ptType="node">
                      <dgm:layoutNode name="text4"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44" axis="ch" ptType="parTrans" st="4" cnt="1">
                <dgm:layoutNode name="Name345">
                  <dgm:alg type="conn">
                    <dgm:param type="dim" val="1D"/>
                    <dgm:param type="begPts" val="auto"/>
                    <dgm:param type="endPts" val="auto"/>
                    <dgm:param type="endSty" val="noArr"/>
                    <dgm:param type="srcNode" val="textCenter"/>
                    <dgm:param type="dstNode" val="childCenter4"/>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46"/>
          </dgm:choose>
          <dgm:choose name="Name347">
            <dgm:if name="Name348" axis="ch" ptType="node" func="cnt" op="gte" val="5">
              <dgm:layoutNode name="cycle_5">
                <dgm:choose name="Name349">
                  <dgm:if name="Name350" func="var" arg="dir" op="equ" val="norm">
                    <dgm:choose name="Name351">
                      <dgm:if name="Name352" axis="ch" ptType="node" func="cnt" op="equ" val="5">
                        <dgm:choose name="Name353">
                          <dgm:if name="Name354" axis="ch ch" ptType="node node" st="5 1" cnt="1 0" func="cnt" op="equ" val="1">
                            <dgm:alg type="cycle">
                              <dgm:param type="ctrShpMap" val="fNode"/>
                              <dgm:param type="stAng" val="288"/>
                            </dgm:alg>
                          </dgm:if>
                          <dgm:if name="Name355" axis="ch ch" ptType="node node" st="5 1" cnt="1 0" func="cnt" op="equ" val="2">
                            <dgm:alg type="cycle">
                              <dgm:param type="ctrShpMap" val="fNode"/>
                              <dgm:param type="stAng" val="243"/>
                              <dgm:param type="spanAng" val="90"/>
                            </dgm:alg>
                          </dgm:if>
                          <dgm:else name="Name356">
                            <dgm:alg type="cycle">
                              <dgm:param type="ctrShpMap" val="fNode"/>
                              <dgm:param type="stAng" val="0"/>
                              <dgm:param type="spanAng" val="360"/>
                            </dgm:alg>
                          </dgm:else>
                        </dgm:choose>
                      </dgm:if>
                      <dgm:if name="Name357" axis="ch" ptType="node" func="cnt" op="equ" val="6">
                        <dgm:choose name="Name358">
                          <dgm:if name="Name359" axis="ch ch" ptType="node node" st="5 1" cnt="1 0" func="cnt" op="equ" val="1">
                            <dgm:alg type="cycle">
                              <dgm:param type="ctrShpMap" val="fNode"/>
                              <dgm:param type="stAng" val="240"/>
                            </dgm:alg>
                          </dgm:if>
                          <dgm:if name="Name360" axis="ch ch" ptType="node node" st="5 1" cnt="1 0" func="cnt" op="equ" val="2">
                            <dgm:alg type="cycle">
                              <dgm:param type="ctrShpMap" val="fNode"/>
                              <dgm:param type="stAng" val="195"/>
                              <dgm:param type="spanAng" val="90"/>
                            </dgm:alg>
                          </dgm:if>
                          <dgm:else name="Name361">
                            <dgm:alg type="cycle">
                              <dgm:param type="ctrShpMap" val="fNode"/>
                              <dgm:param type="stAng" val="0"/>
                              <dgm:param type="spanAng" val="360"/>
                            </dgm:alg>
                          </dgm:else>
                        </dgm:choose>
                      </dgm:if>
                      <dgm:if name="Name362" axis="ch" ptType="node" func="cnt" op="gte" val="7">
                        <dgm:choose name="Name363">
                          <dgm:if name="Name364" axis="ch ch" ptType="node node" st="5 1" cnt="1 0" func="cnt" op="equ" val="1">
                            <dgm:alg type="cycle">
                              <dgm:param type="ctrShpMap" val="fNode"/>
                              <dgm:param type="stAng" val="205"/>
                            </dgm:alg>
                          </dgm:if>
                          <dgm:if name="Name365" axis="ch ch" ptType="node node" st="5 1" cnt="1 0" func="cnt" op="equ" val="2">
                            <dgm:alg type="cycle">
                              <dgm:param type="ctrShpMap" val="fNode"/>
                              <dgm:param type="stAng" val="160"/>
                              <dgm:param type="spanAng" val="90"/>
                            </dgm:alg>
                          </dgm:if>
                          <dgm:else name="Name366">
                            <dgm:alg type="cycle">
                              <dgm:param type="ctrShpMap" val="fNode"/>
                              <dgm:param type="stAng" val="0"/>
                              <dgm:param type="spanAng" val="360"/>
                            </dgm:alg>
                          </dgm:else>
                        </dgm:choose>
                      </dgm:if>
                      <dgm:else name="Name367"/>
                    </dgm:choose>
                  </dgm:if>
                  <dgm:else name="Name368">
                    <dgm:choose name="Name369">
                      <dgm:if name="Name370" axis="ch" ptType="node" func="cnt" op="equ" val="5">
                        <dgm:choose name="Name371">
                          <dgm:if name="Name372" axis="ch ch" ptType="node node" st="5 1" cnt="1 0" func="cnt" op="equ" val="1">
                            <dgm:alg type="cycle">
                              <dgm:param type="ctrShpMap" val="fNode"/>
                              <dgm:param type="stAng" val="72"/>
                            </dgm:alg>
                          </dgm:if>
                          <dgm:if name="Name373" axis="ch ch" ptType="node node" st="5 1" cnt="1 0" func="cnt" op="equ" val="2">
                            <dgm:alg type="cycle">
                              <dgm:param type="ctrShpMap" val="fNode"/>
                              <dgm:param type="stAng" val="117"/>
                              <dgm:param type="spanAng" val="-90"/>
                            </dgm:alg>
                          </dgm:if>
                          <dgm:else name="Name374">
                            <dgm:alg type="cycle">
                              <dgm:param type="ctrShpMap" val="fNode"/>
                              <dgm:param type="stAng" val="0"/>
                              <dgm:param type="spanAng" val="-360"/>
                            </dgm:alg>
                          </dgm:else>
                        </dgm:choose>
                      </dgm:if>
                      <dgm:if name="Name375" axis="ch" ptType="node" func="cnt" op="equ" val="6">
                        <dgm:choose name="Name376">
                          <dgm:if name="Name377" axis="ch ch" ptType="node node" st="5 1" cnt="1 0" func="cnt" op="equ" val="1">
                            <dgm:alg type="cycle">
                              <dgm:param type="ctrShpMap" val="fNode"/>
                              <dgm:param type="stAng" val="120"/>
                            </dgm:alg>
                          </dgm:if>
                          <dgm:if name="Name378" axis="ch ch" ptType="node node" st="5 1" cnt="1 0" func="cnt" op="equ" val="2">
                            <dgm:alg type="cycle">
                              <dgm:param type="ctrShpMap" val="fNode"/>
                              <dgm:param type="stAng" val="165"/>
                              <dgm:param type="spanAng" val="-90"/>
                            </dgm:alg>
                          </dgm:if>
                          <dgm:else name="Name379">
                            <dgm:alg type="cycle">
                              <dgm:param type="ctrShpMap" val="fNode"/>
                              <dgm:param type="stAng" val="0"/>
                              <dgm:param type="spanAng" val="-360"/>
                            </dgm:alg>
                          </dgm:else>
                        </dgm:choose>
                      </dgm:if>
                      <dgm:if name="Name380" axis="ch" ptType="node" func="cnt" op="gte" val="7">
                        <dgm:choose name="Name381">
                          <dgm:if name="Name382" axis="ch ch" ptType="node node" st="5 1" cnt="1 0" func="cnt" op="equ" val="1">
                            <dgm:alg type="cycle">
                              <dgm:param type="ctrShpMap" val="fNode"/>
                              <dgm:param type="stAng" val="154"/>
                            </dgm:alg>
                          </dgm:if>
                          <dgm:if name="Name383" axis="ch ch" ptType="node node" st="5 1" cnt="1 0" func="cnt" op="equ" val="2">
                            <dgm:alg type="cycle">
                              <dgm:param type="ctrShpMap" val="fNode"/>
                              <dgm:param type="stAng" val="199"/>
                              <dgm:param type="spanAng" val="-90"/>
                            </dgm:alg>
                          </dgm:if>
                          <dgm:else name="Name384">
                            <dgm:alg type="cycle">
                              <dgm:param type="ctrShpMap" val="fNode"/>
                              <dgm:param type="stAng" val="0"/>
                              <dgm:param type="spanAng" val="-360"/>
                            </dgm:alg>
                          </dgm:else>
                        </dgm:choose>
                      </dgm:if>
                      <dgm:else name="Name385"/>
                    </dgm:choose>
                  </dgm:else>
                </dgm:choose>
                <dgm:shape xmlns:r="http://schemas.openxmlformats.org/officeDocument/2006/relationships" r:blip="">
                  <dgm:adjLst/>
                </dgm:shape>
                <dgm:presOf/>
                <dgm:constrLst>
                  <dgm:constr type="sp" refType="w" fact="0.1"/>
                  <dgm:constr type="sibSp" refType="w" fact="0.1"/>
                </dgm:constrLst>
                <dgm:forEach name="Name386" axis="ch" ptType="node" st="5" cnt="1">
                  <dgm:layoutNode name="childCenter5"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87" axis="ch">
                    <dgm:forEach name="Name388" axis="self" ptType="parTrans">
                      <dgm:layoutNode name="Name38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90" axis="self" ptType="node">
                      <dgm:layoutNode name="text5"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91" axis="ch" ptType="parTrans" st="5" cnt="1">
                <dgm:layoutNode name="Name392">
                  <dgm:alg type="conn">
                    <dgm:param type="dim" val="1D"/>
                    <dgm:param type="begPts" val="auto"/>
                    <dgm:param type="endPts" val="auto"/>
                    <dgm:param type="endSty" val="noArr"/>
                    <dgm:param type="srcNode" val="textCenter"/>
                    <dgm:param type="dstNode" val="childCenter5"/>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93"/>
          </dgm:choose>
          <dgm:choose name="Name394">
            <dgm:if name="Name395" axis="ch" ptType="node" func="cnt" op="gte" val="6">
              <dgm:layoutNode name="cycle_6">
                <dgm:choose name="Name396">
                  <dgm:if name="Name397" func="var" arg="dir" op="equ" val="norm">
                    <dgm:choose name="Name398">
                      <dgm:if name="Name399" axis="ch" ptType="node" func="cnt" op="equ" val="6">
                        <dgm:choose name="Name400">
                          <dgm:if name="Name401" axis="ch ch" ptType="node node" st="6 1" cnt="1 0" func="cnt" op="equ" val="1">
                            <dgm:alg type="cycle">
                              <dgm:param type="ctrShpMap" val="fNode"/>
                              <dgm:param type="stAng" val="300"/>
                            </dgm:alg>
                          </dgm:if>
                          <dgm:if name="Name402" axis="ch ch" ptType="node node" st="6 1" cnt="1 0" func="cnt" op="equ" val="2">
                            <dgm:alg type="cycle">
                              <dgm:param type="ctrShpMap" val="fNode"/>
                              <dgm:param type="stAng" val="255"/>
                              <dgm:param type="spanAng" val="90"/>
                            </dgm:alg>
                          </dgm:if>
                          <dgm:else name="Name403">
                            <dgm:alg type="cycle">
                              <dgm:param type="ctrShpMap" val="fNode"/>
                              <dgm:param type="stAng" val="0"/>
                              <dgm:param type="spanAng" val="360"/>
                            </dgm:alg>
                          </dgm:else>
                        </dgm:choose>
                      </dgm:if>
                      <dgm:if name="Name404" axis="ch" ptType="node" func="cnt" op="gte" val="7">
                        <dgm:choose name="Name405">
                          <dgm:if name="Name406" axis="ch ch" ptType="node node" st="6 1" cnt="1 0" func="cnt" op="equ" val="1">
                            <dgm:alg type="cycle">
                              <dgm:param type="ctrShpMap" val="fNode"/>
                              <dgm:param type="stAng" val="257"/>
                            </dgm:alg>
                          </dgm:if>
                          <dgm:if name="Name407" axis="ch ch" ptType="node node" st="6 1" cnt="1 0" func="cnt" op="equ" val="2">
                            <dgm:alg type="cycle">
                              <dgm:param type="ctrShpMap" val="fNode"/>
                              <dgm:param type="stAng" val="212"/>
                              <dgm:param type="spanAng" val="90"/>
                            </dgm:alg>
                          </dgm:if>
                          <dgm:else name="Name408">
                            <dgm:alg type="cycle">
                              <dgm:param type="ctrShpMap" val="fNode"/>
                              <dgm:param type="stAng" val="0"/>
                              <dgm:param type="spanAng" val="360"/>
                            </dgm:alg>
                          </dgm:else>
                        </dgm:choose>
                      </dgm:if>
                      <dgm:else name="Name409"/>
                    </dgm:choose>
                  </dgm:if>
                  <dgm:else name="Name410">
                    <dgm:choose name="Name411">
                      <dgm:if name="Name412" axis="ch" ptType="node" func="cnt" op="equ" val="6">
                        <dgm:choose name="Name413">
                          <dgm:if name="Name414" axis="ch ch" ptType="node node" st="6 1" cnt="1 0" func="cnt" op="equ" val="1">
                            <dgm:alg type="cycle">
                              <dgm:param type="ctrShpMap" val="fNode"/>
                              <dgm:param type="stAng" val="60"/>
                            </dgm:alg>
                          </dgm:if>
                          <dgm:if name="Name415" axis="ch ch" ptType="node node" st="6 1" cnt="1 0" func="cnt" op="equ" val="2">
                            <dgm:alg type="cycle">
                              <dgm:param type="ctrShpMap" val="fNode"/>
                              <dgm:param type="stAng" val="105"/>
                              <dgm:param type="spanAng" val="-90"/>
                            </dgm:alg>
                          </dgm:if>
                          <dgm:else name="Name416">
                            <dgm:alg type="cycle">
                              <dgm:param type="ctrShpMap" val="fNode"/>
                              <dgm:param type="stAng" val="0"/>
                              <dgm:param type="spanAng" val="-360"/>
                            </dgm:alg>
                          </dgm:else>
                        </dgm:choose>
                      </dgm:if>
                      <dgm:if name="Name417" axis="ch" ptType="node" func="cnt" op="gte" val="7">
                        <dgm:choose name="Name418">
                          <dgm:if name="Name419" axis="ch ch" ptType="node node" st="6 1" cnt="1 0" func="cnt" op="equ" val="1">
                            <dgm:alg type="cycle">
                              <dgm:param type="ctrShpMap" val="fNode"/>
                              <dgm:param type="stAng" val="102"/>
                            </dgm:alg>
                          </dgm:if>
                          <dgm:if name="Name420" axis="ch ch" ptType="node node" st="6 1" cnt="1 0" func="cnt" op="equ" val="2">
                            <dgm:alg type="cycle">
                              <dgm:param type="ctrShpMap" val="fNode"/>
                              <dgm:param type="stAng" val="147"/>
                              <dgm:param type="spanAng" val="-90"/>
                            </dgm:alg>
                          </dgm:if>
                          <dgm:else name="Name421">
                            <dgm:alg type="cycle">
                              <dgm:param type="ctrShpMap" val="fNode"/>
                              <dgm:param type="stAng" val="0"/>
                              <dgm:param type="spanAng" val="-360"/>
                            </dgm:alg>
                          </dgm:else>
                        </dgm:choose>
                      </dgm:if>
                      <dgm:else name="Name422"/>
                    </dgm:choose>
                  </dgm:else>
                </dgm:choose>
                <dgm:shape xmlns:r="http://schemas.openxmlformats.org/officeDocument/2006/relationships" r:blip="">
                  <dgm:adjLst/>
                </dgm:shape>
                <dgm:presOf/>
                <dgm:constrLst>
                  <dgm:constr type="sp" refType="w" fact="0.1"/>
                  <dgm:constr type="sibSp" refType="w" fact="0.1"/>
                </dgm:constrLst>
                <dgm:forEach name="Name423" axis="ch" ptType="node" st="6" cnt="1">
                  <dgm:layoutNode name="childCenter6"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24" axis="ch">
                    <dgm:forEach name="Name425" axis="self" ptType="parTrans">
                      <dgm:layoutNode name="Name42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27" axis="self" ptType="node">
                      <dgm:layoutNode name="text6"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28" axis="ch" ptType="parTrans" st="6" cnt="1">
                <dgm:layoutNode name="Name429">
                  <dgm:alg type="conn">
                    <dgm:param type="dim" val="1D"/>
                    <dgm:param type="begPts" val="auto"/>
                    <dgm:param type="endPts" val="auto"/>
                    <dgm:param type="endSty" val="noArr"/>
                    <dgm:param type="srcNode" val="textCenter"/>
                    <dgm:param type="dstNode" val="childCenter6"/>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30"/>
          </dgm:choose>
          <dgm:choose name="Name431">
            <dgm:if name="Name432" axis="ch" ptType="node" func="cnt" op="gte" val="7">
              <dgm:layoutNode name="cycle_7">
                <dgm:choose name="Name433">
                  <dgm:if name="Name434" func="var" arg="dir" op="equ" val="norm">
                    <dgm:choose name="Name435">
                      <dgm:if name="Name436" axis="ch" ptType="node" func="cnt" op="gte" val="7">
                        <dgm:choose name="Name437">
                          <dgm:if name="Name438" axis="ch ch" ptType="node node" st="7 1" cnt="1 0" func="cnt" op="equ" val="1">
                            <dgm:alg type="cycle">
                              <dgm:param type="ctrShpMap" val="fNode"/>
                              <dgm:param type="stAng" val="308"/>
                            </dgm:alg>
                          </dgm:if>
                          <dgm:if name="Name439" axis="ch ch" ptType="node node" st="7 1" cnt="1 0" func="cnt" op="equ" val="2">
                            <dgm:alg type="cycle">
                              <dgm:param type="ctrShpMap" val="fNode"/>
                              <dgm:param type="stAng" val="263"/>
                              <dgm:param type="spanAng" val="90"/>
                            </dgm:alg>
                          </dgm:if>
                          <dgm:else name="Name440">
                            <dgm:alg type="cycle">
                              <dgm:param type="ctrShpMap" val="fNode"/>
                              <dgm:param type="stAng" val="0"/>
                              <dgm:param type="spanAng" val="360"/>
                            </dgm:alg>
                          </dgm:else>
                        </dgm:choose>
                      </dgm:if>
                      <dgm:else name="Name441"/>
                    </dgm:choose>
                  </dgm:if>
                  <dgm:else name="Name442">
                    <dgm:choose name="Name443">
                      <dgm:if name="Name444" axis="ch" ptType="node" func="cnt" op="gte" val="7">
                        <dgm:choose name="Name445">
                          <dgm:if name="Name446" axis="ch ch" ptType="node node" st="7 1" cnt="1 0" func="cnt" op="equ" val="1">
                            <dgm:alg type="cycle">
                              <dgm:param type="ctrShpMap" val="fNode"/>
                              <dgm:param type="stAng" val="51"/>
                            </dgm:alg>
                          </dgm:if>
                          <dgm:if name="Name447" axis="ch ch" ptType="node node" st="7 1" cnt="1 0" func="cnt" op="equ" val="2">
                            <dgm:alg type="cycle">
                              <dgm:param type="ctrShpMap" val="fNode"/>
                              <dgm:param type="stAng" val="96"/>
                              <dgm:param type="spanAng" val="-90"/>
                            </dgm:alg>
                          </dgm:if>
                          <dgm:else name="Name448">
                            <dgm:alg type="cycle">
                              <dgm:param type="ctrShpMap" val="fNode"/>
                              <dgm:param type="stAng" val="0"/>
                              <dgm:param type="spanAng" val="-360"/>
                            </dgm:alg>
                          </dgm:else>
                        </dgm:choose>
                      </dgm:if>
                      <dgm:else name="Name449"/>
                    </dgm:choose>
                  </dgm:else>
                </dgm:choose>
                <dgm:shape xmlns:r="http://schemas.openxmlformats.org/officeDocument/2006/relationships" r:blip="">
                  <dgm:adjLst/>
                </dgm:shape>
                <dgm:presOf/>
                <dgm:constrLst>
                  <dgm:constr type="sp" refType="w" fact="0.1"/>
                  <dgm:constr type="sibSp" refType="w" fact="0.1"/>
                </dgm:constrLst>
                <dgm:forEach name="Name450" axis="ch" ptType="node" st="7" cnt="1">
                  <dgm:layoutNode name="childCenter7"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51" axis="ch">
                    <dgm:forEach name="Name452" axis="self" ptType="parTrans">
                      <dgm:layoutNode name="Name453">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54" axis="self" ptType="node">
                      <dgm:layoutNode name="text7"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55" axis="ch" ptType="parTrans" st="7" cnt="1">
                <dgm:layoutNode name="Name456">
                  <dgm:alg type="conn">
                    <dgm:param type="dim" val="1D"/>
                    <dgm:param type="begPts" val="auto"/>
                    <dgm:param type="endPts" val="auto"/>
                    <dgm:param type="endSty" val="noArr"/>
                    <dgm:param type="srcNode" val="textCenter"/>
                    <dgm:param type="dstNode" val="childCenter7"/>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5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8/layout/RadialCluster">
  <dgm:title val=""/>
  <dgm:desc val=""/>
  <dgm:catLst>
    <dgm:cat type="relationship" pri="19500"/>
    <dgm:cat type="cycle" pri="15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useDef="1">
    <dgm:dataModel>
      <dgm:ptLst/>
      <dgm:bg/>
      <dgm:whole/>
    </dgm:dataModel>
  </dgm:styleData>
  <dgm:clrData useDef="1">
    <dgm:dataModel>
      <dgm:ptLst/>
      <dgm:bg/>
      <dgm:whole/>
    </dgm:dataModel>
  </dgm:clrData>
  <dgm:layoutNode name="Name0">
    <dgm:varLst>
      <dgm:chMax val="1"/>
      <dgm:chPref val="1"/>
      <dgm:dir/>
      <dgm:animOne val="branch"/>
      <dgm:animLvl val="lvl"/>
    </dgm:varLst>
    <dgm:alg type="composite">
      <dgm:param type="ar" val="1.00"/>
    </dgm:alg>
    <dgm:shape xmlns:r="http://schemas.openxmlformats.org/officeDocument/2006/relationships" r:blip="">
      <dgm:adjLst/>
    </dgm:shape>
    <dgm:choose name="Name1">
      <dgm:if name="Name2" func="var" arg="dir" op="equ" val="norm">
        <dgm:choose name="Name3">
          <dgm:if name="Name4" axis="ch ch" ptType="node node" cnt="1 0" func="cnt" op="equ" val="1">
            <dgm:constrLst>
              <dgm:constr type="l" for="ch" forName="textCenter"/>
              <dgm:constr type="ctrY" for="ch" forName="textCenter" refType="h" fact="0.5"/>
              <dgm:constr type="w" for="ch" forName="textCenter" refType="w" fact="0.32"/>
              <dgm:constr type="h" for="ch" forName="textCenter" refType="w" refFor="ch" refForName="textCenter"/>
              <dgm:constr type="r" for="ch" forName="cycle_1" refType="w"/>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5" axis="ch ch" ptType="node node" cnt="1 0"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6" axis="ch ch" ptType="node node" cnt="1 0" func="cnt" op="equ" val="3">
            <dgm:choose name="Name7">
              <dgm:if name="Name8" axis="ch ch ch" ptType="node node node" st="1 2 0" cnt="1 1 0" func="cnt" op="equ" val="1">
                <dgm:choose name="Name9">
                  <dgm:if name="Name10"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12">
                <dgm:choose name="Name13">
                  <dgm:if name="Name14"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5">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16" axis="ch ch" ptType="node node" cnt="1 0"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r" for="ch" forName="cycle_2" refType="w"/>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l" for="ch" forName="cycle_4"/>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17" axis="ch ch" ptType="node node" cnt="1 0"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24"/>
              <dgm:constr type="w" for="ch" forName="cycle_2" refType="w" fact="0.33"/>
              <dgm:constr type="h" for="ch" forName="cycle_2" refType="w" refFor="ch" refForName="cycle_2"/>
              <dgm:constr type="r" for="ch" forName="cycle_3" refType="w" fact="0.89"/>
              <dgm:constr type="b" for="ch" forName="cycle_3" refType="h"/>
              <dgm:constr type="w" for="ch" forName="cycle_3" refType="w" fact="0.33"/>
              <dgm:constr type="h" for="ch" forName="cycle_3" refType="w" refFor="ch" refForName="cycle_3"/>
              <dgm:constr type="l" for="ch" forName="cycle_4" refType="w" fact="0.11"/>
              <dgm:constr type="b" for="ch" forName="cycle_4" refType="h"/>
              <dgm:constr type="w" for="ch" forName="cycle_4" refType="w" fact="0.33"/>
              <dgm:constr type="h" for="ch" forName="cycle_4" refType="w" refFor="ch" refForName="cycle_4"/>
              <dgm:constr type="l" for="ch" forName="cycle_5"/>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18" axis="ch ch" ptType="node node" cnt="1 0"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17"/>
              <dgm:constr type="w" for="ch" forName="cycle_2" refType="w" fact="0.33"/>
              <dgm:constr type="h" for="ch" forName="cycle_2" refType="w" refFor="ch" refForName="cycle_2"/>
              <dgm:constr type="r" for="ch" forName="cycle_3" refType="w"/>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l" for="ch" forName="cycle_5"/>
              <dgm:constr type="b" for="ch" forName="cycle_5" refType="h" fact="0.83"/>
              <dgm:constr type="w" for="ch" forName="cycle_5" refType="w" fact="0.33"/>
              <dgm:constr type="h" for="ch" forName="cycle_5" refType="w" refFor="ch" refForName="cycle_5"/>
              <dgm:constr type="l" for="ch" forName="cycle_6"/>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19">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r" for="ch" forName="cycle_2" refType="w" fact="0.938"/>
              <dgm:constr type="t" for="ch" forName="cycle_2" refType="h" fact="0.141"/>
              <dgm:constr type="w" for="ch" forName="cycle_2" refType="w" fact="0.263"/>
              <dgm:constr type="h" for="ch" forName="cycle_2" refType="w" refFor="ch" refForName="cycle_2"/>
              <dgm:constr type="r" for="ch" forName="cycle_3" refType="w"/>
              <dgm:constr type="b" for="ch" forName="cycle_3" refType="h" fact="0.74"/>
              <dgm:constr type="w" for="ch" forName="cycle_3" refType="w" fact="0.263"/>
              <dgm:constr type="h" for="ch" forName="cycle_3" refType="w" refFor="ch" refForName="cycle_3"/>
              <dgm:constr type="r" for="ch" forName="cycle_4" refType="w" fact="0.8"/>
              <dgm:constr type="b" for="ch" forName="cycle_4" refType="h"/>
              <dgm:constr type="w" for="ch" forName="cycle_4" refType="w" fact="0.263"/>
              <dgm:constr type="h" for="ch" forName="cycle_4" refType="w" refFor="ch" refForName="cycle_4"/>
              <dgm:constr type="l" for="ch" forName="cycle_5" refType="w" fact="0.2"/>
              <dgm:constr type="b" for="ch" forName="cycle_5" refType="h"/>
              <dgm:constr type="w" for="ch" forName="cycle_5" refType="w" fact="0.263"/>
              <dgm:constr type="h" for="ch" forName="cycle_5" refType="w" refFor="ch" refForName="cycle_5"/>
              <dgm:constr type="l" for="ch" forName="cycle_6"/>
              <dgm:constr type="b" for="ch" forName="cycle_6" refType="h" fact="0.74"/>
              <dgm:constr type="w" for="ch" forName="cycle_6" refType="w" fact="0.263"/>
              <dgm:constr type="h" for="ch" forName="cycle_6" refType="w" refFor="ch" refForName="cycle_6"/>
              <dgm:constr type="l" for="ch" forName="cycle_7" refType="w" fact="0.062"/>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if>
      <dgm:else name="Name20">
        <dgm:choose name="Name21">
          <dgm:if name="Name22" axis="ch ch" ptType="node node" func="cnt" op="equ" val="1">
            <dgm:constrLst>
              <dgm:constr type="r" for="ch" forName="textCenter" refType="w"/>
              <dgm:constr type="ctrY" for="ch" forName="textCenter" refType="h" fact="0.5"/>
              <dgm:constr type="w" for="ch" forName="textCenter" refType="w" fact="0.32"/>
              <dgm:constr type="h" for="ch" forName="textCenter" refType="w" refFor="ch" refForName="textCenter"/>
              <dgm:constr type="l" for="ch" forName="cycle_1"/>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23" axis="ch ch" ptType="node node"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24" axis="ch ch" ptType="node node" func="cnt" op="equ" val="3">
            <dgm:choose name="Name25">
              <dgm:if name="Name26" axis="ch ch ch" ptType="node node node" st="1 2 0" cnt="1 1 0" func="cnt" op="equ" val="1">
                <dgm:choose name="Name27">
                  <dgm:if name="Name28"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29">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30">
                <dgm:choose name="Name31">
                  <dgm:if name="Name32"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33">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34" axis="ch ch" ptType="node node"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l" for="ch" forName="cycle_2"/>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r" for="ch" forName="cycle_4" refType="w"/>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35" axis="ch ch" ptType="node node"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24"/>
              <dgm:constr type="w" for="ch" forName="cycle_2" refType="w" fact="0.33"/>
              <dgm:constr type="h" for="ch" forName="cycle_2" refType="w" refFor="ch" refForName="cycle_2"/>
              <dgm:constr type="l" for="ch" forName="cycle_3" refType="w" fact="0.11"/>
              <dgm:constr type="b" for="ch" forName="cycle_3" refType="h"/>
              <dgm:constr type="w" for="ch" forName="cycle_3" refType="w" fact="0.33"/>
              <dgm:constr type="h" for="ch" forName="cycle_3" refType="w" refFor="ch" refForName="cycle_3"/>
              <dgm:constr type="r" for="ch" forName="cycle_4" refType="w" fact="0.89"/>
              <dgm:constr type="b" for="ch" forName="cycle_4" refType="h"/>
              <dgm:constr type="w" for="ch" forName="cycle_4" refType="w" fact="0.33"/>
              <dgm:constr type="h" for="ch" forName="cycle_4" refType="w" refFor="ch" refForName="cycle_4"/>
              <dgm:constr type="r" for="ch" forName="cycle_5" refType="w"/>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36" axis="ch ch" ptType="node node"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17"/>
              <dgm:constr type="w" for="ch" forName="cycle_2" refType="w" fact="0.33"/>
              <dgm:constr type="h" for="ch" forName="cycle_2" refType="w" refFor="ch" refForName="cycle_2"/>
              <dgm:constr type="l" for="ch" forName="cycle_3"/>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r" for="ch" forName="cycle_5" refType="w"/>
              <dgm:constr type="b" for="ch" forName="cycle_5" refType="h" fact="0.83"/>
              <dgm:constr type="w" for="ch" forName="cycle_5" refType="w" fact="0.33"/>
              <dgm:constr type="h" for="ch" forName="cycle_5" refType="w" refFor="ch" refForName="cycle_5"/>
              <dgm:constr type="r" for="ch" forName="cycle_6" refType="w"/>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37">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l" for="ch" forName="cycle_2" refType="w" fact="0.062"/>
              <dgm:constr type="t" for="ch" forName="cycle_2" refType="h" fact="0.141"/>
              <dgm:constr type="w" for="ch" forName="cycle_2" refType="w" fact="0.263"/>
              <dgm:constr type="h" for="ch" forName="cycle_2" refType="w" refFor="ch" refForName="cycle_2"/>
              <dgm:constr type="l" for="ch" forName="cycle_3"/>
              <dgm:constr type="b" for="ch" forName="cycle_3" refType="h" fact="0.74"/>
              <dgm:constr type="w" for="ch" forName="cycle_3" refType="w" fact="0.263"/>
              <dgm:constr type="h" for="ch" forName="cycle_3" refType="w" refFor="ch" refForName="cycle_3"/>
              <dgm:constr type="l" for="ch" forName="cycle_4" refType="w" fact="0.2"/>
              <dgm:constr type="b" for="ch" forName="cycle_4" refType="h"/>
              <dgm:constr type="w" for="ch" forName="cycle_4" refType="w" fact="0.263"/>
              <dgm:constr type="h" for="ch" forName="cycle_4" refType="w" refFor="ch" refForName="cycle_4"/>
              <dgm:constr type="r" for="ch" forName="cycle_5" refType="w" fact="0.8"/>
              <dgm:constr type="b" for="ch" forName="cycle_5" refType="h"/>
              <dgm:constr type="w" for="ch" forName="cycle_5" refType="w" fact="0.263"/>
              <dgm:constr type="h" for="ch" forName="cycle_5" refType="w" refFor="ch" refForName="cycle_5"/>
              <dgm:constr type="r" for="ch" forName="cycle_6" refType="w"/>
              <dgm:constr type="b" for="ch" forName="cycle_6" refType="h" fact="0.74"/>
              <dgm:constr type="w" for="ch" forName="cycle_6" refType="w" fact="0.263"/>
              <dgm:constr type="h" for="ch" forName="cycle_6" refType="w" refFor="ch" refForName="cycle_6"/>
              <dgm:constr type="r" for="ch" forName="cycle_7" refType="w" fact="0.938"/>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else>
    </dgm:choose>
    <dgm:forEach name="Name38" axis="ch" ptType="node" cnt="1">
      <dgm:choose name="Name39">
        <dgm:if name="Name40" axis="des" func="maxDepth" op="lte" val="1">
          <dgm:layoutNode name="singleCycle">
            <dgm:choose name="Name41">
              <dgm:if name="Name42" axis="ch" ptType="node" func="cnt" op="equ" val="1">
                <dgm:choose name="Name43">
                  <dgm:if name="Name44" func="var" arg="dir" op="equ" val="norm">
                    <dgm:alg type="cycle">
                      <dgm:param type="stAng" val="90"/>
                      <dgm:param type="ctrShpMap" val="fNode"/>
                    </dgm:alg>
                  </dgm:if>
                  <dgm:else name="Name45">
                    <dgm:alg type="cycle">
                      <dgm:param type="stAng" val="-90"/>
                      <dgm:param type="spanAng" val="-360"/>
                      <dgm:param type="ctrShpMap" val="fNode"/>
                    </dgm:alg>
                  </dgm:else>
                </dgm:choose>
              </dgm:if>
              <dgm:else name="Name46">
                <dgm:choose name="Name47">
                  <dgm:if name="Name48" func="var" arg="dir" op="equ" val="norm">
                    <dgm:alg type="cycle">
                      <dgm:param type="ctrShpMap" val="fNode"/>
                    </dgm:alg>
                  </dgm:if>
                  <dgm:else name="Name49">
                    <dgm:alg type="cycle">
                      <dgm:param type="spanAng" val="-360"/>
                      <dgm:param type="ctrShpMap" val="fNode"/>
                    </dgm:alg>
                  </dgm:else>
                </dgm:choose>
              </dgm:else>
            </dgm:choose>
            <dgm:shape xmlns:r="http://schemas.openxmlformats.org/officeDocument/2006/relationships" r:blip="">
              <dgm:adjLst/>
            </dgm:shape>
            <dgm:presOf/>
            <dgm:choose name="Name50">
              <dgm:if name="Name51" axis="ch" ptType="node" func="cnt" op="equ" val="0">
                <dgm:constrLst>
                  <dgm:constr type="w" for="ch" forName="singleCenter" refType="w"/>
                  <dgm:constr type="h" for="ch" forName="singleCenter" refType="w" refFor="ch" refForName="singleCenter"/>
                </dgm:constrLst>
              </dgm:if>
              <dgm:if name="Name52" axis="ch" ptType="node" func="cnt" op="equ" val="1">
                <dgm:constrLst>
                  <dgm:constr type="w" for="ch" forName="singleCenter" refType="w" fact="0.5"/>
                  <dgm:constr type="h" for="ch" forName="singleCenter" refType="w" refFor="ch" refForName="singleCenter"/>
                  <dgm:constr type="userS" for="ch" ptType="node" refType="w" refFor="ch" refForName="singleCenter" fact="0.67"/>
                </dgm:constrLst>
              </dgm:if>
              <dgm:else name="Name53">
                <dgm:constrLst>
                  <dgm:constr type="w" for="ch" forName="singleCenter" refType="w" fact="0.3"/>
                  <dgm:constr type="h" for="ch" forName="singleCenter" refType="w" refFor="ch" refForName="singleCenter"/>
                  <dgm:constr type="userS" for="ch" ptType="node" refType="w" refFor="ch" refForName="singleCenter" fact="0.67"/>
                </dgm:constrLst>
              </dgm:else>
            </dgm:choose>
            <dgm:layoutNode name="singleCenter" styleLbl="node1">
              <dgm:varLst>
                <dgm:chMax val="7"/>
                <dgm:chPref val="7"/>
              </dgm:varLst>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54" axis="ch" cnt="21">
              <dgm:forEach name="Name55" axis="self" ptType="parTrans">
                <dgm:layoutNode name="Name5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57" axis="self" ptType="node">
                <dgm:layoutNode name="text0"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layoutNode>
        </dgm:if>
        <dgm:else name="Name58">
          <dgm:layoutNode name="textCenter" styleLbl="node1">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choose name="Name59">
            <dgm:if name="Name60" axis="ch" ptType="node" func="cnt" op="gte" val="1">
              <dgm:layoutNode name="cycle_1">
                <dgm:choose name="Name61">
                  <dgm:if name="Name62" func="var" arg="dir" op="equ" val="norm">
                    <dgm:choose name="Name63">
                      <dgm:if name="Name64" axis="ch" ptType="node" func="cnt" op="equ" val="1">
                        <dgm:choose name="Name65">
                          <dgm:if name="Name66" axis="ch ch" ptType="node node" st="1 1" cnt="1 0" func="cnt" op="equ" val="1">
                            <dgm:alg type="cycle">
                              <dgm:param type="ctrShpMap" val="fNode"/>
                              <dgm:param type="stAng" val="90"/>
                            </dgm:alg>
                          </dgm:if>
                          <dgm:if name="Name67" axis="ch ch" ptType="node node" st="1 1" cnt="1 0" func="cnt" op="equ" val="2">
                            <dgm:alg type="cycle">
                              <dgm:param type="ctrShpMap" val="fNode"/>
                              <dgm:param type="stAng" val="45"/>
                              <dgm:param type="spanAng" val="90"/>
                            </dgm:alg>
                          </dgm:if>
                          <dgm:else name="Name68">
                            <dgm:alg type="cycle">
                              <dgm:param type="ctrShpMap" val="fNode"/>
                              <dgm:param type="stAng" val="0"/>
                              <dgm:param type="spanAng" val="180"/>
                            </dgm:alg>
                          </dgm:else>
                        </dgm:choose>
                      </dgm:if>
                      <dgm:if name="Name69" axis="ch" ptType="node" func="cnt" op="equ" val="2">
                        <dgm:choose name="Name70">
                          <dgm:if name="Name71" axis="ch ch" ptType="node node" st="1 1" cnt="1 0" func="cnt" op="equ" val="1">
                            <dgm:alg type="cycle">
                              <dgm:param type="ctrShpMap" val="fNode"/>
                              <dgm:param type="stAng" val="0"/>
                            </dgm:alg>
                          </dgm:if>
                          <dgm:if name="Name72" axis="ch ch" ptType="node node" st="1 1" cnt="1 0" func="cnt" op="equ" val="2">
                            <dgm:alg type="cycle">
                              <dgm:param type="ctrShpMap" val="fNode"/>
                              <dgm:param type="stAng" val="315"/>
                              <dgm:param type="spanAng" val="90"/>
                            </dgm:alg>
                          </dgm:if>
                          <dgm:else name="Name73">
                            <dgm:alg type="cycle">
                              <dgm:param type="ctrShpMap" val="fNode"/>
                              <dgm:param type="stAng" val="270"/>
                              <dgm:param type="spanAng" val="180"/>
                            </dgm:alg>
                          </dgm:else>
                        </dgm:choose>
                      </dgm:if>
                      <dgm:if name="Name74" axis="ch" ptType="node" func="cnt" op="equ" val="3">
                        <dgm:choose name="Name75">
                          <dgm:if name="Name76" axis="ch ch" ptType="node node" st="1 1" cnt="1 0" func="cnt" op="equ" val="1">
                            <dgm:alg type="cycle">
                              <dgm:param type="ctrShpMap" val="fNode"/>
                              <dgm:param type="stAng" val="0"/>
                            </dgm:alg>
                          </dgm:if>
                          <dgm:if name="Name77" axis="ch ch" ptType="node node" st="1 1" cnt="1 0" func="cnt" op="equ" val="2">
                            <dgm:alg type="cycle">
                              <dgm:param type="ctrShpMap" val="fNode"/>
                              <dgm:param type="stAng" val="315"/>
                              <dgm:param type="spanAng" val="90"/>
                            </dgm:alg>
                          </dgm:if>
                          <dgm:else name="Name78">
                            <dgm:alg type="cycle">
                              <dgm:param type="ctrShpMap" val="fNode"/>
                              <dgm:param type="stAng" val="270"/>
                              <dgm:param type="spanAng" val="180"/>
                            </dgm:alg>
                          </dgm:else>
                        </dgm:choose>
                      </dgm:if>
                      <dgm:if name="Name79" axis="ch" ptType="node" func="cnt" op="equ" val="4">
                        <dgm:choose name="Name80">
                          <dgm:if name="Name81" axis="ch ch" ptType="node node" st="1 1" cnt="1 0" func="cnt" op="equ" val="1">
                            <dgm:alg type="cycle">
                              <dgm:param type="ctrShpMap" val="fNode"/>
                              <dgm:param type="stAng" val="0"/>
                            </dgm:alg>
                          </dgm:if>
                          <dgm:if name="Name82" axis="ch ch" ptType="node node" st="1 1" cnt="1 0" func="cnt" op="equ" val="2">
                            <dgm:alg type="cycle">
                              <dgm:param type="ctrShpMap" val="fNode"/>
                              <dgm:param type="stAng" val="315"/>
                              <dgm:param type="spanAng" val="90"/>
                            </dgm:alg>
                          </dgm:if>
                          <dgm:else name="Name83">
                            <dgm:alg type="cycle">
                              <dgm:param type="ctrShpMap" val="fNode"/>
                              <dgm:param type="stAng" val="292.5"/>
                              <dgm:param type="spanAng" val="135"/>
                            </dgm:alg>
                          </dgm:else>
                        </dgm:choose>
                      </dgm:if>
                      <dgm:if name="Name84" axis="ch" ptType="node" func="cnt" op="equ" val="5">
                        <dgm:choose name="Name85">
                          <dgm:if name="Name86" axis="ch ch" ptType="node node" st="1 1" cnt="1 0" func="cnt" op="equ" val="1">
                            <dgm:alg type="cycle">
                              <dgm:param type="ctrShpMap" val="fNode"/>
                              <dgm:param type="stAng" val="0"/>
                            </dgm:alg>
                          </dgm:if>
                          <dgm:if name="Name87" axis="ch ch" ptType="node node" st="1 1" cnt="1 0" func="cnt" op="equ" val="2">
                            <dgm:alg type="cycle">
                              <dgm:param type="ctrShpMap" val="fNode"/>
                              <dgm:param type="stAng" val="315"/>
                              <dgm:param type="spanAng" val="90"/>
                            </dgm:alg>
                          </dgm:if>
                          <dgm:else name="Name88">
                            <dgm:alg type="cycle">
                              <dgm:param type="ctrShpMap" val="fNode"/>
                              <dgm:param type="stAng" val="0"/>
                              <dgm:param type="spanAng" val="360"/>
                            </dgm:alg>
                          </dgm:else>
                        </dgm:choose>
                      </dgm:if>
                      <dgm:if name="Name89" axis="ch" ptType="node" func="cnt" op="equ" val="6">
                        <dgm:choose name="Name90">
                          <dgm:if name="Name91" axis="ch ch" ptType="node node" st="1 1" cnt="1 0" func="cnt" op="equ" val="1">
                            <dgm:alg type="cycle">
                              <dgm:param type="ctrShpMap" val="fNode"/>
                              <dgm:param type="stAng" val="0"/>
                            </dgm:alg>
                          </dgm:if>
                          <dgm:if name="Name92" axis="ch ch" ptType="node node" st="1 1" cnt="1 0" func="cnt" op="equ" val="2">
                            <dgm:alg type="cycle">
                              <dgm:param type="ctrShpMap" val="fNode"/>
                              <dgm:param type="stAng" val="315"/>
                              <dgm:param type="spanAng" val="90"/>
                            </dgm:alg>
                          </dgm:if>
                          <dgm:else name="Name93">
                            <dgm:alg type="cycle">
                              <dgm:param type="ctrShpMap" val="fNode"/>
                              <dgm:param type="stAng" val="0"/>
                              <dgm:param type="spanAng" val="360"/>
                            </dgm:alg>
                          </dgm:else>
                        </dgm:choose>
                      </dgm:if>
                      <dgm:if name="Name94" axis="ch" ptType="node" func="cnt" op="gte" val="7">
                        <dgm:choose name="Name95">
                          <dgm:if name="Name96" axis="ch ch" ptType="node node" st="1 1" cnt="1 0" func="cnt" op="equ" val="1">
                            <dgm:alg type="cycle">
                              <dgm:param type="ctrShpMap" val="fNode"/>
                              <dgm:param type="stAng" val="0"/>
                            </dgm:alg>
                          </dgm:if>
                          <dgm:if name="Name97" axis="ch ch" ptType="node node" st="1 1" cnt="1 0" func="cnt" op="equ" val="2">
                            <dgm:alg type="cycle">
                              <dgm:param type="ctrShpMap" val="fNode"/>
                              <dgm:param type="stAng" val="315"/>
                              <dgm:param type="spanAng" val="90"/>
                            </dgm:alg>
                          </dgm:if>
                          <dgm:else name="Name98">
                            <dgm:alg type="cycle">
                              <dgm:param type="ctrShpMap" val="fNode"/>
                              <dgm:param type="stAng" val="0"/>
                              <dgm:param type="spanAng" val="360"/>
                            </dgm:alg>
                          </dgm:else>
                        </dgm:choose>
                      </dgm:if>
                      <dgm:else name="Name99"/>
                    </dgm:choose>
                  </dgm:if>
                  <dgm:else name="Name100">
                    <dgm:choose name="Name101">
                      <dgm:if name="Name102" axis="ch" ptType="node" func="cnt" op="equ" val="1">
                        <dgm:choose name="Name103">
                          <dgm:if name="Name104" axis="ch ch" ptType="node node" st="1 1" cnt="1 0" func="cnt" op="equ" val="1">
                            <dgm:alg type="cycle">
                              <dgm:param type="ctrShpMap" val="fNode"/>
                              <dgm:param type="stAng" val="270"/>
                            </dgm:alg>
                          </dgm:if>
                          <dgm:if name="Name105" axis="ch ch" ptType="node node" st="1 1" cnt="1 0" func="cnt" op="equ" val="2">
                            <dgm:alg type="cycle">
                              <dgm:param type="ctrShpMap" val="fNode"/>
                              <dgm:param type="stAng" val="315"/>
                              <dgm:param type="spanAng" val="-90"/>
                            </dgm:alg>
                          </dgm:if>
                          <dgm:else name="Name106">
                            <dgm:alg type="cycle">
                              <dgm:param type="ctrShpMap" val="fNode"/>
                              <dgm:param type="stAng" val="0"/>
                              <dgm:param type="spanAng" val="-180"/>
                            </dgm:alg>
                          </dgm:else>
                        </dgm:choose>
                      </dgm:if>
                      <dgm:if name="Name107" axis="ch" ptType="node" func="cnt" op="equ" val="2">
                        <dgm:choose name="Name108">
                          <dgm:if name="Name109" axis="ch ch" ptType="node node" st="1 1" cnt="1 0" func="cnt" op="equ" val="1">
                            <dgm:alg type="cycle">
                              <dgm:param type="ctrShpMap" val="fNode"/>
                              <dgm:param type="stAng" val="0"/>
                            </dgm:alg>
                          </dgm:if>
                          <dgm:if name="Name110" axis="ch ch" ptType="node node" st="1 1" cnt="1 0" func="cnt" op="equ" val="2">
                            <dgm:alg type="cycle">
                              <dgm:param type="ctrShpMap" val="fNode"/>
                              <dgm:param type="stAng" val="45"/>
                              <dgm:param type="spanAng" val="-90"/>
                            </dgm:alg>
                          </dgm:if>
                          <dgm:else name="Name111">
                            <dgm:alg type="cycle">
                              <dgm:param type="ctrShpMap" val="fNode"/>
                              <dgm:param type="stAng" val="90"/>
                              <dgm:param type="spanAng" val="-180"/>
                            </dgm:alg>
                          </dgm:else>
                        </dgm:choose>
                      </dgm:if>
                      <dgm:if name="Name112" axis="ch" ptType="node" func="cnt" op="equ" val="3">
                        <dgm:choose name="Name113">
                          <dgm:if name="Name114" axis="ch ch" ptType="node node" st="1 1" cnt="1 0" func="cnt" op="equ" val="1">
                            <dgm:alg type="cycle">
                              <dgm:param type="ctrShpMap" val="fNode"/>
                              <dgm:param type="stAng" val="0"/>
                            </dgm:alg>
                          </dgm:if>
                          <dgm:if name="Name115" axis="ch ch" ptType="node node" st="1 1" cnt="1 0" func="cnt" op="equ" val="2">
                            <dgm:alg type="cycle">
                              <dgm:param type="ctrShpMap" val="fNode"/>
                              <dgm:param type="stAng" val="45"/>
                              <dgm:param type="spanAng" val="-90"/>
                            </dgm:alg>
                          </dgm:if>
                          <dgm:else name="Name116">
                            <dgm:alg type="cycle">
                              <dgm:param type="ctrShpMap" val="fNode"/>
                              <dgm:param type="stAng" val="90"/>
                              <dgm:param type="spanAng" val="-180"/>
                            </dgm:alg>
                          </dgm:else>
                        </dgm:choose>
                      </dgm:if>
                      <dgm:if name="Name117" axis="ch" ptType="node" func="cnt" op="equ" val="4">
                        <dgm:choose name="Name118">
                          <dgm:if name="Name119" axis="ch ch" ptType="node node" st="1 1" cnt="1 0" func="cnt" op="equ" val="1">
                            <dgm:alg type="cycle">
                              <dgm:param type="ctrShpMap" val="fNode"/>
                              <dgm:param type="stAng" val="0"/>
                            </dgm:alg>
                          </dgm:if>
                          <dgm:if name="Name120" axis="ch ch" ptType="node node" st="1 1" cnt="1 0" func="cnt" op="equ" val="2">
                            <dgm:alg type="cycle">
                              <dgm:param type="ctrShpMap" val="fNode"/>
                              <dgm:param type="stAng" val="45"/>
                              <dgm:param type="spanAng" val="-90"/>
                            </dgm:alg>
                          </dgm:if>
                          <dgm:else name="Name121">
                            <dgm:alg type="cycle">
                              <dgm:param type="ctrShpMap" val="fNode"/>
                              <dgm:param type="stAng" val="67.5"/>
                              <dgm:param type="spanAng" val="-135"/>
                            </dgm:alg>
                          </dgm:else>
                        </dgm:choose>
                      </dgm:if>
                      <dgm:if name="Name122" axis="ch" ptType="node" func="cnt" op="equ" val="5">
                        <dgm:choose name="Name123">
                          <dgm:if name="Name124" axis="ch ch" ptType="node node" st="1 1" cnt="1 0" func="cnt" op="equ" val="1">
                            <dgm:alg type="cycle">
                              <dgm:param type="ctrShpMap" val="fNode"/>
                              <dgm:param type="stAng" val="0"/>
                            </dgm:alg>
                          </dgm:if>
                          <dgm:if name="Name125" axis="ch ch" ptType="node node" st="1 1" cnt="1 0" func="cnt" op="equ" val="2">
                            <dgm:alg type="cycle">
                              <dgm:param type="ctrShpMap" val="fNode"/>
                              <dgm:param type="stAng" val="45"/>
                              <dgm:param type="spanAng" val="-90"/>
                            </dgm:alg>
                          </dgm:if>
                          <dgm:else name="Name126">
                            <dgm:alg type="cycle">
                              <dgm:param type="ctrShpMap" val="fNode"/>
                              <dgm:param type="stAng" val="0"/>
                              <dgm:param type="spanAng" val="-360"/>
                            </dgm:alg>
                          </dgm:else>
                        </dgm:choose>
                      </dgm:if>
                      <dgm:if name="Name127" axis="ch" ptType="node" func="cnt" op="equ" val="6">
                        <dgm:choose name="Name128">
                          <dgm:if name="Name129" axis="ch ch" ptType="node node" st="1 1" cnt="1 0" func="cnt" op="equ" val="1">
                            <dgm:alg type="cycle">
                              <dgm:param type="ctrShpMap" val="fNode"/>
                              <dgm:param type="stAng" val="0"/>
                            </dgm:alg>
                          </dgm:if>
                          <dgm:if name="Name130" axis="ch ch" ptType="node node" st="1 1" cnt="1 0" func="cnt" op="equ" val="2">
                            <dgm:alg type="cycle">
                              <dgm:param type="ctrShpMap" val="fNode"/>
                              <dgm:param type="stAng" val="45"/>
                              <dgm:param type="spanAng" val="-90"/>
                            </dgm:alg>
                          </dgm:if>
                          <dgm:else name="Name131">
                            <dgm:alg type="cycle">
                              <dgm:param type="ctrShpMap" val="fNode"/>
                              <dgm:param type="stAng" val="0"/>
                              <dgm:param type="spanAng" val="-360"/>
                            </dgm:alg>
                          </dgm:else>
                        </dgm:choose>
                      </dgm:if>
                      <dgm:if name="Name132" axis="ch" ptType="node" func="cnt" op="gte" val="7">
                        <dgm:choose name="Name133">
                          <dgm:if name="Name134" axis="ch ch" ptType="node node" st="1 1" cnt="1 0" func="cnt" op="equ" val="1">
                            <dgm:alg type="cycle">
                              <dgm:param type="ctrShpMap" val="fNode"/>
                              <dgm:param type="stAng" val="0"/>
                            </dgm:alg>
                          </dgm:if>
                          <dgm:if name="Name135" axis="ch ch" ptType="node node" st="1 1" cnt="1 0" func="cnt" op="equ" val="2">
                            <dgm:alg type="cycle">
                              <dgm:param type="ctrShpMap" val="fNode"/>
                              <dgm:param type="stAng" val="45"/>
                              <dgm:param type="spanAng" val="-90"/>
                            </dgm:alg>
                          </dgm:if>
                          <dgm:else name="Name136">
                            <dgm:alg type="cycle">
                              <dgm:param type="ctrShpMap" val="fNode"/>
                              <dgm:param type="stAng" val="0"/>
                              <dgm:param type="spanAng" val="-360"/>
                            </dgm:alg>
                          </dgm:else>
                        </dgm:choose>
                      </dgm:if>
                      <dgm:else name="Name137"/>
                    </dgm:choose>
                  </dgm:else>
                </dgm:choose>
                <dgm:shape xmlns:r="http://schemas.openxmlformats.org/officeDocument/2006/relationships" r:blip="">
                  <dgm:adjLst/>
                </dgm:shape>
                <dgm:presOf/>
                <dgm:constrLst>
                  <dgm:constr type="sp" refType="w" fact="0.1"/>
                  <dgm:constr type="sibSp" refType="w" fact="0.1"/>
                </dgm:constrLst>
                <dgm:forEach name="Name138" axis="ch" ptType="node" cnt="1">
                  <dgm:layoutNode name="childCenter1"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139" axis="ch">
                    <dgm:forEach name="Name140" axis="self" ptType="parTrans">
                      <dgm:layoutNode name="Name141">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142" axis="self" ptType="node">
                      <dgm:layoutNode name="text1"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143" axis="ch" ptType="parTrans" cnt="1">
                <dgm:layoutNode name="Name144">
                  <dgm:alg type="conn">
                    <dgm:param type="dim" val="1D"/>
                    <dgm:param type="begPts" val="auto"/>
                    <dgm:param type="endPts" val="auto"/>
                    <dgm:param type="endSty" val="noArr"/>
                    <dgm:param type="srcNode" val="textCenter"/>
                    <dgm:param type="dstNode" val="childCenter1"/>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145"/>
          </dgm:choose>
          <dgm:choose name="Name146">
            <dgm:if name="Name147" axis="ch" ptType="node" func="cnt" op="gte" val="2">
              <dgm:layoutNode name="cycle_2">
                <dgm:choose name="Name148">
                  <dgm:if name="Name149" func="var" arg="dir" op="equ" val="norm">
                    <dgm:choose name="Name150">
                      <dgm:if name="Name151" axis="ch" ptType="node" func="cnt" op="equ" val="2">
                        <dgm:choose name="Name152">
                          <dgm:if name="Name153" axis="ch ch" ptType="node node" st="2 1" cnt="1 0" func="cnt" op="equ" val="1">
                            <dgm:alg type="cycle">
                              <dgm:param type="ctrShpMap" val="fNode"/>
                              <dgm:param type="stAng" val="180"/>
                            </dgm:alg>
                          </dgm:if>
                          <dgm:if name="Name154" axis="ch ch" ptType="node node" st="2 1" cnt="1 0" func="cnt" op="equ" val="2">
                            <dgm:alg type="cycle">
                              <dgm:param type="ctrShpMap" val="fNode"/>
                              <dgm:param type="stAng" val="135"/>
                              <dgm:param type="spanAng" val="90"/>
                            </dgm:alg>
                          </dgm:if>
                          <dgm:else name="Name155">
                            <dgm:alg type="cycle">
                              <dgm:param type="ctrShpMap" val="fNode"/>
                              <dgm:param type="stAng" val="90"/>
                              <dgm:param type="spanAng" val="180"/>
                            </dgm:alg>
                          </dgm:else>
                        </dgm:choose>
                      </dgm:if>
                      <dgm:if name="Name156" axis="ch" ptType="node" func="cnt" op="equ" val="3">
                        <dgm:choose name="Name157">
                          <dgm:if name="Name158" axis="ch ch" ptType="node node" st="2 1" cnt="1 0" func="cnt" op="equ" val="1">
                            <dgm:alg type="cycle">
                              <dgm:param type="ctrShpMap" val="fNode"/>
                              <dgm:param type="stAng" val="120"/>
                              <dgm:param type="horzAlign" val="r"/>
                              <dgm:param type="vertAlign" val="b"/>
                            </dgm:alg>
                          </dgm:if>
                          <dgm:if name="Name159" axis="ch ch" ptType="node node" st="2 1" cnt="1 0" func="cnt" op="equ" val="2">
                            <dgm:alg type="cycle">
                              <dgm:param type="ctrShpMap" val="fNode"/>
                              <dgm:param type="stAng" val="75"/>
                              <dgm:param type="spanAng" val="90"/>
                              <dgm:param type="horzAlign" val="r"/>
                              <dgm:param type="vertAlign" val="b"/>
                            </dgm:alg>
                          </dgm:if>
                          <dgm:else name="Name160">
                            <dgm:alg type="cycle">
                              <dgm:param type="ctrShpMap" val="fNode"/>
                              <dgm:param type="stAng" val="30"/>
                              <dgm:param type="spanAng" val="180"/>
                            </dgm:alg>
                          </dgm:else>
                        </dgm:choose>
                      </dgm:if>
                      <dgm:if name="Name161" axis="ch" ptType="node" func="cnt" op="equ" val="4">
                        <dgm:choose name="Name162">
                          <dgm:if name="Name163" axis="ch ch" ptType="node node" st="2 1" cnt="1 0" func="cnt" op="equ" val="1">
                            <dgm:alg type="cycle">
                              <dgm:param type="ctrShpMap" val="fNode"/>
                              <dgm:param type="stAng" val="90"/>
                            </dgm:alg>
                          </dgm:if>
                          <dgm:if name="Name164" axis="ch ch" ptType="node node" st="2 1" cnt="1 0" func="cnt" op="equ" val="2">
                            <dgm:alg type="cycle">
                              <dgm:param type="ctrShpMap" val="fNode"/>
                              <dgm:param type="stAng" val="45"/>
                              <dgm:param type="spanAng" val="90"/>
                            </dgm:alg>
                          </dgm:if>
                          <dgm:else name="Name165">
                            <dgm:alg type="cycle">
                              <dgm:param type="ctrShpMap" val="fNode"/>
                              <dgm:param type="stAng" val="22.5"/>
                              <dgm:param type="spanAng" val="135"/>
                            </dgm:alg>
                          </dgm:else>
                        </dgm:choose>
                      </dgm:if>
                      <dgm:if name="Name166" axis="ch" ptType="node" func="cnt" op="equ" val="5">
                        <dgm:choose name="Name167">
                          <dgm:if name="Name168" axis="ch ch" ptType="node node" st="2 1" cnt="1 0" func="cnt" op="equ" val="1">
                            <dgm:alg type="cycle">
                              <dgm:param type="ctrShpMap" val="fNode"/>
                              <dgm:param type="stAng" val="72"/>
                            </dgm:alg>
                          </dgm:if>
                          <dgm:if name="Name169" axis="ch ch" ptType="node node" st="2 1" cnt="1 0" func="cnt" op="equ" val="2">
                            <dgm:alg type="cycle">
                              <dgm:param type="ctrShpMap" val="fNode"/>
                              <dgm:param type="stAng" val="27"/>
                              <dgm:param type="spanAng" val="90"/>
                            </dgm:alg>
                          </dgm:if>
                          <dgm:else name="Name170">
                            <dgm:alg type="cycle">
                              <dgm:param type="ctrShpMap" val="fNode"/>
                              <dgm:param type="stAng" val="0"/>
                              <dgm:param type="spanAng" val="360"/>
                            </dgm:alg>
                          </dgm:else>
                        </dgm:choose>
                      </dgm:if>
                      <dgm:if name="Name171" axis="ch" ptType="node" func="cnt" op="equ" val="6">
                        <dgm:choose name="Name172">
                          <dgm:if name="Name173" axis="ch ch" ptType="node node" st="2 1" cnt="1 0" func="cnt" op="equ" val="1">
                            <dgm:alg type="cycle">
                              <dgm:param type="ctrShpMap" val="fNode"/>
                              <dgm:param type="stAng" val="60"/>
                            </dgm:alg>
                          </dgm:if>
                          <dgm:if name="Name174" axis="ch ch" ptType="node node" st="2 1" cnt="1 0" func="cnt" op="equ" val="2">
                            <dgm:alg type="cycle">
                              <dgm:param type="ctrShpMap" val="fNode"/>
                              <dgm:param type="stAng" val="15"/>
                              <dgm:param type="spanAng" val="90"/>
                            </dgm:alg>
                          </dgm:if>
                          <dgm:else name="Name175">
                            <dgm:alg type="cycle">
                              <dgm:param type="ctrShpMap" val="fNode"/>
                              <dgm:param type="stAng" val="0"/>
                              <dgm:param type="spanAng" val="360"/>
                            </dgm:alg>
                          </dgm:else>
                        </dgm:choose>
                      </dgm:if>
                      <dgm:if name="Name176" axis="ch" ptType="node" func="cnt" op="gte" val="7">
                        <dgm:choose name="Name177">
                          <dgm:if name="Name178" axis="ch ch" ptType="node node" st="2 1" cnt="1 0" func="cnt" op="equ" val="1">
                            <dgm:alg type="cycle">
                              <dgm:param type="ctrShpMap" val="fNode"/>
                              <dgm:param type="stAng" val="51"/>
                            </dgm:alg>
                          </dgm:if>
                          <dgm:if name="Name179" axis="ch ch" ptType="node node" st="2 1" cnt="1 0" func="cnt" op="equ" val="2">
                            <dgm:alg type="cycle">
                              <dgm:param type="ctrShpMap" val="fNode"/>
                              <dgm:param type="stAng" val="6"/>
                              <dgm:param type="spanAng" val="90"/>
                            </dgm:alg>
                          </dgm:if>
                          <dgm:else name="Name180">
                            <dgm:alg type="cycle">
                              <dgm:param type="ctrShpMap" val="fNode"/>
                              <dgm:param type="stAng" val="0"/>
                              <dgm:param type="spanAng" val="360"/>
                            </dgm:alg>
                          </dgm:else>
                        </dgm:choose>
                      </dgm:if>
                      <dgm:else name="Name181"/>
                    </dgm:choose>
                  </dgm:if>
                  <dgm:else name="Name182">
                    <dgm:choose name="Name183">
                      <dgm:if name="Name184" axis="ch" ptType="node" func="cnt" op="equ" val="2">
                        <dgm:choose name="Name185">
                          <dgm:if name="Name186" axis="ch ch" ptType="node node" st="2 1" cnt="1 0" func="cnt" op="equ" val="1">
                            <dgm:alg type="cycle">
                              <dgm:param type="ctrShpMap" val="fNode"/>
                              <dgm:param type="stAng" val="180"/>
                            </dgm:alg>
                          </dgm:if>
                          <dgm:if name="Name187" axis="ch ch" ptType="node node" st="2 1" cnt="1 0" func="cnt" op="equ" val="2">
                            <dgm:alg type="cycle">
                              <dgm:param type="ctrShpMap" val="fNode"/>
                              <dgm:param type="stAng" val="225"/>
                              <dgm:param type="spanAng" val="-90"/>
                            </dgm:alg>
                          </dgm:if>
                          <dgm:else name="Name188">
                            <dgm:alg type="cycle">
                              <dgm:param type="ctrShpMap" val="fNode"/>
                              <dgm:param type="stAng" val="270"/>
                              <dgm:param type="spanAng" val="-180"/>
                            </dgm:alg>
                          </dgm:else>
                        </dgm:choose>
                      </dgm:if>
                      <dgm:if name="Name189" axis="ch" ptType="node" func="cnt" op="equ" val="3">
                        <dgm:choose name="Name190">
                          <dgm:if name="Name191" axis="ch ch" ptType="node node" st="2 1" cnt="1 0" func="cnt" op="equ" val="1">
                            <dgm:alg type="cycle">
                              <dgm:param type="ctrShpMap" val="fNode"/>
                              <dgm:param type="stAng" val="240"/>
                              <dgm:param type="horzAlign" val="l"/>
                              <dgm:param type="vertAlign" val="b"/>
                            </dgm:alg>
                          </dgm:if>
                          <dgm:if name="Name192" axis="ch ch" ptType="node node" st="2 1" cnt="1 0" func="cnt" op="equ" val="2">
                            <dgm:alg type="cycle">
                              <dgm:param type="ctrShpMap" val="fNode"/>
                              <dgm:param type="stAng" val="285"/>
                              <dgm:param type="spanAng" val="-90"/>
                              <dgm:param type="horzAlign" val="l"/>
                              <dgm:param type="vertAlign" val="b"/>
                            </dgm:alg>
                          </dgm:if>
                          <dgm:else name="Name193">
                            <dgm:alg type="cycle">
                              <dgm:param type="ctrShpMap" val="fNode"/>
                              <dgm:param type="stAng" val="330"/>
                              <dgm:param type="spanAng" val="-180"/>
                            </dgm:alg>
                          </dgm:else>
                        </dgm:choose>
                      </dgm:if>
                      <dgm:if name="Name194" axis="ch" ptType="node" func="cnt" op="equ" val="4">
                        <dgm:choose name="Name195">
                          <dgm:if name="Name196" axis="ch ch" ptType="node node" st="2 1" cnt="1 0" func="cnt" op="equ" val="1">
                            <dgm:alg type="cycle">
                              <dgm:param type="ctrShpMap" val="fNode"/>
                              <dgm:param type="stAng" val="270"/>
                            </dgm:alg>
                          </dgm:if>
                          <dgm:if name="Name197" axis="ch ch" ptType="node node" st="2 1" cnt="1 0" func="cnt" op="equ" val="2">
                            <dgm:alg type="cycle">
                              <dgm:param type="ctrShpMap" val="fNode"/>
                              <dgm:param type="stAng" val="315"/>
                              <dgm:param type="spanAng" val="-90"/>
                            </dgm:alg>
                          </dgm:if>
                          <dgm:else name="Name198">
                            <dgm:alg type="cycle">
                              <dgm:param type="ctrShpMap" val="fNode"/>
                              <dgm:param type="stAng" val="337.5"/>
                              <dgm:param type="spanAng" val="-135"/>
                            </dgm:alg>
                          </dgm:else>
                        </dgm:choose>
                      </dgm:if>
                      <dgm:if name="Name199" axis="ch" ptType="node" func="cnt" op="equ" val="5">
                        <dgm:choose name="Name200">
                          <dgm:if name="Name201" axis="ch ch" ptType="node node" st="2 1" cnt="1 0" func="cnt" op="equ" val="1">
                            <dgm:alg type="cycle">
                              <dgm:param type="ctrShpMap" val="fNode"/>
                              <dgm:param type="stAng" val="288"/>
                            </dgm:alg>
                          </dgm:if>
                          <dgm:if name="Name202" axis="ch ch" ptType="node node" st="2 1" cnt="1 0" func="cnt" op="equ" val="2">
                            <dgm:alg type="cycle">
                              <dgm:param type="ctrShpMap" val="fNode"/>
                              <dgm:param type="stAng" val="333"/>
                              <dgm:param type="spanAng" val="-90"/>
                            </dgm:alg>
                          </dgm:if>
                          <dgm:else name="Name203">
                            <dgm:alg type="cycle">
                              <dgm:param type="ctrShpMap" val="fNode"/>
                              <dgm:param type="stAng" val="0"/>
                              <dgm:param type="spanAng" val="-360"/>
                            </dgm:alg>
                          </dgm:else>
                        </dgm:choose>
                      </dgm:if>
                      <dgm:if name="Name204" axis="ch" ptType="node" func="cnt" op="equ" val="6">
                        <dgm:choose name="Name205">
                          <dgm:if name="Name206" axis="ch ch" ptType="node node" st="2 1" cnt="1 0" func="cnt" op="equ" val="1">
                            <dgm:alg type="cycle">
                              <dgm:param type="ctrShpMap" val="fNode"/>
                              <dgm:param type="stAng" val="300"/>
                            </dgm:alg>
                          </dgm:if>
                          <dgm:if name="Name207" axis="ch ch" ptType="node node" st="2 1" cnt="1 0" func="cnt" op="equ" val="2">
                            <dgm:alg type="cycle">
                              <dgm:param type="ctrShpMap" val="fNode"/>
                              <dgm:param type="stAng" val="345"/>
                              <dgm:param type="spanAng" val="-90"/>
                            </dgm:alg>
                          </dgm:if>
                          <dgm:else name="Name208">
                            <dgm:alg type="cycle">
                              <dgm:param type="ctrShpMap" val="fNode"/>
                              <dgm:param type="stAng" val="0"/>
                              <dgm:param type="spanAng" val="-360"/>
                            </dgm:alg>
                          </dgm:else>
                        </dgm:choose>
                      </dgm:if>
                      <dgm:if name="Name209" axis="ch" ptType="node" func="cnt" op="gte" val="7">
                        <dgm:choose name="Name210">
                          <dgm:if name="Name211" axis="ch ch" ptType="node node" st="2 1" cnt="1 0" func="cnt" op="equ" val="1">
                            <dgm:alg type="cycle">
                              <dgm:param type="ctrShpMap" val="fNode"/>
                              <dgm:param type="stAng" val="308"/>
                            </dgm:alg>
                          </dgm:if>
                          <dgm:if name="Name212" axis="ch ch" ptType="node node" st="2 1" cnt="1 0" func="cnt" op="equ" val="2">
                            <dgm:alg type="cycle">
                              <dgm:param type="ctrShpMap" val="fNode"/>
                              <dgm:param type="stAng" val="353"/>
                              <dgm:param type="spanAng" val="-90"/>
                            </dgm:alg>
                          </dgm:if>
                          <dgm:else name="Name213">
                            <dgm:alg type="cycle">
                              <dgm:param type="ctrShpMap" val="fNode"/>
                              <dgm:param type="stAng" val="0"/>
                              <dgm:param type="spanAng" val="-360"/>
                            </dgm:alg>
                          </dgm:else>
                        </dgm:choose>
                      </dgm:if>
                      <dgm:else name="Name214"/>
                    </dgm:choose>
                  </dgm:else>
                </dgm:choose>
                <dgm:shape xmlns:r="http://schemas.openxmlformats.org/officeDocument/2006/relationships" r:blip="">
                  <dgm:adjLst/>
                </dgm:shape>
                <dgm:presOf/>
                <dgm:constrLst>
                  <dgm:constr type="sp" refType="w" fact="0.1"/>
                  <dgm:constr type="sibSp" refType="w" fact="0.1"/>
                </dgm:constrLst>
                <dgm:forEach name="Name215" axis="ch" ptType="node" st="2" cnt="1">
                  <dgm:layoutNode name="childCenter2"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16" axis="ch">
                    <dgm:forEach name="Name217" axis="self" ptType="parTrans">
                      <dgm:layoutNode name="Name218">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19" axis="self" ptType="node">
                      <dgm:layoutNode name="text2"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20" axis="ch" ptType="parTrans" st="2" cnt="1">
                <dgm:layoutNode name="Name221">
                  <dgm:alg type="conn">
                    <dgm:param type="dim" val="1D"/>
                    <dgm:param type="begPts" val="auto"/>
                    <dgm:param type="endPts" val="auto"/>
                    <dgm:param type="endSty" val="noArr"/>
                    <dgm:param type="srcNode" val="textCenter"/>
                    <dgm:param type="dstNode" val="childCenter2"/>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22"/>
          </dgm:choose>
          <dgm:choose name="Name223">
            <dgm:if name="Name224" axis="ch" ptType="node" func="cnt" op="gte" val="3">
              <dgm:layoutNode name="cycle_3">
                <dgm:choose name="Name225">
                  <dgm:if name="Name226" func="var" arg="dir" op="equ" val="norm">
                    <dgm:choose name="Name227">
                      <dgm:if name="Name228" axis="ch" ptType="node" func="cnt" op="equ" val="3">
                        <dgm:choose name="Name229">
                          <dgm:if name="Name230" axis="ch ch" ptType="node node" st="3 1" cnt="1 0" func="cnt" op="equ" val="1">
                            <dgm:alg type="cycle">
                              <dgm:param type="ctrShpMap" val="fNode"/>
                              <dgm:param type="stAng" val="240"/>
                              <dgm:param type="horzAlign" val="l"/>
                              <dgm:param type="vertAlign" val="b"/>
                            </dgm:alg>
                          </dgm:if>
                          <dgm:if name="Name231" axis="ch ch" ptType="node node" st="3 1" cnt="1 0" func="cnt" op="equ" val="2">
                            <dgm:alg type="cycle">
                              <dgm:param type="ctrShpMap" val="fNode"/>
                              <dgm:param type="stAng" val="195"/>
                              <dgm:param type="spanAng" val="90"/>
                              <dgm:param type="horzAlign" val="l"/>
                              <dgm:param type="vertAlign" val="b"/>
                            </dgm:alg>
                          </dgm:if>
                          <dgm:else name="Name232">
                            <dgm:alg type="cycle">
                              <dgm:param type="ctrShpMap" val="fNode"/>
                              <dgm:param type="stAng" val="150"/>
                              <dgm:param type="spanAng" val="180"/>
                            </dgm:alg>
                          </dgm:else>
                        </dgm:choose>
                      </dgm:if>
                      <dgm:if name="Name233" axis="ch" ptType="node" func="cnt" op="equ" val="4">
                        <dgm:choose name="Name234">
                          <dgm:if name="Name235" axis="ch ch" ptType="node node" st="3 1" cnt="1 0" func="cnt" op="equ" val="1">
                            <dgm:alg type="cycle">
                              <dgm:param type="ctrShpMap" val="fNode"/>
                              <dgm:param type="stAng" val="180"/>
                            </dgm:alg>
                          </dgm:if>
                          <dgm:if name="Name236" axis="ch ch" ptType="node node" st="3 1" cnt="1 0" func="cnt" op="equ" val="2">
                            <dgm:alg type="cycle">
                              <dgm:param type="ctrShpMap" val="fNode"/>
                              <dgm:param type="stAng" val="135"/>
                              <dgm:param type="spanAng" val="90"/>
                            </dgm:alg>
                          </dgm:if>
                          <dgm:else name="Name237">
                            <dgm:alg type="cycle">
                              <dgm:param type="ctrShpMap" val="fNode"/>
                              <dgm:param type="stAng" val="112.5"/>
                              <dgm:param type="spanAng" val="135"/>
                            </dgm:alg>
                          </dgm:else>
                        </dgm:choose>
                      </dgm:if>
                      <dgm:if name="Name238" axis="ch" ptType="node" func="cnt" op="equ" val="5">
                        <dgm:choose name="Name239">
                          <dgm:if name="Name240" axis="ch ch" ptType="node node" st="3 1" cnt="1 0" func="cnt" op="equ" val="1">
                            <dgm:alg type="cycle">
                              <dgm:param type="ctrShpMap" val="fNode"/>
                              <dgm:param type="stAng" val="144"/>
                            </dgm:alg>
                          </dgm:if>
                          <dgm:if name="Name241" axis="ch ch" ptType="node node" st="3 1" cnt="1 0" func="cnt" op="equ" val="2">
                            <dgm:alg type="cycle">
                              <dgm:param type="ctrShpMap" val="fNode"/>
                              <dgm:param type="stAng" val="99"/>
                              <dgm:param type="spanAng" val="90"/>
                            </dgm:alg>
                          </dgm:if>
                          <dgm:else name="Name242">
                            <dgm:alg type="cycle">
                              <dgm:param type="ctrShpMap" val="fNode"/>
                              <dgm:param type="stAng" val="0"/>
                              <dgm:param type="spanAng" val="360"/>
                            </dgm:alg>
                          </dgm:else>
                        </dgm:choose>
                      </dgm:if>
                      <dgm:if name="Name243" axis="ch" ptType="node" func="cnt" op="equ" val="6">
                        <dgm:choose name="Name244">
                          <dgm:if name="Name245" axis="ch ch" ptType="node node" st="3 1" cnt="1 0" func="cnt" op="equ" val="1">
                            <dgm:alg type="cycle">
                              <dgm:param type="ctrShpMap" val="fNode"/>
                              <dgm:param type="stAng" val="120"/>
                            </dgm:alg>
                          </dgm:if>
                          <dgm:if name="Name246" axis="ch ch" ptType="node node" st="3 1" cnt="1 0" func="cnt" op="equ" val="2">
                            <dgm:alg type="cycle">
                              <dgm:param type="ctrShpMap" val="fNode"/>
                              <dgm:param type="stAng" val="75"/>
                              <dgm:param type="spanAng" val="90"/>
                            </dgm:alg>
                          </dgm:if>
                          <dgm:else name="Name247">
                            <dgm:alg type="cycle">
                              <dgm:param type="ctrShpMap" val="fNode"/>
                              <dgm:param type="stAng" val="0"/>
                              <dgm:param type="spanAng" val="360"/>
                            </dgm:alg>
                          </dgm:else>
                        </dgm:choose>
                      </dgm:if>
                      <dgm:if name="Name248" axis="ch" ptType="node" func="cnt" op="gte" val="7">
                        <dgm:choose name="Name249">
                          <dgm:if name="Name250" axis="ch ch" ptType="node node" st="3 1" cnt="1 0" func="cnt" op="equ" val="1">
                            <dgm:alg type="cycle">
                              <dgm:param type="ctrShpMap" val="fNode"/>
                              <dgm:param type="stAng" val="102"/>
                            </dgm:alg>
                          </dgm:if>
                          <dgm:if name="Name251" axis="ch ch" ptType="node node" st="3 1" cnt="1 0" func="cnt" op="equ" val="2">
                            <dgm:alg type="cycle">
                              <dgm:param type="ctrShpMap" val="fNode"/>
                              <dgm:param type="stAng" val="57"/>
                              <dgm:param type="spanAng" val="90"/>
                            </dgm:alg>
                          </dgm:if>
                          <dgm:else name="Name252">
                            <dgm:alg type="cycle">
                              <dgm:param type="ctrShpMap" val="fNode"/>
                              <dgm:param type="stAng" val="0"/>
                              <dgm:param type="spanAng" val="360"/>
                            </dgm:alg>
                          </dgm:else>
                        </dgm:choose>
                      </dgm:if>
                      <dgm:else name="Name253"/>
                    </dgm:choose>
                  </dgm:if>
                  <dgm:else name="Name254">
                    <dgm:choose name="Name255">
                      <dgm:if name="Name256" axis="ch" ptType="node" func="cnt" op="equ" val="3">
                        <dgm:choose name="Name257">
                          <dgm:if name="Name258" axis="ch ch" ptType="node node" st="3 1" cnt="1 0" func="cnt" op="equ" val="1">
                            <dgm:alg type="cycle">
                              <dgm:param type="ctrShpMap" val="fNode"/>
                              <dgm:param type="stAng" val="120"/>
                              <dgm:param type="horzAlign" val="r"/>
                              <dgm:param type="vertAlign" val="b"/>
                            </dgm:alg>
                          </dgm:if>
                          <dgm:if name="Name259" axis="ch ch" ptType="node node" st="3 1" cnt="1 0" func="cnt" op="equ" val="2">
                            <dgm:alg type="cycle">
                              <dgm:param type="ctrShpMap" val="fNode"/>
                              <dgm:param type="stAng" val="165"/>
                              <dgm:param type="spanAng" val="-90"/>
                              <dgm:param type="horzAlign" val="r"/>
                              <dgm:param type="vertAlign" val="b"/>
                            </dgm:alg>
                          </dgm:if>
                          <dgm:else name="Name260">
                            <dgm:alg type="cycle">
                              <dgm:param type="ctrShpMap" val="fNode"/>
                              <dgm:param type="stAng" val="210"/>
                              <dgm:param type="spanAng" val="-180"/>
                            </dgm:alg>
                          </dgm:else>
                        </dgm:choose>
                      </dgm:if>
                      <dgm:if name="Name261" axis="ch" ptType="node" func="cnt" op="equ" val="4">
                        <dgm:choose name="Name262">
                          <dgm:if name="Name263" axis="ch ch" ptType="node node" st="3 1" cnt="1 0" func="cnt" op="equ" val="1">
                            <dgm:alg type="cycle">
                              <dgm:param type="ctrShpMap" val="fNode"/>
                              <dgm:param type="stAng" val="180"/>
                            </dgm:alg>
                          </dgm:if>
                          <dgm:if name="Name264" axis="ch ch" ptType="node node" st="3 1" cnt="1 0" func="cnt" op="equ" val="2">
                            <dgm:alg type="cycle">
                              <dgm:param type="ctrShpMap" val="fNode"/>
                              <dgm:param type="stAng" val="225"/>
                              <dgm:param type="spanAng" val="-90"/>
                            </dgm:alg>
                          </dgm:if>
                          <dgm:else name="Name265">
                            <dgm:alg type="cycle">
                              <dgm:param type="ctrShpMap" val="fNode"/>
                              <dgm:param type="stAng" val="247.5"/>
                              <dgm:param type="spanAng" val="-135"/>
                            </dgm:alg>
                          </dgm:else>
                        </dgm:choose>
                      </dgm:if>
                      <dgm:if name="Name266" axis="ch" ptType="node" func="cnt" op="equ" val="5">
                        <dgm:choose name="Name267">
                          <dgm:if name="Name268" axis="ch ch" ptType="node node" st="3 1" cnt="1 0" func="cnt" op="equ" val="1">
                            <dgm:alg type="cycle">
                              <dgm:param type="ctrShpMap" val="fNode"/>
                              <dgm:param type="stAng" val="216"/>
                            </dgm:alg>
                          </dgm:if>
                          <dgm:if name="Name269" axis="ch ch" ptType="node node" st="3 1" cnt="1 0" func="cnt" op="equ" val="2">
                            <dgm:alg type="cycle">
                              <dgm:param type="ctrShpMap" val="fNode"/>
                              <dgm:param type="stAng" val="261"/>
                              <dgm:param type="spanAng" val="-90"/>
                            </dgm:alg>
                          </dgm:if>
                          <dgm:else name="Name270">
                            <dgm:alg type="cycle">
                              <dgm:param type="ctrShpMap" val="fNode"/>
                              <dgm:param type="stAng" val="0"/>
                              <dgm:param type="spanAng" val="-360"/>
                            </dgm:alg>
                          </dgm:else>
                        </dgm:choose>
                      </dgm:if>
                      <dgm:if name="Name271" axis="ch" ptType="node" func="cnt" op="equ" val="6">
                        <dgm:choose name="Name272">
                          <dgm:if name="Name273" axis="ch ch" ptType="node node" st="3 1" cnt="1 0" func="cnt" op="equ" val="1">
                            <dgm:alg type="cycle">
                              <dgm:param type="ctrShpMap" val="fNode"/>
                              <dgm:param type="stAng" val="240"/>
                            </dgm:alg>
                          </dgm:if>
                          <dgm:if name="Name274" axis="ch ch" ptType="node node" st="3 1" cnt="1 0" func="cnt" op="equ" val="2">
                            <dgm:alg type="cycle">
                              <dgm:param type="ctrShpMap" val="fNode"/>
                              <dgm:param type="stAng" val="285"/>
                              <dgm:param type="spanAng" val="-90"/>
                            </dgm:alg>
                          </dgm:if>
                          <dgm:else name="Name275">
                            <dgm:alg type="cycle">
                              <dgm:param type="ctrShpMap" val="fNode"/>
                              <dgm:param type="stAng" val="0"/>
                              <dgm:param type="spanAng" val="-360"/>
                            </dgm:alg>
                          </dgm:else>
                        </dgm:choose>
                      </dgm:if>
                      <dgm:if name="Name276" axis="ch" ptType="node" func="cnt" op="gte" val="7">
                        <dgm:choose name="Name277">
                          <dgm:if name="Name278" axis="ch ch" ptType="node node" st="3 1" cnt="1 0" func="cnt" op="equ" val="1">
                            <dgm:alg type="cycle">
                              <dgm:param type="ctrShpMap" val="fNode"/>
                              <dgm:param type="stAng" val="257"/>
                            </dgm:alg>
                          </dgm:if>
                          <dgm:if name="Name279" axis="ch ch" ptType="node node" st="3 1" cnt="1 0" func="cnt" op="equ" val="2">
                            <dgm:alg type="cycle">
                              <dgm:param type="ctrShpMap" val="fNode"/>
                              <dgm:param type="stAng" val="302"/>
                              <dgm:param type="spanAng" val="-90"/>
                            </dgm:alg>
                          </dgm:if>
                          <dgm:else name="Name280">
                            <dgm:alg type="cycle">
                              <dgm:param type="ctrShpMap" val="fNode"/>
                              <dgm:param type="stAng" val="0"/>
                              <dgm:param type="spanAng" val="-360"/>
                            </dgm:alg>
                          </dgm:else>
                        </dgm:choose>
                      </dgm:if>
                      <dgm:else name="Name281"/>
                    </dgm:choose>
                  </dgm:else>
                </dgm:choose>
                <dgm:shape xmlns:r="http://schemas.openxmlformats.org/officeDocument/2006/relationships" r:blip="">
                  <dgm:adjLst/>
                </dgm:shape>
                <dgm:presOf/>
                <dgm:constrLst>
                  <dgm:constr type="sp" refType="w" fact="0.1"/>
                  <dgm:constr type="sibSp" refType="w" fact="0.1"/>
                </dgm:constrLst>
                <dgm:forEach name="Name282" axis="ch" ptType="node" st="3" cnt="1">
                  <dgm:layoutNode name="childCenter3"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83" axis="ch">
                    <dgm:forEach name="Name284" axis="self" ptType="parTrans">
                      <dgm:layoutNode name="Name285">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86" axis="self" ptType="node">
                      <dgm:layoutNode name="text3"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87" axis="ch" ptType="parTrans" st="3" cnt="1">
                <dgm:layoutNode name="Name288">
                  <dgm:alg type="conn">
                    <dgm:param type="dim" val="1D"/>
                    <dgm:param type="begPts" val="auto"/>
                    <dgm:param type="endPts" val="auto"/>
                    <dgm:param type="endSty" val="noArr"/>
                    <dgm:param type="srcNode" val="textCenter"/>
                    <dgm:param type="dstNode" val="childCenter3"/>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89"/>
          </dgm:choose>
          <dgm:choose name="Name290">
            <dgm:if name="Name291" axis="ch" ptType="node" func="cnt" op="gte" val="4">
              <dgm:layoutNode name="cycle_4">
                <dgm:choose name="Name292">
                  <dgm:if name="Name293" func="var" arg="dir" op="equ" val="norm">
                    <dgm:choose name="Name294">
                      <dgm:if name="Name295" axis="ch" ptType="node" func="cnt" op="equ" val="4">
                        <dgm:choose name="Name296">
                          <dgm:if name="Name297" axis="ch ch" ptType="node node" st="4 1" cnt="1 0" func="cnt" op="equ" val="1">
                            <dgm:alg type="cycle">
                              <dgm:param type="ctrShpMap" val="fNode"/>
                              <dgm:param type="stAng" val="270"/>
                            </dgm:alg>
                          </dgm:if>
                          <dgm:if name="Name298" axis="ch ch" ptType="node node" st="4 1" cnt="1 0" func="cnt" op="equ" val="2">
                            <dgm:alg type="cycle">
                              <dgm:param type="ctrShpMap" val="fNode"/>
                              <dgm:param type="stAng" val="225"/>
                              <dgm:param type="spanAng" val="90"/>
                            </dgm:alg>
                          </dgm:if>
                          <dgm:else name="Name299">
                            <dgm:alg type="cycle">
                              <dgm:param type="ctrShpMap" val="fNode"/>
                              <dgm:param type="stAng" val="202.5"/>
                              <dgm:param type="spanAng" val="135"/>
                            </dgm:alg>
                          </dgm:else>
                        </dgm:choose>
                      </dgm:if>
                      <dgm:if name="Name300" axis="ch" ptType="node" func="cnt" op="equ" val="5">
                        <dgm:choose name="Name301">
                          <dgm:if name="Name302" axis="ch ch" ptType="node node" st="4 1" cnt="1 0" func="cnt" op="equ" val="1">
                            <dgm:alg type="cycle">
                              <dgm:param type="ctrShpMap" val="fNode"/>
                              <dgm:param type="stAng" val="216"/>
                            </dgm:alg>
                          </dgm:if>
                          <dgm:if name="Name303" axis="ch ch" ptType="node node" st="4 1" cnt="1 0" func="cnt" op="equ" val="2">
                            <dgm:alg type="cycle">
                              <dgm:param type="ctrShpMap" val="fNode"/>
                              <dgm:param type="stAng" val="171"/>
                              <dgm:param type="spanAng" val="90"/>
                            </dgm:alg>
                          </dgm:if>
                          <dgm:else name="Name304">
                            <dgm:alg type="cycle">
                              <dgm:param type="ctrShpMap" val="fNode"/>
                              <dgm:param type="stAng" val="0"/>
                              <dgm:param type="spanAng" val="360"/>
                            </dgm:alg>
                          </dgm:else>
                        </dgm:choose>
                      </dgm:if>
                      <dgm:if name="Name305" axis="ch" ptType="node" func="cnt" op="equ" val="6">
                        <dgm:choose name="Name306">
                          <dgm:if name="Name307" axis="ch ch" ptType="node node" st="4 1" cnt="1 0" func="cnt" op="equ" val="1">
                            <dgm:alg type="cycle">
                              <dgm:param type="ctrShpMap" val="fNode"/>
                              <dgm:param type="stAng" val="180"/>
                            </dgm:alg>
                          </dgm:if>
                          <dgm:if name="Name308" axis="ch ch" ptType="node node" st="4 1" cnt="1 0" func="cnt" op="equ" val="2">
                            <dgm:alg type="cycle">
                              <dgm:param type="ctrShpMap" val="fNode"/>
                              <dgm:param type="stAng" val="135"/>
                              <dgm:param type="spanAng" val="90"/>
                            </dgm:alg>
                          </dgm:if>
                          <dgm:else name="Name309">
                            <dgm:alg type="cycle">
                              <dgm:param type="ctrShpMap" val="fNode"/>
                              <dgm:param type="stAng" val="0"/>
                              <dgm:param type="spanAng" val="360"/>
                            </dgm:alg>
                          </dgm:else>
                        </dgm:choose>
                      </dgm:if>
                      <dgm:if name="Name310" axis="ch" ptType="node" func="cnt" op="gte" val="7">
                        <dgm:choose name="Name311">
                          <dgm:if name="Name312" axis="ch ch" ptType="node node" st="4 1" cnt="1 0" func="cnt" op="equ" val="1">
                            <dgm:alg type="cycle">
                              <dgm:param type="ctrShpMap" val="fNode"/>
                              <dgm:param type="stAng" val="154"/>
                            </dgm:alg>
                          </dgm:if>
                          <dgm:if name="Name313" axis="ch ch" ptType="node node" st="4 1" cnt="1 0" func="cnt" op="equ" val="2">
                            <dgm:alg type="cycle">
                              <dgm:param type="ctrShpMap" val="fNode"/>
                              <dgm:param type="stAng" val="109"/>
                              <dgm:param type="spanAng" val="90"/>
                            </dgm:alg>
                          </dgm:if>
                          <dgm:else name="Name314">
                            <dgm:alg type="cycle">
                              <dgm:param type="ctrShpMap" val="fNode"/>
                              <dgm:param type="stAng" val="0"/>
                              <dgm:param type="spanAng" val="360"/>
                            </dgm:alg>
                          </dgm:else>
                        </dgm:choose>
                      </dgm:if>
                      <dgm:else name="Name315"/>
                    </dgm:choose>
                  </dgm:if>
                  <dgm:else name="Name316">
                    <dgm:choose name="Name317">
                      <dgm:if name="Name318" axis="ch" ptType="node" func="cnt" op="equ" val="4">
                        <dgm:choose name="Name319">
                          <dgm:if name="Name320" axis="ch ch" ptType="node node" st="4 1" cnt="1 0" func="cnt" op="equ" val="1">
                            <dgm:alg type="cycle">
                              <dgm:param type="ctrShpMap" val="fNode"/>
                              <dgm:param type="stAng" val="90"/>
                            </dgm:alg>
                          </dgm:if>
                          <dgm:if name="Name321" axis="ch ch" ptType="node node" st="4 1" cnt="1 0" func="cnt" op="equ" val="2">
                            <dgm:alg type="cycle">
                              <dgm:param type="ctrShpMap" val="fNode"/>
                              <dgm:param type="stAng" val="135"/>
                              <dgm:param type="spanAng" val="-90"/>
                            </dgm:alg>
                          </dgm:if>
                          <dgm:else name="Name322">
                            <dgm:alg type="cycle">
                              <dgm:param type="ctrShpMap" val="fNode"/>
                              <dgm:param type="stAng" val="157.5"/>
                              <dgm:param type="spanAng" val="-135"/>
                            </dgm:alg>
                          </dgm:else>
                        </dgm:choose>
                      </dgm:if>
                      <dgm:if name="Name323" axis="ch" ptType="node" func="cnt" op="equ" val="5">
                        <dgm:choose name="Name324">
                          <dgm:if name="Name325" axis="ch ch" ptType="node node" st="4 1" cnt="1 0" func="cnt" op="equ" val="1">
                            <dgm:alg type="cycle">
                              <dgm:param type="ctrShpMap" val="fNode"/>
                              <dgm:param type="stAng" val="144"/>
                            </dgm:alg>
                          </dgm:if>
                          <dgm:if name="Name326" axis="ch ch" ptType="node node" st="4 1" cnt="1 0" func="cnt" op="equ" val="2">
                            <dgm:alg type="cycle">
                              <dgm:param type="ctrShpMap" val="fNode"/>
                              <dgm:param type="stAng" val="189"/>
                              <dgm:param type="spanAng" val="-90"/>
                            </dgm:alg>
                          </dgm:if>
                          <dgm:else name="Name327">
                            <dgm:alg type="cycle">
                              <dgm:param type="ctrShpMap" val="fNode"/>
                              <dgm:param type="stAng" val="0"/>
                              <dgm:param type="spanAng" val="-360"/>
                            </dgm:alg>
                          </dgm:else>
                        </dgm:choose>
                      </dgm:if>
                      <dgm:if name="Name328" axis="ch" ptType="node" func="cnt" op="equ" val="6">
                        <dgm:choose name="Name329">
                          <dgm:if name="Name330" axis="ch ch" ptType="node node" st="4 1" cnt="1 0" func="cnt" op="equ" val="1">
                            <dgm:alg type="cycle">
                              <dgm:param type="ctrShpMap" val="fNode"/>
                              <dgm:param type="stAng" val="180"/>
                            </dgm:alg>
                          </dgm:if>
                          <dgm:if name="Name331" axis="ch ch" ptType="node node" st="4 1" cnt="1 0" func="cnt" op="equ" val="2">
                            <dgm:alg type="cycle">
                              <dgm:param type="ctrShpMap" val="fNode"/>
                              <dgm:param type="stAng" val="225"/>
                              <dgm:param type="spanAng" val="-90"/>
                            </dgm:alg>
                          </dgm:if>
                          <dgm:else name="Name332">
                            <dgm:alg type="cycle">
                              <dgm:param type="ctrShpMap" val="fNode"/>
                              <dgm:param type="stAng" val="0"/>
                              <dgm:param type="spanAng" val="-360"/>
                            </dgm:alg>
                          </dgm:else>
                        </dgm:choose>
                      </dgm:if>
                      <dgm:if name="Name333" axis="ch" ptType="node" func="cnt" op="gte" val="7">
                        <dgm:choose name="Name334">
                          <dgm:if name="Name335" axis="ch ch" ptType="node node" st="4 1" cnt="1 0" func="cnt" op="equ" val="1">
                            <dgm:alg type="cycle">
                              <dgm:param type="ctrShpMap" val="fNode"/>
                              <dgm:param type="stAng" val="205"/>
                            </dgm:alg>
                          </dgm:if>
                          <dgm:if name="Name336" axis="ch ch" ptType="node node" st="4 1" cnt="1 0" func="cnt" op="equ" val="2">
                            <dgm:alg type="cycle">
                              <dgm:param type="ctrShpMap" val="fNode"/>
                              <dgm:param type="stAng" val="250"/>
                              <dgm:param type="spanAng" val="-90"/>
                            </dgm:alg>
                          </dgm:if>
                          <dgm:else name="Name337">
                            <dgm:alg type="cycle">
                              <dgm:param type="ctrShpMap" val="fNode"/>
                              <dgm:param type="stAng" val="0"/>
                              <dgm:param type="spanAng" val="-360"/>
                            </dgm:alg>
                          </dgm:else>
                        </dgm:choose>
                      </dgm:if>
                      <dgm:else name="Name338"/>
                    </dgm:choose>
                  </dgm:else>
                </dgm:choose>
                <dgm:shape xmlns:r="http://schemas.openxmlformats.org/officeDocument/2006/relationships" r:blip="">
                  <dgm:adjLst/>
                </dgm:shape>
                <dgm:presOf/>
                <dgm:constrLst>
                  <dgm:constr type="sp" refType="w" fact="0.1"/>
                  <dgm:constr type="sibSp" refType="w" fact="0.1"/>
                </dgm:constrLst>
                <dgm:forEach name="Name339" axis="ch" ptType="node" st="4" cnt="1">
                  <dgm:layoutNode name="childCenter4"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40" axis="ch">
                    <dgm:forEach name="Name341" axis="self" ptType="parTrans">
                      <dgm:layoutNode name="Name342">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43" axis="self" ptType="node">
                      <dgm:layoutNode name="text4"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44" axis="ch" ptType="parTrans" st="4" cnt="1">
                <dgm:layoutNode name="Name345">
                  <dgm:alg type="conn">
                    <dgm:param type="dim" val="1D"/>
                    <dgm:param type="begPts" val="auto"/>
                    <dgm:param type="endPts" val="auto"/>
                    <dgm:param type="endSty" val="noArr"/>
                    <dgm:param type="srcNode" val="textCenter"/>
                    <dgm:param type="dstNode" val="childCenter4"/>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46"/>
          </dgm:choose>
          <dgm:choose name="Name347">
            <dgm:if name="Name348" axis="ch" ptType="node" func="cnt" op="gte" val="5">
              <dgm:layoutNode name="cycle_5">
                <dgm:choose name="Name349">
                  <dgm:if name="Name350" func="var" arg="dir" op="equ" val="norm">
                    <dgm:choose name="Name351">
                      <dgm:if name="Name352" axis="ch" ptType="node" func="cnt" op="equ" val="5">
                        <dgm:choose name="Name353">
                          <dgm:if name="Name354" axis="ch ch" ptType="node node" st="5 1" cnt="1 0" func="cnt" op="equ" val="1">
                            <dgm:alg type="cycle">
                              <dgm:param type="ctrShpMap" val="fNode"/>
                              <dgm:param type="stAng" val="288"/>
                            </dgm:alg>
                          </dgm:if>
                          <dgm:if name="Name355" axis="ch ch" ptType="node node" st="5 1" cnt="1 0" func="cnt" op="equ" val="2">
                            <dgm:alg type="cycle">
                              <dgm:param type="ctrShpMap" val="fNode"/>
                              <dgm:param type="stAng" val="243"/>
                              <dgm:param type="spanAng" val="90"/>
                            </dgm:alg>
                          </dgm:if>
                          <dgm:else name="Name356">
                            <dgm:alg type="cycle">
                              <dgm:param type="ctrShpMap" val="fNode"/>
                              <dgm:param type="stAng" val="0"/>
                              <dgm:param type="spanAng" val="360"/>
                            </dgm:alg>
                          </dgm:else>
                        </dgm:choose>
                      </dgm:if>
                      <dgm:if name="Name357" axis="ch" ptType="node" func="cnt" op="equ" val="6">
                        <dgm:choose name="Name358">
                          <dgm:if name="Name359" axis="ch ch" ptType="node node" st="5 1" cnt="1 0" func="cnt" op="equ" val="1">
                            <dgm:alg type="cycle">
                              <dgm:param type="ctrShpMap" val="fNode"/>
                              <dgm:param type="stAng" val="240"/>
                            </dgm:alg>
                          </dgm:if>
                          <dgm:if name="Name360" axis="ch ch" ptType="node node" st="5 1" cnt="1 0" func="cnt" op="equ" val="2">
                            <dgm:alg type="cycle">
                              <dgm:param type="ctrShpMap" val="fNode"/>
                              <dgm:param type="stAng" val="195"/>
                              <dgm:param type="spanAng" val="90"/>
                            </dgm:alg>
                          </dgm:if>
                          <dgm:else name="Name361">
                            <dgm:alg type="cycle">
                              <dgm:param type="ctrShpMap" val="fNode"/>
                              <dgm:param type="stAng" val="0"/>
                              <dgm:param type="spanAng" val="360"/>
                            </dgm:alg>
                          </dgm:else>
                        </dgm:choose>
                      </dgm:if>
                      <dgm:if name="Name362" axis="ch" ptType="node" func="cnt" op="gte" val="7">
                        <dgm:choose name="Name363">
                          <dgm:if name="Name364" axis="ch ch" ptType="node node" st="5 1" cnt="1 0" func="cnt" op="equ" val="1">
                            <dgm:alg type="cycle">
                              <dgm:param type="ctrShpMap" val="fNode"/>
                              <dgm:param type="stAng" val="205"/>
                            </dgm:alg>
                          </dgm:if>
                          <dgm:if name="Name365" axis="ch ch" ptType="node node" st="5 1" cnt="1 0" func="cnt" op="equ" val="2">
                            <dgm:alg type="cycle">
                              <dgm:param type="ctrShpMap" val="fNode"/>
                              <dgm:param type="stAng" val="160"/>
                              <dgm:param type="spanAng" val="90"/>
                            </dgm:alg>
                          </dgm:if>
                          <dgm:else name="Name366">
                            <dgm:alg type="cycle">
                              <dgm:param type="ctrShpMap" val="fNode"/>
                              <dgm:param type="stAng" val="0"/>
                              <dgm:param type="spanAng" val="360"/>
                            </dgm:alg>
                          </dgm:else>
                        </dgm:choose>
                      </dgm:if>
                      <dgm:else name="Name367"/>
                    </dgm:choose>
                  </dgm:if>
                  <dgm:else name="Name368">
                    <dgm:choose name="Name369">
                      <dgm:if name="Name370" axis="ch" ptType="node" func="cnt" op="equ" val="5">
                        <dgm:choose name="Name371">
                          <dgm:if name="Name372" axis="ch ch" ptType="node node" st="5 1" cnt="1 0" func="cnt" op="equ" val="1">
                            <dgm:alg type="cycle">
                              <dgm:param type="ctrShpMap" val="fNode"/>
                              <dgm:param type="stAng" val="72"/>
                            </dgm:alg>
                          </dgm:if>
                          <dgm:if name="Name373" axis="ch ch" ptType="node node" st="5 1" cnt="1 0" func="cnt" op="equ" val="2">
                            <dgm:alg type="cycle">
                              <dgm:param type="ctrShpMap" val="fNode"/>
                              <dgm:param type="stAng" val="117"/>
                              <dgm:param type="spanAng" val="-90"/>
                            </dgm:alg>
                          </dgm:if>
                          <dgm:else name="Name374">
                            <dgm:alg type="cycle">
                              <dgm:param type="ctrShpMap" val="fNode"/>
                              <dgm:param type="stAng" val="0"/>
                              <dgm:param type="spanAng" val="-360"/>
                            </dgm:alg>
                          </dgm:else>
                        </dgm:choose>
                      </dgm:if>
                      <dgm:if name="Name375" axis="ch" ptType="node" func="cnt" op="equ" val="6">
                        <dgm:choose name="Name376">
                          <dgm:if name="Name377" axis="ch ch" ptType="node node" st="5 1" cnt="1 0" func="cnt" op="equ" val="1">
                            <dgm:alg type="cycle">
                              <dgm:param type="ctrShpMap" val="fNode"/>
                              <dgm:param type="stAng" val="120"/>
                            </dgm:alg>
                          </dgm:if>
                          <dgm:if name="Name378" axis="ch ch" ptType="node node" st="5 1" cnt="1 0" func="cnt" op="equ" val="2">
                            <dgm:alg type="cycle">
                              <dgm:param type="ctrShpMap" val="fNode"/>
                              <dgm:param type="stAng" val="165"/>
                              <dgm:param type="spanAng" val="-90"/>
                            </dgm:alg>
                          </dgm:if>
                          <dgm:else name="Name379">
                            <dgm:alg type="cycle">
                              <dgm:param type="ctrShpMap" val="fNode"/>
                              <dgm:param type="stAng" val="0"/>
                              <dgm:param type="spanAng" val="-360"/>
                            </dgm:alg>
                          </dgm:else>
                        </dgm:choose>
                      </dgm:if>
                      <dgm:if name="Name380" axis="ch" ptType="node" func="cnt" op="gte" val="7">
                        <dgm:choose name="Name381">
                          <dgm:if name="Name382" axis="ch ch" ptType="node node" st="5 1" cnt="1 0" func="cnt" op="equ" val="1">
                            <dgm:alg type="cycle">
                              <dgm:param type="ctrShpMap" val="fNode"/>
                              <dgm:param type="stAng" val="154"/>
                            </dgm:alg>
                          </dgm:if>
                          <dgm:if name="Name383" axis="ch ch" ptType="node node" st="5 1" cnt="1 0" func="cnt" op="equ" val="2">
                            <dgm:alg type="cycle">
                              <dgm:param type="ctrShpMap" val="fNode"/>
                              <dgm:param type="stAng" val="199"/>
                              <dgm:param type="spanAng" val="-90"/>
                            </dgm:alg>
                          </dgm:if>
                          <dgm:else name="Name384">
                            <dgm:alg type="cycle">
                              <dgm:param type="ctrShpMap" val="fNode"/>
                              <dgm:param type="stAng" val="0"/>
                              <dgm:param type="spanAng" val="-360"/>
                            </dgm:alg>
                          </dgm:else>
                        </dgm:choose>
                      </dgm:if>
                      <dgm:else name="Name385"/>
                    </dgm:choose>
                  </dgm:else>
                </dgm:choose>
                <dgm:shape xmlns:r="http://schemas.openxmlformats.org/officeDocument/2006/relationships" r:blip="">
                  <dgm:adjLst/>
                </dgm:shape>
                <dgm:presOf/>
                <dgm:constrLst>
                  <dgm:constr type="sp" refType="w" fact="0.1"/>
                  <dgm:constr type="sibSp" refType="w" fact="0.1"/>
                </dgm:constrLst>
                <dgm:forEach name="Name386" axis="ch" ptType="node" st="5" cnt="1">
                  <dgm:layoutNode name="childCenter5"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87" axis="ch">
                    <dgm:forEach name="Name388" axis="self" ptType="parTrans">
                      <dgm:layoutNode name="Name38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90" axis="self" ptType="node">
                      <dgm:layoutNode name="text5"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91" axis="ch" ptType="parTrans" st="5" cnt="1">
                <dgm:layoutNode name="Name392">
                  <dgm:alg type="conn">
                    <dgm:param type="dim" val="1D"/>
                    <dgm:param type="begPts" val="auto"/>
                    <dgm:param type="endPts" val="auto"/>
                    <dgm:param type="endSty" val="noArr"/>
                    <dgm:param type="srcNode" val="textCenter"/>
                    <dgm:param type="dstNode" val="childCenter5"/>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93"/>
          </dgm:choose>
          <dgm:choose name="Name394">
            <dgm:if name="Name395" axis="ch" ptType="node" func="cnt" op="gte" val="6">
              <dgm:layoutNode name="cycle_6">
                <dgm:choose name="Name396">
                  <dgm:if name="Name397" func="var" arg="dir" op="equ" val="norm">
                    <dgm:choose name="Name398">
                      <dgm:if name="Name399" axis="ch" ptType="node" func="cnt" op="equ" val="6">
                        <dgm:choose name="Name400">
                          <dgm:if name="Name401" axis="ch ch" ptType="node node" st="6 1" cnt="1 0" func="cnt" op="equ" val="1">
                            <dgm:alg type="cycle">
                              <dgm:param type="ctrShpMap" val="fNode"/>
                              <dgm:param type="stAng" val="300"/>
                            </dgm:alg>
                          </dgm:if>
                          <dgm:if name="Name402" axis="ch ch" ptType="node node" st="6 1" cnt="1 0" func="cnt" op="equ" val="2">
                            <dgm:alg type="cycle">
                              <dgm:param type="ctrShpMap" val="fNode"/>
                              <dgm:param type="stAng" val="255"/>
                              <dgm:param type="spanAng" val="90"/>
                            </dgm:alg>
                          </dgm:if>
                          <dgm:else name="Name403">
                            <dgm:alg type="cycle">
                              <dgm:param type="ctrShpMap" val="fNode"/>
                              <dgm:param type="stAng" val="0"/>
                              <dgm:param type="spanAng" val="360"/>
                            </dgm:alg>
                          </dgm:else>
                        </dgm:choose>
                      </dgm:if>
                      <dgm:if name="Name404" axis="ch" ptType="node" func="cnt" op="gte" val="7">
                        <dgm:choose name="Name405">
                          <dgm:if name="Name406" axis="ch ch" ptType="node node" st="6 1" cnt="1 0" func="cnt" op="equ" val="1">
                            <dgm:alg type="cycle">
                              <dgm:param type="ctrShpMap" val="fNode"/>
                              <dgm:param type="stAng" val="257"/>
                            </dgm:alg>
                          </dgm:if>
                          <dgm:if name="Name407" axis="ch ch" ptType="node node" st="6 1" cnt="1 0" func="cnt" op="equ" val="2">
                            <dgm:alg type="cycle">
                              <dgm:param type="ctrShpMap" val="fNode"/>
                              <dgm:param type="stAng" val="212"/>
                              <dgm:param type="spanAng" val="90"/>
                            </dgm:alg>
                          </dgm:if>
                          <dgm:else name="Name408">
                            <dgm:alg type="cycle">
                              <dgm:param type="ctrShpMap" val="fNode"/>
                              <dgm:param type="stAng" val="0"/>
                              <dgm:param type="spanAng" val="360"/>
                            </dgm:alg>
                          </dgm:else>
                        </dgm:choose>
                      </dgm:if>
                      <dgm:else name="Name409"/>
                    </dgm:choose>
                  </dgm:if>
                  <dgm:else name="Name410">
                    <dgm:choose name="Name411">
                      <dgm:if name="Name412" axis="ch" ptType="node" func="cnt" op="equ" val="6">
                        <dgm:choose name="Name413">
                          <dgm:if name="Name414" axis="ch ch" ptType="node node" st="6 1" cnt="1 0" func="cnt" op="equ" val="1">
                            <dgm:alg type="cycle">
                              <dgm:param type="ctrShpMap" val="fNode"/>
                              <dgm:param type="stAng" val="60"/>
                            </dgm:alg>
                          </dgm:if>
                          <dgm:if name="Name415" axis="ch ch" ptType="node node" st="6 1" cnt="1 0" func="cnt" op="equ" val="2">
                            <dgm:alg type="cycle">
                              <dgm:param type="ctrShpMap" val="fNode"/>
                              <dgm:param type="stAng" val="105"/>
                              <dgm:param type="spanAng" val="-90"/>
                            </dgm:alg>
                          </dgm:if>
                          <dgm:else name="Name416">
                            <dgm:alg type="cycle">
                              <dgm:param type="ctrShpMap" val="fNode"/>
                              <dgm:param type="stAng" val="0"/>
                              <dgm:param type="spanAng" val="-360"/>
                            </dgm:alg>
                          </dgm:else>
                        </dgm:choose>
                      </dgm:if>
                      <dgm:if name="Name417" axis="ch" ptType="node" func="cnt" op="gte" val="7">
                        <dgm:choose name="Name418">
                          <dgm:if name="Name419" axis="ch ch" ptType="node node" st="6 1" cnt="1 0" func="cnt" op="equ" val="1">
                            <dgm:alg type="cycle">
                              <dgm:param type="ctrShpMap" val="fNode"/>
                              <dgm:param type="stAng" val="102"/>
                            </dgm:alg>
                          </dgm:if>
                          <dgm:if name="Name420" axis="ch ch" ptType="node node" st="6 1" cnt="1 0" func="cnt" op="equ" val="2">
                            <dgm:alg type="cycle">
                              <dgm:param type="ctrShpMap" val="fNode"/>
                              <dgm:param type="stAng" val="147"/>
                              <dgm:param type="spanAng" val="-90"/>
                            </dgm:alg>
                          </dgm:if>
                          <dgm:else name="Name421">
                            <dgm:alg type="cycle">
                              <dgm:param type="ctrShpMap" val="fNode"/>
                              <dgm:param type="stAng" val="0"/>
                              <dgm:param type="spanAng" val="-360"/>
                            </dgm:alg>
                          </dgm:else>
                        </dgm:choose>
                      </dgm:if>
                      <dgm:else name="Name422"/>
                    </dgm:choose>
                  </dgm:else>
                </dgm:choose>
                <dgm:shape xmlns:r="http://schemas.openxmlformats.org/officeDocument/2006/relationships" r:blip="">
                  <dgm:adjLst/>
                </dgm:shape>
                <dgm:presOf/>
                <dgm:constrLst>
                  <dgm:constr type="sp" refType="w" fact="0.1"/>
                  <dgm:constr type="sibSp" refType="w" fact="0.1"/>
                </dgm:constrLst>
                <dgm:forEach name="Name423" axis="ch" ptType="node" st="6" cnt="1">
                  <dgm:layoutNode name="childCenter6"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24" axis="ch">
                    <dgm:forEach name="Name425" axis="self" ptType="parTrans">
                      <dgm:layoutNode name="Name42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27" axis="self" ptType="node">
                      <dgm:layoutNode name="text6"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28" axis="ch" ptType="parTrans" st="6" cnt="1">
                <dgm:layoutNode name="Name429">
                  <dgm:alg type="conn">
                    <dgm:param type="dim" val="1D"/>
                    <dgm:param type="begPts" val="auto"/>
                    <dgm:param type="endPts" val="auto"/>
                    <dgm:param type="endSty" val="noArr"/>
                    <dgm:param type="srcNode" val="textCenter"/>
                    <dgm:param type="dstNode" val="childCenter6"/>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30"/>
          </dgm:choose>
          <dgm:choose name="Name431">
            <dgm:if name="Name432" axis="ch" ptType="node" func="cnt" op="gte" val="7">
              <dgm:layoutNode name="cycle_7">
                <dgm:choose name="Name433">
                  <dgm:if name="Name434" func="var" arg="dir" op="equ" val="norm">
                    <dgm:choose name="Name435">
                      <dgm:if name="Name436" axis="ch" ptType="node" func="cnt" op="gte" val="7">
                        <dgm:choose name="Name437">
                          <dgm:if name="Name438" axis="ch ch" ptType="node node" st="7 1" cnt="1 0" func="cnt" op="equ" val="1">
                            <dgm:alg type="cycle">
                              <dgm:param type="ctrShpMap" val="fNode"/>
                              <dgm:param type="stAng" val="308"/>
                            </dgm:alg>
                          </dgm:if>
                          <dgm:if name="Name439" axis="ch ch" ptType="node node" st="7 1" cnt="1 0" func="cnt" op="equ" val="2">
                            <dgm:alg type="cycle">
                              <dgm:param type="ctrShpMap" val="fNode"/>
                              <dgm:param type="stAng" val="263"/>
                              <dgm:param type="spanAng" val="90"/>
                            </dgm:alg>
                          </dgm:if>
                          <dgm:else name="Name440">
                            <dgm:alg type="cycle">
                              <dgm:param type="ctrShpMap" val="fNode"/>
                              <dgm:param type="stAng" val="0"/>
                              <dgm:param type="spanAng" val="360"/>
                            </dgm:alg>
                          </dgm:else>
                        </dgm:choose>
                      </dgm:if>
                      <dgm:else name="Name441"/>
                    </dgm:choose>
                  </dgm:if>
                  <dgm:else name="Name442">
                    <dgm:choose name="Name443">
                      <dgm:if name="Name444" axis="ch" ptType="node" func="cnt" op="gte" val="7">
                        <dgm:choose name="Name445">
                          <dgm:if name="Name446" axis="ch ch" ptType="node node" st="7 1" cnt="1 0" func="cnt" op="equ" val="1">
                            <dgm:alg type="cycle">
                              <dgm:param type="ctrShpMap" val="fNode"/>
                              <dgm:param type="stAng" val="51"/>
                            </dgm:alg>
                          </dgm:if>
                          <dgm:if name="Name447" axis="ch ch" ptType="node node" st="7 1" cnt="1 0" func="cnt" op="equ" val="2">
                            <dgm:alg type="cycle">
                              <dgm:param type="ctrShpMap" val="fNode"/>
                              <dgm:param type="stAng" val="96"/>
                              <dgm:param type="spanAng" val="-90"/>
                            </dgm:alg>
                          </dgm:if>
                          <dgm:else name="Name448">
                            <dgm:alg type="cycle">
                              <dgm:param type="ctrShpMap" val="fNode"/>
                              <dgm:param type="stAng" val="0"/>
                              <dgm:param type="spanAng" val="-360"/>
                            </dgm:alg>
                          </dgm:else>
                        </dgm:choose>
                      </dgm:if>
                      <dgm:else name="Name449"/>
                    </dgm:choose>
                  </dgm:else>
                </dgm:choose>
                <dgm:shape xmlns:r="http://schemas.openxmlformats.org/officeDocument/2006/relationships" r:blip="">
                  <dgm:adjLst/>
                </dgm:shape>
                <dgm:presOf/>
                <dgm:constrLst>
                  <dgm:constr type="sp" refType="w" fact="0.1"/>
                  <dgm:constr type="sibSp" refType="w" fact="0.1"/>
                </dgm:constrLst>
                <dgm:forEach name="Name450" axis="ch" ptType="node" st="7" cnt="1">
                  <dgm:layoutNode name="childCenter7"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51" axis="ch">
                    <dgm:forEach name="Name452" axis="self" ptType="parTrans">
                      <dgm:layoutNode name="Name453">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54" axis="self" ptType="node">
                      <dgm:layoutNode name="text7"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55" axis="ch" ptType="parTrans" st="7" cnt="1">
                <dgm:layoutNode name="Name456">
                  <dgm:alg type="conn">
                    <dgm:param type="dim" val="1D"/>
                    <dgm:param type="begPts" val="auto"/>
                    <dgm:param type="endPts" val="auto"/>
                    <dgm:param type="endSty" val="noArr"/>
                    <dgm:param type="srcNode" val="textCenter"/>
                    <dgm:param type="dstNode" val="childCenter7"/>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5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8/layout/RadialCluster">
  <dgm:title val=""/>
  <dgm:desc val=""/>
  <dgm:catLst>
    <dgm:cat type="relationship" pri="19500"/>
    <dgm:cat type="cycle" pri="15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useDef="1">
    <dgm:dataModel>
      <dgm:ptLst/>
      <dgm:bg/>
      <dgm:whole/>
    </dgm:dataModel>
  </dgm:styleData>
  <dgm:clrData useDef="1">
    <dgm:dataModel>
      <dgm:ptLst/>
      <dgm:bg/>
      <dgm:whole/>
    </dgm:dataModel>
  </dgm:clrData>
  <dgm:layoutNode name="Name0">
    <dgm:varLst>
      <dgm:chMax val="1"/>
      <dgm:chPref val="1"/>
      <dgm:dir/>
      <dgm:animOne val="branch"/>
      <dgm:animLvl val="lvl"/>
    </dgm:varLst>
    <dgm:alg type="composite">
      <dgm:param type="ar" val="1.00"/>
    </dgm:alg>
    <dgm:shape xmlns:r="http://schemas.openxmlformats.org/officeDocument/2006/relationships" r:blip="">
      <dgm:adjLst/>
    </dgm:shape>
    <dgm:choose name="Name1">
      <dgm:if name="Name2" func="var" arg="dir" op="equ" val="norm">
        <dgm:choose name="Name3">
          <dgm:if name="Name4" axis="ch ch" ptType="node node" cnt="1 0" func="cnt" op="equ" val="1">
            <dgm:constrLst>
              <dgm:constr type="l" for="ch" forName="textCenter"/>
              <dgm:constr type="ctrY" for="ch" forName="textCenter" refType="h" fact="0.5"/>
              <dgm:constr type="w" for="ch" forName="textCenter" refType="w" fact="0.32"/>
              <dgm:constr type="h" for="ch" forName="textCenter" refType="w" refFor="ch" refForName="textCenter"/>
              <dgm:constr type="r" for="ch" forName="cycle_1" refType="w"/>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5" axis="ch ch" ptType="node node" cnt="1 0"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6" axis="ch ch" ptType="node node" cnt="1 0" func="cnt" op="equ" val="3">
            <dgm:choose name="Name7">
              <dgm:if name="Name8" axis="ch ch ch" ptType="node node node" st="1 2 0" cnt="1 1 0" func="cnt" op="equ" val="1">
                <dgm:choose name="Name9">
                  <dgm:if name="Name10"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12">
                <dgm:choose name="Name13">
                  <dgm:if name="Name14"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5">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16" axis="ch ch" ptType="node node" cnt="1 0"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r" for="ch" forName="cycle_2" refType="w"/>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l" for="ch" forName="cycle_4"/>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17" axis="ch ch" ptType="node node" cnt="1 0"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24"/>
              <dgm:constr type="w" for="ch" forName="cycle_2" refType="w" fact="0.33"/>
              <dgm:constr type="h" for="ch" forName="cycle_2" refType="w" refFor="ch" refForName="cycle_2"/>
              <dgm:constr type="r" for="ch" forName="cycle_3" refType="w" fact="0.89"/>
              <dgm:constr type="b" for="ch" forName="cycle_3" refType="h"/>
              <dgm:constr type="w" for="ch" forName="cycle_3" refType="w" fact="0.33"/>
              <dgm:constr type="h" for="ch" forName="cycle_3" refType="w" refFor="ch" refForName="cycle_3"/>
              <dgm:constr type="l" for="ch" forName="cycle_4" refType="w" fact="0.11"/>
              <dgm:constr type="b" for="ch" forName="cycle_4" refType="h"/>
              <dgm:constr type="w" for="ch" forName="cycle_4" refType="w" fact="0.33"/>
              <dgm:constr type="h" for="ch" forName="cycle_4" refType="w" refFor="ch" refForName="cycle_4"/>
              <dgm:constr type="l" for="ch" forName="cycle_5"/>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18" axis="ch ch" ptType="node node" cnt="1 0"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17"/>
              <dgm:constr type="w" for="ch" forName="cycle_2" refType="w" fact="0.33"/>
              <dgm:constr type="h" for="ch" forName="cycle_2" refType="w" refFor="ch" refForName="cycle_2"/>
              <dgm:constr type="r" for="ch" forName="cycle_3" refType="w"/>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l" for="ch" forName="cycle_5"/>
              <dgm:constr type="b" for="ch" forName="cycle_5" refType="h" fact="0.83"/>
              <dgm:constr type="w" for="ch" forName="cycle_5" refType="w" fact="0.33"/>
              <dgm:constr type="h" for="ch" forName="cycle_5" refType="w" refFor="ch" refForName="cycle_5"/>
              <dgm:constr type="l" for="ch" forName="cycle_6"/>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19">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r" for="ch" forName="cycle_2" refType="w" fact="0.938"/>
              <dgm:constr type="t" for="ch" forName="cycle_2" refType="h" fact="0.141"/>
              <dgm:constr type="w" for="ch" forName="cycle_2" refType="w" fact="0.263"/>
              <dgm:constr type="h" for="ch" forName="cycle_2" refType="w" refFor="ch" refForName="cycle_2"/>
              <dgm:constr type="r" for="ch" forName="cycle_3" refType="w"/>
              <dgm:constr type="b" for="ch" forName="cycle_3" refType="h" fact="0.74"/>
              <dgm:constr type="w" for="ch" forName="cycle_3" refType="w" fact="0.263"/>
              <dgm:constr type="h" for="ch" forName="cycle_3" refType="w" refFor="ch" refForName="cycle_3"/>
              <dgm:constr type="r" for="ch" forName="cycle_4" refType="w" fact="0.8"/>
              <dgm:constr type="b" for="ch" forName="cycle_4" refType="h"/>
              <dgm:constr type="w" for="ch" forName="cycle_4" refType="w" fact="0.263"/>
              <dgm:constr type="h" for="ch" forName="cycle_4" refType="w" refFor="ch" refForName="cycle_4"/>
              <dgm:constr type="l" for="ch" forName="cycle_5" refType="w" fact="0.2"/>
              <dgm:constr type="b" for="ch" forName="cycle_5" refType="h"/>
              <dgm:constr type="w" for="ch" forName="cycle_5" refType="w" fact="0.263"/>
              <dgm:constr type="h" for="ch" forName="cycle_5" refType="w" refFor="ch" refForName="cycle_5"/>
              <dgm:constr type="l" for="ch" forName="cycle_6"/>
              <dgm:constr type="b" for="ch" forName="cycle_6" refType="h" fact="0.74"/>
              <dgm:constr type="w" for="ch" forName="cycle_6" refType="w" fact="0.263"/>
              <dgm:constr type="h" for="ch" forName="cycle_6" refType="w" refFor="ch" refForName="cycle_6"/>
              <dgm:constr type="l" for="ch" forName="cycle_7" refType="w" fact="0.062"/>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if>
      <dgm:else name="Name20">
        <dgm:choose name="Name21">
          <dgm:if name="Name22" axis="ch ch" ptType="node node" func="cnt" op="equ" val="1">
            <dgm:constrLst>
              <dgm:constr type="r" for="ch" forName="textCenter" refType="w"/>
              <dgm:constr type="ctrY" for="ch" forName="textCenter" refType="h" fact="0.5"/>
              <dgm:constr type="w" for="ch" forName="textCenter" refType="w" fact="0.32"/>
              <dgm:constr type="h" for="ch" forName="textCenter" refType="w" refFor="ch" refForName="textCenter"/>
              <dgm:constr type="l" for="ch" forName="cycle_1"/>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23" axis="ch ch" ptType="node node"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24" axis="ch ch" ptType="node node" func="cnt" op="equ" val="3">
            <dgm:choose name="Name25">
              <dgm:if name="Name26" axis="ch ch ch" ptType="node node node" st="1 2 0" cnt="1 1 0" func="cnt" op="equ" val="1">
                <dgm:choose name="Name27">
                  <dgm:if name="Name28"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29">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30">
                <dgm:choose name="Name31">
                  <dgm:if name="Name32"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33">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34" axis="ch ch" ptType="node node"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l" for="ch" forName="cycle_2"/>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r" for="ch" forName="cycle_4" refType="w"/>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35" axis="ch ch" ptType="node node"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24"/>
              <dgm:constr type="w" for="ch" forName="cycle_2" refType="w" fact="0.33"/>
              <dgm:constr type="h" for="ch" forName="cycle_2" refType="w" refFor="ch" refForName="cycle_2"/>
              <dgm:constr type="l" for="ch" forName="cycle_3" refType="w" fact="0.11"/>
              <dgm:constr type="b" for="ch" forName="cycle_3" refType="h"/>
              <dgm:constr type="w" for="ch" forName="cycle_3" refType="w" fact="0.33"/>
              <dgm:constr type="h" for="ch" forName="cycle_3" refType="w" refFor="ch" refForName="cycle_3"/>
              <dgm:constr type="r" for="ch" forName="cycle_4" refType="w" fact="0.89"/>
              <dgm:constr type="b" for="ch" forName="cycle_4" refType="h"/>
              <dgm:constr type="w" for="ch" forName="cycle_4" refType="w" fact="0.33"/>
              <dgm:constr type="h" for="ch" forName="cycle_4" refType="w" refFor="ch" refForName="cycle_4"/>
              <dgm:constr type="r" for="ch" forName="cycle_5" refType="w"/>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36" axis="ch ch" ptType="node node"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17"/>
              <dgm:constr type="w" for="ch" forName="cycle_2" refType="w" fact="0.33"/>
              <dgm:constr type="h" for="ch" forName="cycle_2" refType="w" refFor="ch" refForName="cycle_2"/>
              <dgm:constr type="l" for="ch" forName="cycle_3"/>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r" for="ch" forName="cycle_5" refType="w"/>
              <dgm:constr type="b" for="ch" forName="cycle_5" refType="h" fact="0.83"/>
              <dgm:constr type="w" for="ch" forName="cycle_5" refType="w" fact="0.33"/>
              <dgm:constr type="h" for="ch" forName="cycle_5" refType="w" refFor="ch" refForName="cycle_5"/>
              <dgm:constr type="r" for="ch" forName="cycle_6" refType="w"/>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37">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l" for="ch" forName="cycle_2" refType="w" fact="0.062"/>
              <dgm:constr type="t" for="ch" forName="cycle_2" refType="h" fact="0.141"/>
              <dgm:constr type="w" for="ch" forName="cycle_2" refType="w" fact="0.263"/>
              <dgm:constr type="h" for="ch" forName="cycle_2" refType="w" refFor="ch" refForName="cycle_2"/>
              <dgm:constr type="l" for="ch" forName="cycle_3"/>
              <dgm:constr type="b" for="ch" forName="cycle_3" refType="h" fact="0.74"/>
              <dgm:constr type="w" for="ch" forName="cycle_3" refType="w" fact="0.263"/>
              <dgm:constr type="h" for="ch" forName="cycle_3" refType="w" refFor="ch" refForName="cycle_3"/>
              <dgm:constr type="l" for="ch" forName="cycle_4" refType="w" fact="0.2"/>
              <dgm:constr type="b" for="ch" forName="cycle_4" refType="h"/>
              <dgm:constr type="w" for="ch" forName="cycle_4" refType="w" fact="0.263"/>
              <dgm:constr type="h" for="ch" forName="cycle_4" refType="w" refFor="ch" refForName="cycle_4"/>
              <dgm:constr type="r" for="ch" forName="cycle_5" refType="w" fact="0.8"/>
              <dgm:constr type="b" for="ch" forName="cycle_5" refType="h"/>
              <dgm:constr type="w" for="ch" forName="cycle_5" refType="w" fact="0.263"/>
              <dgm:constr type="h" for="ch" forName="cycle_5" refType="w" refFor="ch" refForName="cycle_5"/>
              <dgm:constr type="r" for="ch" forName="cycle_6" refType="w"/>
              <dgm:constr type="b" for="ch" forName="cycle_6" refType="h" fact="0.74"/>
              <dgm:constr type="w" for="ch" forName="cycle_6" refType="w" fact="0.263"/>
              <dgm:constr type="h" for="ch" forName="cycle_6" refType="w" refFor="ch" refForName="cycle_6"/>
              <dgm:constr type="r" for="ch" forName="cycle_7" refType="w" fact="0.938"/>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else>
    </dgm:choose>
    <dgm:forEach name="Name38" axis="ch" ptType="node" cnt="1">
      <dgm:choose name="Name39">
        <dgm:if name="Name40" axis="des" func="maxDepth" op="lte" val="1">
          <dgm:layoutNode name="singleCycle">
            <dgm:choose name="Name41">
              <dgm:if name="Name42" axis="ch" ptType="node" func="cnt" op="equ" val="1">
                <dgm:choose name="Name43">
                  <dgm:if name="Name44" func="var" arg="dir" op="equ" val="norm">
                    <dgm:alg type="cycle">
                      <dgm:param type="stAng" val="90"/>
                      <dgm:param type="ctrShpMap" val="fNode"/>
                    </dgm:alg>
                  </dgm:if>
                  <dgm:else name="Name45">
                    <dgm:alg type="cycle">
                      <dgm:param type="stAng" val="-90"/>
                      <dgm:param type="spanAng" val="-360"/>
                      <dgm:param type="ctrShpMap" val="fNode"/>
                    </dgm:alg>
                  </dgm:else>
                </dgm:choose>
              </dgm:if>
              <dgm:else name="Name46">
                <dgm:choose name="Name47">
                  <dgm:if name="Name48" func="var" arg="dir" op="equ" val="norm">
                    <dgm:alg type="cycle">
                      <dgm:param type="ctrShpMap" val="fNode"/>
                    </dgm:alg>
                  </dgm:if>
                  <dgm:else name="Name49">
                    <dgm:alg type="cycle">
                      <dgm:param type="spanAng" val="-360"/>
                      <dgm:param type="ctrShpMap" val="fNode"/>
                    </dgm:alg>
                  </dgm:else>
                </dgm:choose>
              </dgm:else>
            </dgm:choose>
            <dgm:shape xmlns:r="http://schemas.openxmlformats.org/officeDocument/2006/relationships" r:blip="">
              <dgm:adjLst/>
            </dgm:shape>
            <dgm:presOf/>
            <dgm:choose name="Name50">
              <dgm:if name="Name51" axis="ch" ptType="node" func="cnt" op="equ" val="0">
                <dgm:constrLst>
                  <dgm:constr type="w" for="ch" forName="singleCenter" refType="w"/>
                  <dgm:constr type="h" for="ch" forName="singleCenter" refType="w" refFor="ch" refForName="singleCenter"/>
                </dgm:constrLst>
              </dgm:if>
              <dgm:if name="Name52" axis="ch" ptType="node" func="cnt" op="equ" val="1">
                <dgm:constrLst>
                  <dgm:constr type="w" for="ch" forName="singleCenter" refType="w" fact="0.5"/>
                  <dgm:constr type="h" for="ch" forName="singleCenter" refType="w" refFor="ch" refForName="singleCenter"/>
                  <dgm:constr type="userS" for="ch" ptType="node" refType="w" refFor="ch" refForName="singleCenter" fact="0.67"/>
                </dgm:constrLst>
              </dgm:if>
              <dgm:else name="Name53">
                <dgm:constrLst>
                  <dgm:constr type="w" for="ch" forName="singleCenter" refType="w" fact="0.3"/>
                  <dgm:constr type="h" for="ch" forName="singleCenter" refType="w" refFor="ch" refForName="singleCenter"/>
                  <dgm:constr type="userS" for="ch" ptType="node" refType="w" refFor="ch" refForName="singleCenter" fact="0.67"/>
                </dgm:constrLst>
              </dgm:else>
            </dgm:choose>
            <dgm:layoutNode name="singleCenter" styleLbl="node1">
              <dgm:varLst>
                <dgm:chMax val="7"/>
                <dgm:chPref val="7"/>
              </dgm:varLst>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54" axis="ch" cnt="21">
              <dgm:forEach name="Name55" axis="self" ptType="parTrans">
                <dgm:layoutNode name="Name5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57" axis="self" ptType="node">
                <dgm:layoutNode name="text0"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layoutNode>
        </dgm:if>
        <dgm:else name="Name58">
          <dgm:layoutNode name="textCenter" styleLbl="node1">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choose name="Name59">
            <dgm:if name="Name60" axis="ch" ptType="node" func="cnt" op="gte" val="1">
              <dgm:layoutNode name="cycle_1">
                <dgm:choose name="Name61">
                  <dgm:if name="Name62" func="var" arg="dir" op="equ" val="norm">
                    <dgm:choose name="Name63">
                      <dgm:if name="Name64" axis="ch" ptType="node" func="cnt" op="equ" val="1">
                        <dgm:choose name="Name65">
                          <dgm:if name="Name66" axis="ch ch" ptType="node node" st="1 1" cnt="1 0" func="cnt" op="equ" val="1">
                            <dgm:alg type="cycle">
                              <dgm:param type="ctrShpMap" val="fNode"/>
                              <dgm:param type="stAng" val="90"/>
                            </dgm:alg>
                          </dgm:if>
                          <dgm:if name="Name67" axis="ch ch" ptType="node node" st="1 1" cnt="1 0" func="cnt" op="equ" val="2">
                            <dgm:alg type="cycle">
                              <dgm:param type="ctrShpMap" val="fNode"/>
                              <dgm:param type="stAng" val="45"/>
                              <dgm:param type="spanAng" val="90"/>
                            </dgm:alg>
                          </dgm:if>
                          <dgm:else name="Name68">
                            <dgm:alg type="cycle">
                              <dgm:param type="ctrShpMap" val="fNode"/>
                              <dgm:param type="stAng" val="0"/>
                              <dgm:param type="spanAng" val="180"/>
                            </dgm:alg>
                          </dgm:else>
                        </dgm:choose>
                      </dgm:if>
                      <dgm:if name="Name69" axis="ch" ptType="node" func="cnt" op="equ" val="2">
                        <dgm:choose name="Name70">
                          <dgm:if name="Name71" axis="ch ch" ptType="node node" st="1 1" cnt="1 0" func="cnt" op="equ" val="1">
                            <dgm:alg type="cycle">
                              <dgm:param type="ctrShpMap" val="fNode"/>
                              <dgm:param type="stAng" val="0"/>
                            </dgm:alg>
                          </dgm:if>
                          <dgm:if name="Name72" axis="ch ch" ptType="node node" st="1 1" cnt="1 0" func="cnt" op="equ" val="2">
                            <dgm:alg type="cycle">
                              <dgm:param type="ctrShpMap" val="fNode"/>
                              <dgm:param type="stAng" val="315"/>
                              <dgm:param type="spanAng" val="90"/>
                            </dgm:alg>
                          </dgm:if>
                          <dgm:else name="Name73">
                            <dgm:alg type="cycle">
                              <dgm:param type="ctrShpMap" val="fNode"/>
                              <dgm:param type="stAng" val="270"/>
                              <dgm:param type="spanAng" val="180"/>
                            </dgm:alg>
                          </dgm:else>
                        </dgm:choose>
                      </dgm:if>
                      <dgm:if name="Name74" axis="ch" ptType="node" func="cnt" op="equ" val="3">
                        <dgm:choose name="Name75">
                          <dgm:if name="Name76" axis="ch ch" ptType="node node" st="1 1" cnt="1 0" func="cnt" op="equ" val="1">
                            <dgm:alg type="cycle">
                              <dgm:param type="ctrShpMap" val="fNode"/>
                              <dgm:param type="stAng" val="0"/>
                            </dgm:alg>
                          </dgm:if>
                          <dgm:if name="Name77" axis="ch ch" ptType="node node" st="1 1" cnt="1 0" func="cnt" op="equ" val="2">
                            <dgm:alg type="cycle">
                              <dgm:param type="ctrShpMap" val="fNode"/>
                              <dgm:param type="stAng" val="315"/>
                              <dgm:param type="spanAng" val="90"/>
                            </dgm:alg>
                          </dgm:if>
                          <dgm:else name="Name78">
                            <dgm:alg type="cycle">
                              <dgm:param type="ctrShpMap" val="fNode"/>
                              <dgm:param type="stAng" val="270"/>
                              <dgm:param type="spanAng" val="180"/>
                            </dgm:alg>
                          </dgm:else>
                        </dgm:choose>
                      </dgm:if>
                      <dgm:if name="Name79" axis="ch" ptType="node" func="cnt" op="equ" val="4">
                        <dgm:choose name="Name80">
                          <dgm:if name="Name81" axis="ch ch" ptType="node node" st="1 1" cnt="1 0" func="cnt" op="equ" val="1">
                            <dgm:alg type="cycle">
                              <dgm:param type="ctrShpMap" val="fNode"/>
                              <dgm:param type="stAng" val="0"/>
                            </dgm:alg>
                          </dgm:if>
                          <dgm:if name="Name82" axis="ch ch" ptType="node node" st="1 1" cnt="1 0" func="cnt" op="equ" val="2">
                            <dgm:alg type="cycle">
                              <dgm:param type="ctrShpMap" val="fNode"/>
                              <dgm:param type="stAng" val="315"/>
                              <dgm:param type="spanAng" val="90"/>
                            </dgm:alg>
                          </dgm:if>
                          <dgm:else name="Name83">
                            <dgm:alg type="cycle">
                              <dgm:param type="ctrShpMap" val="fNode"/>
                              <dgm:param type="stAng" val="292.5"/>
                              <dgm:param type="spanAng" val="135"/>
                            </dgm:alg>
                          </dgm:else>
                        </dgm:choose>
                      </dgm:if>
                      <dgm:if name="Name84" axis="ch" ptType="node" func="cnt" op="equ" val="5">
                        <dgm:choose name="Name85">
                          <dgm:if name="Name86" axis="ch ch" ptType="node node" st="1 1" cnt="1 0" func="cnt" op="equ" val="1">
                            <dgm:alg type="cycle">
                              <dgm:param type="ctrShpMap" val="fNode"/>
                              <dgm:param type="stAng" val="0"/>
                            </dgm:alg>
                          </dgm:if>
                          <dgm:if name="Name87" axis="ch ch" ptType="node node" st="1 1" cnt="1 0" func="cnt" op="equ" val="2">
                            <dgm:alg type="cycle">
                              <dgm:param type="ctrShpMap" val="fNode"/>
                              <dgm:param type="stAng" val="315"/>
                              <dgm:param type="spanAng" val="90"/>
                            </dgm:alg>
                          </dgm:if>
                          <dgm:else name="Name88">
                            <dgm:alg type="cycle">
                              <dgm:param type="ctrShpMap" val="fNode"/>
                              <dgm:param type="stAng" val="0"/>
                              <dgm:param type="spanAng" val="360"/>
                            </dgm:alg>
                          </dgm:else>
                        </dgm:choose>
                      </dgm:if>
                      <dgm:if name="Name89" axis="ch" ptType="node" func="cnt" op="equ" val="6">
                        <dgm:choose name="Name90">
                          <dgm:if name="Name91" axis="ch ch" ptType="node node" st="1 1" cnt="1 0" func="cnt" op="equ" val="1">
                            <dgm:alg type="cycle">
                              <dgm:param type="ctrShpMap" val="fNode"/>
                              <dgm:param type="stAng" val="0"/>
                            </dgm:alg>
                          </dgm:if>
                          <dgm:if name="Name92" axis="ch ch" ptType="node node" st="1 1" cnt="1 0" func="cnt" op="equ" val="2">
                            <dgm:alg type="cycle">
                              <dgm:param type="ctrShpMap" val="fNode"/>
                              <dgm:param type="stAng" val="315"/>
                              <dgm:param type="spanAng" val="90"/>
                            </dgm:alg>
                          </dgm:if>
                          <dgm:else name="Name93">
                            <dgm:alg type="cycle">
                              <dgm:param type="ctrShpMap" val="fNode"/>
                              <dgm:param type="stAng" val="0"/>
                              <dgm:param type="spanAng" val="360"/>
                            </dgm:alg>
                          </dgm:else>
                        </dgm:choose>
                      </dgm:if>
                      <dgm:if name="Name94" axis="ch" ptType="node" func="cnt" op="gte" val="7">
                        <dgm:choose name="Name95">
                          <dgm:if name="Name96" axis="ch ch" ptType="node node" st="1 1" cnt="1 0" func="cnt" op="equ" val="1">
                            <dgm:alg type="cycle">
                              <dgm:param type="ctrShpMap" val="fNode"/>
                              <dgm:param type="stAng" val="0"/>
                            </dgm:alg>
                          </dgm:if>
                          <dgm:if name="Name97" axis="ch ch" ptType="node node" st="1 1" cnt="1 0" func="cnt" op="equ" val="2">
                            <dgm:alg type="cycle">
                              <dgm:param type="ctrShpMap" val="fNode"/>
                              <dgm:param type="stAng" val="315"/>
                              <dgm:param type="spanAng" val="90"/>
                            </dgm:alg>
                          </dgm:if>
                          <dgm:else name="Name98">
                            <dgm:alg type="cycle">
                              <dgm:param type="ctrShpMap" val="fNode"/>
                              <dgm:param type="stAng" val="0"/>
                              <dgm:param type="spanAng" val="360"/>
                            </dgm:alg>
                          </dgm:else>
                        </dgm:choose>
                      </dgm:if>
                      <dgm:else name="Name99"/>
                    </dgm:choose>
                  </dgm:if>
                  <dgm:else name="Name100">
                    <dgm:choose name="Name101">
                      <dgm:if name="Name102" axis="ch" ptType="node" func="cnt" op="equ" val="1">
                        <dgm:choose name="Name103">
                          <dgm:if name="Name104" axis="ch ch" ptType="node node" st="1 1" cnt="1 0" func="cnt" op="equ" val="1">
                            <dgm:alg type="cycle">
                              <dgm:param type="ctrShpMap" val="fNode"/>
                              <dgm:param type="stAng" val="270"/>
                            </dgm:alg>
                          </dgm:if>
                          <dgm:if name="Name105" axis="ch ch" ptType="node node" st="1 1" cnt="1 0" func="cnt" op="equ" val="2">
                            <dgm:alg type="cycle">
                              <dgm:param type="ctrShpMap" val="fNode"/>
                              <dgm:param type="stAng" val="315"/>
                              <dgm:param type="spanAng" val="-90"/>
                            </dgm:alg>
                          </dgm:if>
                          <dgm:else name="Name106">
                            <dgm:alg type="cycle">
                              <dgm:param type="ctrShpMap" val="fNode"/>
                              <dgm:param type="stAng" val="0"/>
                              <dgm:param type="spanAng" val="-180"/>
                            </dgm:alg>
                          </dgm:else>
                        </dgm:choose>
                      </dgm:if>
                      <dgm:if name="Name107" axis="ch" ptType="node" func="cnt" op="equ" val="2">
                        <dgm:choose name="Name108">
                          <dgm:if name="Name109" axis="ch ch" ptType="node node" st="1 1" cnt="1 0" func="cnt" op="equ" val="1">
                            <dgm:alg type="cycle">
                              <dgm:param type="ctrShpMap" val="fNode"/>
                              <dgm:param type="stAng" val="0"/>
                            </dgm:alg>
                          </dgm:if>
                          <dgm:if name="Name110" axis="ch ch" ptType="node node" st="1 1" cnt="1 0" func="cnt" op="equ" val="2">
                            <dgm:alg type="cycle">
                              <dgm:param type="ctrShpMap" val="fNode"/>
                              <dgm:param type="stAng" val="45"/>
                              <dgm:param type="spanAng" val="-90"/>
                            </dgm:alg>
                          </dgm:if>
                          <dgm:else name="Name111">
                            <dgm:alg type="cycle">
                              <dgm:param type="ctrShpMap" val="fNode"/>
                              <dgm:param type="stAng" val="90"/>
                              <dgm:param type="spanAng" val="-180"/>
                            </dgm:alg>
                          </dgm:else>
                        </dgm:choose>
                      </dgm:if>
                      <dgm:if name="Name112" axis="ch" ptType="node" func="cnt" op="equ" val="3">
                        <dgm:choose name="Name113">
                          <dgm:if name="Name114" axis="ch ch" ptType="node node" st="1 1" cnt="1 0" func="cnt" op="equ" val="1">
                            <dgm:alg type="cycle">
                              <dgm:param type="ctrShpMap" val="fNode"/>
                              <dgm:param type="stAng" val="0"/>
                            </dgm:alg>
                          </dgm:if>
                          <dgm:if name="Name115" axis="ch ch" ptType="node node" st="1 1" cnt="1 0" func="cnt" op="equ" val="2">
                            <dgm:alg type="cycle">
                              <dgm:param type="ctrShpMap" val="fNode"/>
                              <dgm:param type="stAng" val="45"/>
                              <dgm:param type="spanAng" val="-90"/>
                            </dgm:alg>
                          </dgm:if>
                          <dgm:else name="Name116">
                            <dgm:alg type="cycle">
                              <dgm:param type="ctrShpMap" val="fNode"/>
                              <dgm:param type="stAng" val="90"/>
                              <dgm:param type="spanAng" val="-180"/>
                            </dgm:alg>
                          </dgm:else>
                        </dgm:choose>
                      </dgm:if>
                      <dgm:if name="Name117" axis="ch" ptType="node" func="cnt" op="equ" val="4">
                        <dgm:choose name="Name118">
                          <dgm:if name="Name119" axis="ch ch" ptType="node node" st="1 1" cnt="1 0" func="cnt" op="equ" val="1">
                            <dgm:alg type="cycle">
                              <dgm:param type="ctrShpMap" val="fNode"/>
                              <dgm:param type="stAng" val="0"/>
                            </dgm:alg>
                          </dgm:if>
                          <dgm:if name="Name120" axis="ch ch" ptType="node node" st="1 1" cnt="1 0" func="cnt" op="equ" val="2">
                            <dgm:alg type="cycle">
                              <dgm:param type="ctrShpMap" val="fNode"/>
                              <dgm:param type="stAng" val="45"/>
                              <dgm:param type="spanAng" val="-90"/>
                            </dgm:alg>
                          </dgm:if>
                          <dgm:else name="Name121">
                            <dgm:alg type="cycle">
                              <dgm:param type="ctrShpMap" val="fNode"/>
                              <dgm:param type="stAng" val="67.5"/>
                              <dgm:param type="spanAng" val="-135"/>
                            </dgm:alg>
                          </dgm:else>
                        </dgm:choose>
                      </dgm:if>
                      <dgm:if name="Name122" axis="ch" ptType="node" func="cnt" op="equ" val="5">
                        <dgm:choose name="Name123">
                          <dgm:if name="Name124" axis="ch ch" ptType="node node" st="1 1" cnt="1 0" func="cnt" op="equ" val="1">
                            <dgm:alg type="cycle">
                              <dgm:param type="ctrShpMap" val="fNode"/>
                              <dgm:param type="stAng" val="0"/>
                            </dgm:alg>
                          </dgm:if>
                          <dgm:if name="Name125" axis="ch ch" ptType="node node" st="1 1" cnt="1 0" func="cnt" op="equ" val="2">
                            <dgm:alg type="cycle">
                              <dgm:param type="ctrShpMap" val="fNode"/>
                              <dgm:param type="stAng" val="45"/>
                              <dgm:param type="spanAng" val="-90"/>
                            </dgm:alg>
                          </dgm:if>
                          <dgm:else name="Name126">
                            <dgm:alg type="cycle">
                              <dgm:param type="ctrShpMap" val="fNode"/>
                              <dgm:param type="stAng" val="0"/>
                              <dgm:param type="spanAng" val="-360"/>
                            </dgm:alg>
                          </dgm:else>
                        </dgm:choose>
                      </dgm:if>
                      <dgm:if name="Name127" axis="ch" ptType="node" func="cnt" op="equ" val="6">
                        <dgm:choose name="Name128">
                          <dgm:if name="Name129" axis="ch ch" ptType="node node" st="1 1" cnt="1 0" func="cnt" op="equ" val="1">
                            <dgm:alg type="cycle">
                              <dgm:param type="ctrShpMap" val="fNode"/>
                              <dgm:param type="stAng" val="0"/>
                            </dgm:alg>
                          </dgm:if>
                          <dgm:if name="Name130" axis="ch ch" ptType="node node" st="1 1" cnt="1 0" func="cnt" op="equ" val="2">
                            <dgm:alg type="cycle">
                              <dgm:param type="ctrShpMap" val="fNode"/>
                              <dgm:param type="stAng" val="45"/>
                              <dgm:param type="spanAng" val="-90"/>
                            </dgm:alg>
                          </dgm:if>
                          <dgm:else name="Name131">
                            <dgm:alg type="cycle">
                              <dgm:param type="ctrShpMap" val="fNode"/>
                              <dgm:param type="stAng" val="0"/>
                              <dgm:param type="spanAng" val="-360"/>
                            </dgm:alg>
                          </dgm:else>
                        </dgm:choose>
                      </dgm:if>
                      <dgm:if name="Name132" axis="ch" ptType="node" func="cnt" op="gte" val="7">
                        <dgm:choose name="Name133">
                          <dgm:if name="Name134" axis="ch ch" ptType="node node" st="1 1" cnt="1 0" func="cnt" op="equ" val="1">
                            <dgm:alg type="cycle">
                              <dgm:param type="ctrShpMap" val="fNode"/>
                              <dgm:param type="stAng" val="0"/>
                            </dgm:alg>
                          </dgm:if>
                          <dgm:if name="Name135" axis="ch ch" ptType="node node" st="1 1" cnt="1 0" func="cnt" op="equ" val="2">
                            <dgm:alg type="cycle">
                              <dgm:param type="ctrShpMap" val="fNode"/>
                              <dgm:param type="stAng" val="45"/>
                              <dgm:param type="spanAng" val="-90"/>
                            </dgm:alg>
                          </dgm:if>
                          <dgm:else name="Name136">
                            <dgm:alg type="cycle">
                              <dgm:param type="ctrShpMap" val="fNode"/>
                              <dgm:param type="stAng" val="0"/>
                              <dgm:param type="spanAng" val="-360"/>
                            </dgm:alg>
                          </dgm:else>
                        </dgm:choose>
                      </dgm:if>
                      <dgm:else name="Name137"/>
                    </dgm:choose>
                  </dgm:else>
                </dgm:choose>
                <dgm:shape xmlns:r="http://schemas.openxmlformats.org/officeDocument/2006/relationships" r:blip="">
                  <dgm:adjLst/>
                </dgm:shape>
                <dgm:presOf/>
                <dgm:constrLst>
                  <dgm:constr type="sp" refType="w" fact="0.1"/>
                  <dgm:constr type="sibSp" refType="w" fact="0.1"/>
                </dgm:constrLst>
                <dgm:forEach name="Name138" axis="ch" ptType="node" cnt="1">
                  <dgm:layoutNode name="childCenter1"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139" axis="ch">
                    <dgm:forEach name="Name140" axis="self" ptType="parTrans">
                      <dgm:layoutNode name="Name141">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142" axis="self" ptType="node">
                      <dgm:layoutNode name="text1"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143" axis="ch" ptType="parTrans" cnt="1">
                <dgm:layoutNode name="Name144">
                  <dgm:alg type="conn">
                    <dgm:param type="dim" val="1D"/>
                    <dgm:param type="begPts" val="auto"/>
                    <dgm:param type="endPts" val="auto"/>
                    <dgm:param type="endSty" val="noArr"/>
                    <dgm:param type="srcNode" val="textCenter"/>
                    <dgm:param type="dstNode" val="childCenter1"/>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145"/>
          </dgm:choose>
          <dgm:choose name="Name146">
            <dgm:if name="Name147" axis="ch" ptType="node" func="cnt" op="gte" val="2">
              <dgm:layoutNode name="cycle_2">
                <dgm:choose name="Name148">
                  <dgm:if name="Name149" func="var" arg="dir" op="equ" val="norm">
                    <dgm:choose name="Name150">
                      <dgm:if name="Name151" axis="ch" ptType="node" func="cnt" op="equ" val="2">
                        <dgm:choose name="Name152">
                          <dgm:if name="Name153" axis="ch ch" ptType="node node" st="2 1" cnt="1 0" func="cnt" op="equ" val="1">
                            <dgm:alg type="cycle">
                              <dgm:param type="ctrShpMap" val="fNode"/>
                              <dgm:param type="stAng" val="180"/>
                            </dgm:alg>
                          </dgm:if>
                          <dgm:if name="Name154" axis="ch ch" ptType="node node" st="2 1" cnt="1 0" func="cnt" op="equ" val="2">
                            <dgm:alg type="cycle">
                              <dgm:param type="ctrShpMap" val="fNode"/>
                              <dgm:param type="stAng" val="135"/>
                              <dgm:param type="spanAng" val="90"/>
                            </dgm:alg>
                          </dgm:if>
                          <dgm:else name="Name155">
                            <dgm:alg type="cycle">
                              <dgm:param type="ctrShpMap" val="fNode"/>
                              <dgm:param type="stAng" val="90"/>
                              <dgm:param type="spanAng" val="180"/>
                            </dgm:alg>
                          </dgm:else>
                        </dgm:choose>
                      </dgm:if>
                      <dgm:if name="Name156" axis="ch" ptType="node" func="cnt" op="equ" val="3">
                        <dgm:choose name="Name157">
                          <dgm:if name="Name158" axis="ch ch" ptType="node node" st="2 1" cnt="1 0" func="cnt" op="equ" val="1">
                            <dgm:alg type="cycle">
                              <dgm:param type="ctrShpMap" val="fNode"/>
                              <dgm:param type="stAng" val="120"/>
                              <dgm:param type="horzAlign" val="r"/>
                              <dgm:param type="vertAlign" val="b"/>
                            </dgm:alg>
                          </dgm:if>
                          <dgm:if name="Name159" axis="ch ch" ptType="node node" st="2 1" cnt="1 0" func="cnt" op="equ" val="2">
                            <dgm:alg type="cycle">
                              <dgm:param type="ctrShpMap" val="fNode"/>
                              <dgm:param type="stAng" val="75"/>
                              <dgm:param type="spanAng" val="90"/>
                              <dgm:param type="horzAlign" val="r"/>
                              <dgm:param type="vertAlign" val="b"/>
                            </dgm:alg>
                          </dgm:if>
                          <dgm:else name="Name160">
                            <dgm:alg type="cycle">
                              <dgm:param type="ctrShpMap" val="fNode"/>
                              <dgm:param type="stAng" val="30"/>
                              <dgm:param type="spanAng" val="180"/>
                            </dgm:alg>
                          </dgm:else>
                        </dgm:choose>
                      </dgm:if>
                      <dgm:if name="Name161" axis="ch" ptType="node" func="cnt" op="equ" val="4">
                        <dgm:choose name="Name162">
                          <dgm:if name="Name163" axis="ch ch" ptType="node node" st="2 1" cnt="1 0" func="cnt" op="equ" val="1">
                            <dgm:alg type="cycle">
                              <dgm:param type="ctrShpMap" val="fNode"/>
                              <dgm:param type="stAng" val="90"/>
                            </dgm:alg>
                          </dgm:if>
                          <dgm:if name="Name164" axis="ch ch" ptType="node node" st="2 1" cnt="1 0" func="cnt" op="equ" val="2">
                            <dgm:alg type="cycle">
                              <dgm:param type="ctrShpMap" val="fNode"/>
                              <dgm:param type="stAng" val="45"/>
                              <dgm:param type="spanAng" val="90"/>
                            </dgm:alg>
                          </dgm:if>
                          <dgm:else name="Name165">
                            <dgm:alg type="cycle">
                              <dgm:param type="ctrShpMap" val="fNode"/>
                              <dgm:param type="stAng" val="22.5"/>
                              <dgm:param type="spanAng" val="135"/>
                            </dgm:alg>
                          </dgm:else>
                        </dgm:choose>
                      </dgm:if>
                      <dgm:if name="Name166" axis="ch" ptType="node" func="cnt" op="equ" val="5">
                        <dgm:choose name="Name167">
                          <dgm:if name="Name168" axis="ch ch" ptType="node node" st="2 1" cnt="1 0" func="cnt" op="equ" val="1">
                            <dgm:alg type="cycle">
                              <dgm:param type="ctrShpMap" val="fNode"/>
                              <dgm:param type="stAng" val="72"/>
                            </dgm:alg>
                          </dgm:if>
                          <dgm:if name="Name169" axis="ch ch" ptType="node node" st="2 1" cnt="1 0" func="cnt" op="equ" val="2">
                            <dgm:alg type="cycle">
                              <dgm:param type="ctrShpMap" val="fNode"/>
                              <dgm:param type="stAng" val="27"/>
                              <dgm:param type="spanAng" val="90"/>
                            </dgm:alg>
                          </dgm:if>
                          <dgm:else name="Name170">
                            <dgm:alg type="cycle">
                              <dgm:param type="ctrShpMap" val="fNode"/>
                              <dgm:param type="stAng" val="0"/>
                              <dgm:param type="spanAng" val="360"/>
                            </dgm:alg>
                          </dgm:else>
                        </dgm:choose>
                      </dgm:if>
                      <dgm:if name="Name171" axis="ch" ptType="node" func="cnt" op="equ" val="6">
                        <dgm:choose name="Name172">
                          <dgm:if name="Name173" axis="ch ch" ptType="node node" st="2 1" cnt="1 0" func="cnt" op="equ" val="1">
                            <dgm:alg type="cycle">
                              <dgm:param type="ctrShpMap" val="fNode"/>
                              <dgm:param type="stAng" val="60"/>
                            </dgm:alg>
                          </dgm:if>
                          <dgm:if name="Name174" axis="ch ch" ptType="node node" st="2 1" cnt="1 0" func="cnt" op="equ" val="2">
                            <dgm:alg type="cycle">
                              <dgm:param type="ctrShpMap" val="fNode"/>
                              <dgm:param type="stAng" val="15"/>
                              <dgm:param type="spanAng" val="90"/>
                            </dgm:alg>
                          </dgm:if>
                          <dgm:else name="Name175">
                            <dgm:alg type="cycle">
                              <dgm:param type="ctrShpMap" val="fNode"/>
                              <dgm:param type="stAng" val="0"/>
                              <dgm:param type="spanAng" val="360"/>
                            </dgm:alg>
                          </dgm:else>
                        </dgm:choose>
                      </dgm:if>
                      <dgm:if name="Name176" axis="ch" ptType="node" func="cnt" op="gte" val="7">
                        <dgm:choose name="Name177">
                          <dgm:if name="Name178" axis="ch ch" ptType="node node" st="2 1" cnt="1 0" func="cnt" op="equ" val="1">
                            <dgm:alg type="cycle">
                              <dgm:param type="ctrShpMap" val="fNode"/>
                              <dgm:param type="stAng" val="51"/>
                            </dgm:alg>
                          </dgm:if>
                          <dgm:if name="Name179" axis="ch ch" ptType="node node" st="2 1" cnt="1 0" func="cnt" op="equ" val="2">
                            <dgm:alg type="cycle">
                              <dgm:param type="ctrShpMap" val="fNode"/>
                              <dgm:param type="stAng" val="6"/>
                              <dgm:param type="spanAng" val="90"/>
                            </dgm:alg>
                          </dgm:if>
                          <dgm:else name="Name180">
                            <dgm:alg type="cycle">
                              <dgm:param type="ctrShpMap" val="fNode"/>
                              <dgm:param type="stAng" val="0"/>
                              <dgm:param type="spanAng" val="360"/>
                            </dgm:alg>
                          </dgm:else>
                        </dgm:choose>
                      </dgm:if>
                      <dgm:else name="Name181"/>
                    </dgm:choose>
                  </dgm:if>
                  <dgm:else name="Name182">
                    <dgm:choose name="Name183">
                      <dgm:if name="Name184" axis="ch" ptType="node" func="cnt" op="equ" val="2">
                        <dgm:choose name="Name185">
                          <dgm:if name="Name186" axis="ch ch" ptType="node node" st="2 1" cnt="1 0" func="cnt" op="equ" val="1">
                            <dgm:alg type="cycle">
                              <dgm:param type="ctrShpMap" val="fNode"/>
                              <dgm:param type="stAng" val="180"/>
                            </dgm:alg>
                          </dgm:if>
                          <dgm:if name="Name187" axis="ch ch" ptType="node node" st="2 1" cnt="1 0" func="cnt" op="equ" val="2">
                            <dgm:alg type="cycle">
                              <dgm:param type="ctrShpMap" val="fNode"/>
                              <dgm:param type="stAng" val="225"/>
                              <dgm:param type="spanAng" val="-90"/>
                            </dgm:alg>
                          </dgm:if>
                          <dgm:else name="Name188">
                            <dgm:alg type="cycle">
                              <dgm:param type="ctrShpMap" val="fNode"/>
                              <dgm:param type="stAng" val="270"/>
                              <dgm:param type="spanAng" val="-180"/>
                            </dgm:alg>
                          </dgm:else>
                        </dgm:choose>
                      </dgm:if>
                      <dgm:if name="Name189" axis="ch" ptType="node" func="cnt" op="equ" val="3">
                        <dgm:choose name="Name190">
                          <dgm:if name="Name191" axis="ch ch" ptType="node node" st="2 1" cnt="1 0" func="cnt" op="equ" val="1">
                            <dgm:alg type="cycle">
                              <dgm:param type="ctrShpMap" val="fNode"/>
                              <dgm:param type="stAng" val="240"/>
                              <dgm:param type="horzAlign" val="l"/>
                              <dgm:param type="vertAlign" val="b"/>
                            </dgm:alg>
                          </dgm:if>
                          <dgm:if name="Name192" axis="ch ch" ptType="node node" st="2 1" cnt="1 0" func="cnt" op="equ" val="2">
                            <dgm:alg type="cycle">
                              <dgm:param type="ctrShpMap" val="fNode"/>
                              <dgm:param type="stAng" val="285"/>
                              <dgm:param type="spanAng" val="-90"/>
                              <dgm:param type="horzAlign" val="l"/>
                              <dgm:param type="vertAlign" val="b"/>
                            </dgm:alg>
                          </dgm:if>
                          <dgm:else name="Name193">
                            <dgm:alg type="cycle">
                              <dgm:param type="ctrShpMap" val="fNode"/>
                              <dgm:param type="stAng" val="330"/>
                              <dgm:param type="spanAng" val="-180"/>
                            </dgm:alg>
                          </dgm:else>
                        </dgm:choose>
                      </dgm:if>
                      <dgm:if name="Name194" axis="ch" ptType="node" func="cnt" op="equ" val="4">
                        <dgm:choose name="Name195">
                          <dgm:if name="Name196" axis="ch ch" ptType="node node" st="2 1" cnt="1 0" func="cnt" op="equ" val="1">
                            <dgm:alg type="cycle">
                              <dgm:param type="ctrShpMap" val="fNode"/>
                              <dgm:param type="stAng" val="270"/>
                            </dgm:alg>
                          </dgm:if>
                          <dgm:if name="Name197" axis="ch ch" ptType="node node" st="2 1" cnt="1 0" func="cnt" op="equ" val="2">
                            <dgm:alg type="cycle">
                              <dgm:param type="ctrShpMap" val="fNode"/>
                              <dgm:param type="stAng" val="315"/>
                              <dgm:param type="spanAng" val="-90"/>
                            </dgm:alg>
                          </dgm:if>
                          <dgm:else name="Name198">
                            <dgm:alg type="cycle">
                              <dgm:param type="ctrShpMap" val="fNode"/>
                              <dgm:param type="stAng" val="337.5"/>
                              <dgm:param type="spanAng" val="-135"/>
                            </dgm:alg>
                          </dgm:else>
                        </dgm:choose>
                      </dgm:if>
                      <dgm:if name="Name199" axis="ch" ptType="node" func="cnt" op="equ" val="5">
                        <dgm:choose name="Name200">
                          <dgm:if name="Name201" axis="ch ch" ptType="node node" st="2 1" cnt="1 0" func="cnt" op="equ" val="1">
                            <dgm:alg type="cycle">
                              <dgm:param type="ctrShpMap" val="fNode"/>
                              <dgm:param type="stAng" val="288"/>
                            </dgm:alg>
                          </dgm:if>
                          <dgm:if name="Name202" axis="ch ch" ptType="node node" st="2 1" cnt="1 0" func="cnt" op="equ" val="2">
                            <dgm:alg type="cycle">
                              <dgm:param type="ctrShpMap" val="fNode"/>
                              <dgm:param type="stAng" val="333"/>
                              <dgm:param type="spanAng" val="-90"/>
                            </dgm:alg>
                          </dgm:if>
                          <dgm:else name="Name203">
                            <dgm:alg type="cycle">
                              <dgm:param type="ctrShpMap" val="fNode"/>
                              <dgm:param type="stAng" val="0"/>
                              <dgm:param type="spanAng" val="-360"/>
                            </dgm:alg>
                          </dgm:else>
                        </dgm:choose>
                      </dgm:if>
                      <dgm:if name="Name204" axis="ch" ptType="node" func="cnt" op="equ" val="6">
                        <dgm:choose name="Name205">
                          <dgm:if name="Name206" axis="ch ch" ptType="node node" st="2 1" cnt="1 0" func="cnt" op="equ" val="1">
                            <dgm:alg type="cycle">
                              <dgm:param type="ctrShpMap" val="fNode"/>
                              <dgm:param type="stAng" val="300"/>
                            </dgm:alg>
                          </dgm:if>
                          <dgm:if name="Name207" axis="ch ch" ptType="node node" st="2 1" cnt="1 0" func="cnt" op="equ" val="2">
                            <dgm:alg type="cycle">
                              <dgm:param type="ctrShpMap" val="fNode"/>
                              <dgm:param type="stAng" val="345"/>
                              <dgm:param type="spanAng" val="-90"/>
                            </dgm:alg>
                          </dgm:if>
                          <dgm:else name="Name208">
                            <dgm:alg type="cycle">
                              <dgm:param type="ctrShpMap" val="fNode"/>
                              <dgm:param type="stAng" val="0"/>
                              <dgm:param type="spanAng" val="-360"/>
                            </dgm:alg>
                          </dgm:else>
                        </dgm:choose>
                      </dgm:if>
                      <dgm:if name="Name209" axis="ch" ptType="node" func="cnt" op="gte" val="7">
                        <dgm:choose name="Name210">
                          <dgm:if name="Name211" axis="ch ch" ptType="node node" st="2 1" cnt="1 0" func="cnt" op="equ" val="1">
                            <dgm:alg type="cycle">
                              <dgm:param type="ctrShpMap" val="fNode"/>
                              <dgm:param type="stAng" val="308"/>
                            </dgm:alg>
                          </dgm:if>
                          <dgm:if name="Name212" axis="ch ch" ptType="node node" st="2 1" cnt="1 0" func="cnt" op="equ" val="2">
                            <dgm:alg type="cycle">
                              <dgm:param type="ctrShpMap" val="fNode"/>
                              <dgm:param type="stAng" val="353"/>
                              <dgm:param type="spanAng" val="-90"/>
                            </dgm:alg>
                          </dgm:if>
                          <dgm:else name="Name213">
                            <dgm:alg type="cycle">
                              <dgm:param type="ctrShpMap" val="fNode"/>
                              <dgm:param type="stAng" val="0"/>
                              <dgm:param type="spanAng" val="-360"/>
                            </dgm:alg>
                          </dgm:else>
                        </dgm:choose>
                      </dgm:if>
                      <dgm:else name="Name214"/>
                    </dgm:choose>
                  </dgm:else>
                </dgm:choose>
                <dgm:shape xmlns:r="http://schemas.openxmlformats.org/officeDocument/2006/relationships" r:blip="">
                  <dgm:adjLst/>
                </dgm:shape>
                <dgm:presOf/>
                <dgm:constrLst>
                  <dgm:constr type="sp" refType="w" fact="0.1"/>
                  <dgm:constr type="sibSp" refType="w" fact="0.1"/>
                </dgm:constrLst>
                <dgm:forEach name="Name215" axis="ch" ptType="node" st="2" cnt="1">
                  <dgm:layoutNode name="childCenter2"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16" axis="ch">
                    <dgm:forEach name="Name217" axis="self" ptType="parTrans">
                      <dgm:layoutNode name="Name218">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19" axis="self" ptType="node">
                      <dgm:layoutNode name="text2"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20" axis="ch" ptType="parTrans" st="2" cnt="1">
                <dgm:layoutNode name="Name221">
                  <dgm:alg type="conn">
                    <dgm:param type="dim" val="1D"/>
                    <dgm:param type="begPts" val="auto"/>
                    <dgm:param type="endPts" val="auto"/>
                    <dgm:param type="endSty" val="noArr"/>
                    <dgm:param type="srcNode" val="textCenter"/>
                    <dgm:param type="dstNode" val="childCenter2"/>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22"/>
          </dgm:choose>
          <dgm:choose name="Name223">
            <dgm:if name="Name224" axis="ch" ptType="node" func="cnt" op="gte" val="3">
              <dgm:layoutNode name="cycle_3">
                <dgm:choose name="Name225">
                  <dgm:if name="Name226" func="var" arg="dir" op="equ" val="norm">
                    <dgm:choose name="Name227">
                      <dgm:if name="Name228" axis="ch" ptType="node" func="cnt" op="equ" val="3">
                        <dgm:choose name="Name229">
                          <dgm:if name="Name230" axis="ch ch" ptType="node node" st="3 1" cnt="1 0" func="cnt" op="equ" val="1">
                            <dgm:alg type="cycle">
                              <dgm:param type="ctrShpMap" val="fNode"/>
                              <dgm:param type="stAng" val="240"/>
                              <dgm:param type="horzAlign" val="l"/>
                              <dgm:param type="vertAlign" val="b"/>
                            </dgm:alg>
                          </dgm:if>
                          <dgm:if name="Name231" axis="ch ch" ptType="node node" st="3 1" cnt="1 0" func="cnt" op="equ" val="2">
                            <dgm:alg type="cycle">
                              <dgm:param type="ctrShpMap" val="fNode"/>
                              <dgm:param type="stAng" val="195"/>
                              <dgm:param type="spanAng" val="90"/>
                              <dgm:param type="horzAlign" val="l"/>
                              <dgm:param type="vertAlign" val="b"/>
                            </dgm:alg>
                          </dgm:if>
                          <dgm:else name="Name232">
                            <dgm:alg type="cycle">
                              <dgm:param type="ctrShpMap" val="fNode"/>
                              <dgm:param type="stAng" val="150"/>
                              <dgm:param type="spanAng" val="180"/>
                            </dgm:alg>
                          </dgm:else>
                        </dgm:choose>
                      </dgm:if>
                      <dgm:if name="Name233" axis="ch" ptType="node" func="cnt" op="equ" val="4">
                        <dgm:choose name="Name234">
                          <dgm:if name="Name235" axis="ch ch" ptType="node node" st="3 1" cnt="1 0" func="cnt" op="equ" val="1">
                            <dgm:alg type="cycle">
                              <dgm:param type="ctrShpMap" val="fNode"/>
                              <dgm:param type="stAng" val="180"/>
                            </dgm:alg>
                          </dgm:if>
                          <dgm:if name="Name236" axis="ch ch" ptType="node node" st="3 1" cnt="1 0" func="cnt" op="equ" val="2">
                            <dgm:alg type="cycle">
                              <dgm:param type="ctrShpMap" val="fNode"/>
                              <dgm:param type="stAng" val="135"/>
                              <dgm:param type="spanAng" val="90"/>
                            </dgm:alg>
                          </dgm:if>
                          <dgm:else name="Name237">
                            <dgm:alg type="cycle">
                              <dgm:param type="ctrShpMap" val="fNode"/>
                              <dgm:param type="stAng" val="112.5"/>
                              <dgm:param type="spanAng" val="135"/>
                            </dgm:alg>
                          </dgm:else>
                        </dgm:choose>
                      </dgm:if>
                      <dgm:if name="Name238" axis="ch" ptType="node" func="cnt" op="equ" val="5">
                        <dgm:choose name="Name239">
                          <dgm:if name="Name240" axis="ch ch" ptType="node node" st="3 1" cnt="1 0" func="cnt" op="equ" val="1">
                            <dgm:alg type="cycle">
                              <dgm:param type="ctrShpMap" val="fNode"/>
                              <dgm:param type="stAng" val="144"/>
                            </dgm:alg>
                          </dgm:if>
                          <dgm:if name="Name241" axis="ch ch" ptType="node node" st="3 1" cnt="1 0" func="cnt" op="equ" val="2">
                            <dgm:alg type="cycle">
                              <dgm:param type="ctrShpMap" val="fNode"/>
                              <dgm:param type="stAng" val="99"/>
                              <dgm:param type="spanAng" val="90"/>
                            </dgm:alg>
                          </dgm:if>
                          <dgm:else name="Name242">
                            <dgm:alg type="cycle">
                              <dgm:param type="ctrShpMap" val="fNode"/>
                              <dgm:param type="stAng" val="0"/>
                              <dgm:param type="spanAng" val="360"/>
                            </dgm:alg>
                          </dgm:else>
                        </dgm:choose>
                      </dgm:if>
                      <dgm:if name="Name243" axis="ch" ptType="node" func="cnt" op="equ" val="6">
                        <dgm:choose name="Name244">
                          <dgm:if name="Name245" axis="ch ch" ptType="node node" st="3 1" cnt="1 0" func="cnt" op="equ" val="1">
                            <dgm:alg type="cycle">
                              <dgm:param type="ctrShpMap" val="fNode"/>
                              <dgm:param type="stAng" val="120"/>
                            </dgm:alg>
                          </dgm:if>
                          <dgm:if name="Name246" axis="ch ch" ptType="node node" st="3 1" cnt="1 0" func="cnt" op="equ" val="2">
                            <dgm:alg type="cycle">
                              <dgm:param type="ctrShpMap" val="fNode"/>
                              <dgm:param type="stAng" val="75"/>
                              <dgm:param type="spanAng" val="90"/>
                            </dgm:alg>
                          </dgm:if>
                          <dgm:else name="Name247">
                            <dgm:alg type="cycle">
                              <dgm:param type="ctrShpMap" val="fNode"/>
                              <dgm:param type="stAng" val="0"/>
                              <dgm:param type="spanAng" val="360"/>
                            </dgm:alg>
                          </dgm:else>
                        </dgm:choose>
                      </dgm:if>
                      <dgm:if name="Name248" axis="ch" ptType="node" func="cnt" op="gte" val="7">
                        <dgm:choose name="Name249">
                          <dgm:if name="Name250" axis="ch ch" ptType="node node" st="3 1" cnt="1 0" func="cnt" op="equ" val="1">
                            <dgm:alg type="cycle">
                              <dgm:param type="ctrShpMap" val="fNode"/>
                              <dgm:param type="stAng" val="102"/>
                            </dgm:alg>
                          </dgm:if>
                          <dgm:if name="Name251" axis="ch ch" ptType="node node" st="3 1" cnt="1 0" func="cnt" op="equ" val="2">
                            <dgm:alg type="cycle">
                              <dgm:param type="ctrShpMap" val="fNode"/>
                              <dgm:param type="stAng" val="57"/>
                              <dgm:param type="spanAng" val="90"/>
                            </dgm:alg>
                          </dgm:if>
                          <dgm:else name="Name252">
                            <dgm:alg type="cycle">
                              <dgm:param type="ctrShpMap" val="fNode"/>
                              <dgm:param type="stAng" val="0"/>
                              <dgm:param type="spanAng" val="360"/>
                            </dgm:alg>
                          </dgm:else>
                        </dgm:choose>
                      </dgm:if>
                      <dgm:else name="Name253"/>
                    </dgm:choose>
                  </dgm:if>
                  <dgm:else name="Name254">
                    <dgm:choose name="Name255">
                      <dgm:if name="Name256" axis="ch" ptType="node" func="cnt" op="equ" val="3">
                        <dgm:choose name="Name257">
                          <dgm:if name="Name258" axis="ch ch" ptType="node node" st="3 1" cnt="1 0" func="cnt" op="equ" val="1">
                            <dgm:alg type="cycle">
                              <dgm:param type="ctrShpMap" val="fNode"/>
                              <dgm:param type="stAng" val="120"/>
                              <dgm:param type="horzAlign" val="r"/>
                              <dgm:param type="vertAlign" val="b"/>
                            </dgm:alg>
                          </dgm:if>
                          <dgm:if name="Name259" axis="ch ch" ptType="node node" st="3 1" cnt="1 0" func="cnt" op="equ" val="2">
                            <dgm:alg type="cycle">
                              <dgm:param type="ctrShpMap" val="fNode"/>
                              <dgm:param type="stAng" val="165"/>
                              <dgm:param type="spanAng" val="-90"/>
                              <dgm:param type="horzAlign" val="r"/>
                              <dgm:param type="vertAlign" val="b"/>
                            </dgm:alg>
                          </dgm:if>
                          <dgm:else name="Name260">
                            <dgm:alg type="cycle">
                              <dgm:param type="ctrShpMap" val="fNode"/>
                              <dgm:param type="stAng" val="210"/>
                              <dgm:param type="spanAng" val="-180"/>
                            </dgm:alg>
                          </dgm:else>
                        </dgm:choose>
                      </dgm:if>
                      <dgm:if name="Name261" axis="ch" ptType="node" func="cnt" op="equ" val="4">
                        <dgm:choose name="Name262">
                          <dgm:if name="Name263" axis="ch ch" ptType="node node" st="3 1" cnt="1 0" func="cnt" op="equ" val="1">
                            <dgm:alg type="cycle">
                              <dgm:param type="ctrShpMap" val="fNode"/>
                              <dgm:param type="stAng" val="180"/>
                            </dgm:alg>
                          </dgm:if>
                          <dgm:if name="Name264" axis="ch ch" ptType="node node" st="3 1" cnt="1 0" func="cnt" op="equ" val="2">
                            <dgm:alg type="cycle">
                              <dgm:param type="ctrShpMap" val="fNode"/>
                              <dgm:param type="stAng" val="225"/>
                              <dgm:param type="spanAng" val="-90"/>
                            </dgm:alg>
                          </dgm:if>
                          <dgm:else name="Name265">
                            <dgm:alg type="cycle">
                              <dgm:param type="ctrShpMap" val="fNode"/>
                              <dgm:param type="stAng" val="247.5"/>
                              <dgm:param type="spanAng" val="-135"/>
                            </dgm:alg>
                          </dgm:else>
                        </dgm:choose>
                      </dgm:if>
                      <dgm:if name="Name266" axis="ch" ptType="node" func="cnt" op="equ" val="5">
                        <dgm:choose name="Name267">
                          <dgm:if name="Name268" axis="ch ch" ptType="node node" st="3 1" cnt="1 0" func="cnt" op="equ" val="1">
                            <dgm:alg type="cycle">
                              <dgm:param type="ctrShpMap" val="fNode"/>
                              <dgm:param type="stAng" val="216"/>
                            </dgm:alg>
                          </dgm:if>
                          <dgm:if name="Name269" axis="ch ch" ptType="node node" st="3 1" cnt="1 0" func="cnt" op="equ" val="2">
                            <dgm:alg type="cycle">
                              <dgm:param type="ctrShpMap" val="fNode"/>
                              <dgm:param type="stAng" val="261"/>
                              <dgm:param type="spanAng" val="-90"/>
                            </dgm:alg>
                          </dgm:if>
                          <dgm:else name="Name270">
                            <dgm:alg type="cycle">
                              <dgm:param type="ctrShpMap" val="fNode"/>
                              <dgm:param type="stAng" val="0"/>
                              <dgm:param type="spanAng" val="-360"/>
                            </dgm:alg>
                          </dgm:else>
                        </dgm:choose>
                      </dgm:if>
                      <dgm:if name="Name271" axis="ch" ptType="node" func="cnt" op="equ" val="6">
                        <dgm:choose name="Name272">
                          <dgm:if name="Name273" axis="ch ch" ptType="node node" st="3 1" cnt="1 0" func="cnt" op="equ" val="1">
                            <dgm:alg type="cycle">
                              <dgm:param type="ctrShpMap" val="fNode"/>
                              <dgm:param type="stAng" val="240"/>
                            </dgm:alg>
                          </dgm:if>
                          <dgm:if name="Name274" axis="ch ch" ptType="node node" st="3 1" cnt="1 0" func="cnt" op="equ" val="2">
                            <dgm:alg type="cycle">
                              <dgm:param type="ctrShpMap" val="fNode"/>
                              <dgm:param type="stAng" val="285"/>
                              <dgm:param type="spanAng" val="-90"/>
                            </dgm:alg>
                          </dgm:if>
                          <dgm:else name="Name275">
                            <dgm:alg type="cycle">
                              <dgm:param type="ctrShpMap" val="fNode"/>
                              <dgm:param type="stAng" val="0"/>
                              <dgm:param type="spanAng" val="-360"/>
                            </dgm:alg>
                          </dgm:else>
                        </dgm:choose>
                      </dgm:if>
                      <dgm:if name="Name276" axis="ch" ptType="node" func="cnt" op="gte" val="7">
                        <dgm:choose name="Name277">
                          <dgm:if name="Name278" axis="ch ch" ptType="node node" st="3 1" cnt="1 0" func="cnt" op="equ" val="1">
                            <dgm:alg type="cycle">
                              <dgm:param type="ctrShpMap" val="fNode"/>
                              <dgm:param type="stAng" val="257"/>
                            </dgm:alg>
                          </dgm:if>
                          <dgm:if name="Name279" axis="ch ch" ptType="node node" st="3 1" cnt="1 0" func="cnt" op="equ" val="2">
                            <dgm:alg type="cycle">
                              <dgm:param type="ctrShpMap" val="fNode"/>
                              <dgm:param type="stAng" val="302"/>
                              <dgm:param type="spanAng" val="-90"/>
                            </dgm:alg>
                          </dgm:if>
                          <dgm:else name="Name280">
                            <dgm:alg type="cycle">
                              <dgm:param type="ctrShpMap" val="fNode"/>
                              <dgm:param type="stAng" val="0"/>
                              <dgm:param type="spanAng" val="-360"/>
                            </dgm:alg>
                          </dgm:else>
                        </dgm:choose>
                      </dgm:if>
                      <dgm:else name="Name281"/>
                    </dgm:choose>
                  </dgm:else>
                </dgm:choose>
                <dgm:shape xmlns:r="http://schemas.openxmlformats.org/officeDocument/2006/relationships" r:blip="">
                  <dgm:adjLst/>
                </dgm:shape>
                <dgm:presOf/>
                <dgm:constrLst>
                  <dgm:constr type="sp" refType="w" fact="0.1"/>
                  <dgm:constr type="sibSp" refType="w" fact="0.1"/>
                </dgm:constrLst>
                <dgm:forEach name="Name282" axis="ch" ptType="node" st="3" cnt="1">
                  <dgm:layoutNode name="childCenter3"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83" axis="ch">
                    <dgm:forEach name="Name284" axis="self" ptType="parTrans">
                      <dgm:layoutNode name="Name285">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86" axis="self" ptType="node">
                      <dgm:layoutNode name="text3"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87" axis="ch" ptType="parTrans" st="3" cnt="1">
                <dgm:layoutNode name="Name288">
                  <dgm:alg type="conn">
                    <dgm:param type="dim" val="1D"/>
                    <dgm:param type="begPts" val="auto"/>
                    <dgm:param type="endPts" val="auto"/>
                    <dgm:param type="endSty" val="noArr"/>
                    <dgm:param type="srcNode" val="textCenter"/>
                    <dgm:param type="dstNode" val="childCenter3"/>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89"/>
          </dgm:choose>
          <dgm:choose name="Name290">
            <dgm:if name="Name291" axis="ch" ptType="node" func="cnt" op="gte" val="4">
              <dgm:layoutNode name="cycle_4">
                <dgm:choose name="Name292">
                  <dgm:if name="Name293" func="var" arg="dir" op="equ" val="norm">
                    <dgm:choose name="Name294">
                      <dgm:if name="Name295" axis="ch" ptType="node" func="cnt" op="equ" val="4">
                        <dgm:choose name="Name296">
                          <dgm:if name="Name297" axis="ch ch" ptType="node node" st="4 1" cnt="1 0" func="cnt" op="equ" val="1">
                            <dgm:alg type="cycle">
                              <dgm:param type="ctrShpMap" val="fNode"/>
                              <dgm:param type="stAng" val="270"/>
                            </dgm:alg>
                          </dgm:if>
                          <dgm:if name="Name298" axis="ch ch" ptType="node node" st="4 1" cnt="1 0" func="cnt" op="equ" val="2">
                            <dgm:alg type="cycle">
                              <dgm:param type="ctrShpMap" val="fNode"/>
                              <dgm:param type="stAng" val="225"/>
                              <dgm:param type="spanAng" val="90"/>
                            </dgm:alg>
                          </dgm:if>
                          <dgm:else name="Name299">
                            <dgm:alg type="cycle">
                              <dgm:param type="ctrShpMap" val="fNode"/>
                              <dgm:param type="stAng" val="202.5"/>
                              <dgm:param type="spanAng" val="135"/>
                            </dgm:alg>
                          </dgm:else>
                        </dgm:choose>
                      </dgm:if>
                      <dgm:if name="Name300" axis="ch" ptType="node" func="cnt" op="equ" val="5">
                        <dgm:choose name="Name301">
                          <dgm:if name="Name302" axis="ch ch" ptType="node node" st="4 1" cnt="1 0" func="cnt" op="equ" val="1">
                            <dgm:alg type="cycle">
                              <dgm:param type="ctrShpMap" val="fNode"/>
                              <dgm:param type="stAng" val="216"/>
                            </dgm:alg>
                          </dgm:if>
                          <dgm:if name="Name303" axis="ch ch" ptType="node node" st="4 1" cnt="1 0" func="cnt" op="equ" val="2">
                            <dgm:alg type="cycle">
                              <dgm:param type="ctrShpMap" val="fNode"/>
                              <dgm:param type="stAng" val="171"/>
                              <dgm:param type="spanAng" val="90"/>
                            </dgm:alg>
                          </dgm:if>
                          <dgm:else name="Name304">
                            <dgm:alg type="cycle">
                              <dgm:param type="ctrShpMap" val="fNode"/>
                              <dgm:param type="stAng" val="0"/>
                              <dgm:param type="spanAng" val="360"/>
                            </dgm:alg>
                          </dgm:else>
                        </dgm:choose>
                      </dgm:if>
                      <dgm:if name="Name305" axis="ch" ptType="node" func="cnt" op="equ" val="6">
                        <dgm:choose name="Name306">
                          <dgm:if name="Name307" axis="ch ch" ptType="node node" st="4 1" cnt="1 0" func="cnt" op="equ" val="1">
                            <dgm:alg type="cycle">
                              <dgm:param type="ctrShpMap" val="fNode"/>
                              <dgm:param type="stAng" val="180"/>
                            </dgm:alg>
                          </dgm:if>
                          <dgm:if name="Name308" axis="ch ch" ptType="node node" st="4 1" cnt="1 0" func="cnt" op="equ" val="2">
                            <dgm:alg type="cycle">
                              <dgm:param type="ctrShpMap" val="fNode"/>
                              <dgm:param type="stAng" val="135"/>
                              <dgm:param type="spanAng" val="90"/>
                            </dgm:alg>
                          </dgm:if>
                          <dgm:else name="Name309">
                            <dgm:alg type="cycle">
                              <dgm:param type="ctrShpMap" val="fNode"/>
                              <dgm:param type="stAng" val="0"/>
                              <dgm:param type="spanAng" val="360"/>
                            </dgm:alg>
                          </dgm:else>
                        </dgm:choose>
                      </dgm:if>
                      <dgm:if name="Name310" axis="ch" ptType="node" func="cnt" op="gte" val="7">
                        <dgm:choose name="Name311">
                          <dgm:if name="Name312" axis="ch ch" ptType="node node" st="4 1" cnt="1 0" func="cnt" op="equ" val="1">
                            <dgm:alg type="cycle">
                              <dgm:param type="ctrShpMap" val="fNode"/>
                              <dgm:param type="stAng" val="154"/>
                            </dgm:alg>
                          </dgm:if>
                          <dgm:if name="Name313" axis="ch ch" ptType="node node" st="4 1" cnt="1 0" func="cnt" op="equ" val="2">
                            <dgm:alg type="cycle">
                              <dgm:param type="ctrShpMap" val="fNode"/>
                              <dgm:param type="stAng" val="109"/>
                              <dgm:param type="spanAng" val="90"/>
                            </dgm:alg>
                          </dgm:if>
                          <dgm:else name="Name314">
                            <dgm:alg type="cycle">
                              <dgm:param type="ctrShpMap" val="fNode"/>
                              <dgm:param type="stAng" val="0"/>
                              <dgm:param type="spanAng" val="360"/>
                            </dgm:alg>
                          </dgm:else>
                        </dgm:choose>
                      </dgm:if>
                      <dgm:else name="Name315"/>
                    </dgm:choose>
                  </dgm:if>
                  <dgm:else name="Name316">
                    <dgm:choose name="Name317">
                      <dgm:if name="Name318" axis="ch" ptType="node" func="cnt" op="equ" val="4">
                        <dgm:choose name="Name319">
                          <dgm:if name="Name320" axis="ch ch" ptType="node node" st="4 1" cnt="1 0" func="cnt" op="equ" val="1">
                            <dgm:alg type="cycle">
                              <dgm:param type="ctrShpMap" val="fNode"/>
                              <dgm:param type="stAng" val="90"/>
                            </dgm:alg>
                          </dgm:if>
                          <dgm:if name="Name321" axis="ch ch" ptType="node node" st="4 1" cnt="1 0" func="cnt" op="equ" val="2">
                            <dgm:alg type="cycle">
                              <dgm:param type="ctrShpMap" val="fNode"/>
                              <dgm:param type="stAng" val="135"/>
                              <dgm:param type="spanAng" val="-90"/>
                            </dgm:alg>
                          </dgm:if>
                          <dgm:else name="Name322">
                            <dgm:alg type="cycle">
                              <dgm:param type="ctrShpMap" val="fNode"/>
                              <dgm:param type="stAng" val="157.5"/>
                              <dgm:param type="spanAng" val="-135"/>
                            </dgm:alg>
                          </dgm:else>
                        </dgm:choose>
                      </dgm:if>
                      <dgm:if name="Name323" axis="ch" ptType="node" func="cnt" op="equ" val="5">
                        <dgm:choose name="Name324">
                          <dgm:if name="Name325" axis="ch ch" ptType="node node" st="4 1" cnt="1 0" func="cnt" op="equ" val="1">
                            <dgm:alg type="cycle">
                              <dgm:param type="ctrShpMap" val="fNode"/>
                              <dgm:param type="stAng" val="144"/>
                            </dgm:alg>
                          </dgm:if>
                          <dgm:if name="Name326" axis="ch ch" ptType="node node" st="4 1" cnt="1 0" func="cnt" op="equ" val="2">
                            <dgm:alg type="cycle">
                              <dgm:param type="ctrShpMap" val="fNode"/>
                              <dgm:param type="stAng" val="189"/>
                              <dgm:param type="spanAng" val="-90"/>
                            </dgm:alg>
                          </dgm:if>
                          <dgm:else name="Name327">
                            <dgm:alg type="cycle">
                              <dgm:param type="ctrShpMap" val="fNode"/>
                              <dgm:param type="stAng" val="0"/>
                              <dgm:param type="spanAng" val="-360"/>
                            </dgm:alg>
                          </dgm:else>
                        </dgm:choose>
                      </dgm:if>
                      <dgm:if name="Name328" axis="ch" ptType="node" func="cnt" op="equ" val="6">
                        <dgm:choose name="Name329">
                          <dgm:if name="Name330" axis="ch ch" ptType="node node" st="4 1" cnt="1 0" func="cnt" op="equ" val="1">
                            <dgm:alg type="cycle">
                              <dgm:param type="ctrShpMap" val="fNode"/>
                              <dgm:param type="stAng" val="180"/>
                            </dgm:alg>
                          </dgm:if>
                          <dgm:if name="Name331" axis="ch ch" ptType="node node" st="4 1" cnt="1 0" func="cnt" op="equ" val="2">
                            <dgm:alg type="cycle">
                              <dgm:param type="ctrShpMap" val="fNode"/>
                              <dgm:param type="stAng" val="225"/>
                              <dgm:param type="spanAng" val="-90"/>
                            </dgm:alg>
                          </dgm:if>
                          <dgm:else name="Name332">
                            <dgm:alg type="cycle">
                              <dgm:param type="ctrShpMap" val="fNode"/>
                              <dgm:param type="stAng" val="0"/>
                              <dgm:param type="spanAng" val="-360"/>
                            </dgm:alg>
                          </dgm:else>
                        </dgm:choose>
                      </dgm:if>
                      <dgm:if name="Name333" axis="ch" ptType="node" func="cnt" op="gte" val="7">
                        <dgm:choose name="Name334">
                          <dgm:if name="Name335" axis="ch ch" ptType="node node" st="4 1" cnt="1 0" func="cnt" op="equ" val="1">
                            <dgm:alg type="cycle">
                              <dgm:param type="ctrShpMap" val="fNode"/>
                              <dgm:param type="stAng" val="205"/>
                            </dgm:alg>
                          </dgm:if>
                          <dgm:if name="Name336" axis="ch ch" ptType="node node" st="4 1" cnt="1 0" func="cnt" op="equ" val="2">
                            <dgm:alg type="cycle">
                              <dgm:param type="ctrShpMap" val="fNode"/>
                              <dgm:param type="stAng" val="250"/>
                              <dgm:param type="spanAng" val="-90"/>
                            </dgm:alg>
                          </dgm:if>
                          <dgm:else name="Name337">
                            <dgm:alg type="cycle">
                              <dgm:param type="ctrShpMap" val="fNode"/>
                              <dgm:param type="stAng" val="0"/>
                              <dgm:param type="spanAng" val="-360"/>
                            </dgm:alg>
                          </dgm:else>
                        </dgm:choose>
                      </dgm:if>
                      <dgm:else name="Name338"/>
                    </dgm:choose>
                  </dgm:else>
                </dgm:choose>
                <dgm:shape xmlns:r="http://schemas.openxmlformats.org/officeDocument/2006/relationships" r:blip="">
                  <dgm:adjLst/>
                </dgm:shape>
                <dgm:presOf/>
                <dgm:constrLst>
                  <dgm:constr type="sp" refType="w" fact="0.1"/>
                  <dgm:constr type="sibSp" refType="w" fact="0.1"/>
                </dgm:constrLst>
                <dgm:forEach name="Name339" axis="ch" ptType="node" st="4" cnt="1">
                  <dgm:layoutNode name="childCenter4"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40" axis="ch">
                    <dgm:forEach name="Name341" axis="self" ptType="parTrans">
                      <dgm:layoutNode name="Name342">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43" axis="self" ptType="node">
                      <dgm:layoutNode name="text4"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44" axis="ch" ptType="parTrans" st="4" cnt="1">
                <dgm:layoutNode name="Name345">
                  <dgm:alg type="conn">
                    <dgm:param type="dim" val="1D"/>
                    <dgm:param type="begPts" val="auto"/>
                    <dgm:param type="endPts" val="auto"/>
                    <dgm:param type="endSty" val="noArr"/>
                    <dgm:param type="srcNode" val="textCenter"/>
                    <dgm:param type="dstNode" val="childCenter4"/>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46"/>
          </dgm:choose>
          <dgm:choose name="Name347">
            <dgm:if name="Name348" axis="ch" ptType="node" func="cnt" op="gte" val="5">
              <dgm:layoutNode name="cycle_5">
                <dgm:choose name="Name349">
                  <dgm:if name="Name350" func="var" arg="dir" op="equ" val="norm">
                    <dgm:choose name="Name351">
                      <dgm:if name="Name352" axis="ch" ptType="node" func="cnt" op="equ" val="5">
                        <dgm:choose name="Name353">
                          <dgm:if name="Name354" axis="ch ch" ptType="node node" st="5 1" cnt="1 0" func="cnt" op="equ" val="1">
                            <dgm:alg type="cycle">
                              <dgm:param type="ctrShpMap" val="fNode"/>
                              <dgm:param type="stAng" val="288"/>
                            </dgm:alg>
                          </dgm:if>
                          <dgm:if name="Name355" axis="ch ch" ptType="node node" st="5 1" cnt="1 0" func="cnt" op="equ" val="2">
                            <dgm:alg type="cycle">
                              <dgm:param type="ctrShpMap" val="fNode"/>
                              <dgm:param type="stAng" val="243"/>
                              <dgm:param type="spanAng" val="90"/>
                            </dgm:alg>
                          </dgm:if>
                          <dgm:else name="Name356">
                            <dgm:alg type="cycle">
                              <dgm:param type="ctrShpMap" val="fNode"/>
                              <dgm:param type="stAng" val="0"/>
                              <dgm:param type="spanAng" val="360"/>
                            </dgm:alg>
                          </dgm:else>
                        </dgm:choose>
                      </dgm:if>
                      <dgm:if name="Name357" axis="ch" ptType="node" func="cnt" op="equ" val="6">
                        <dgm:choose name="Name358">
                          <dgm:if name="Name359" axis="ch ch" ptType="node node" st="5 1" cnt="1 0" func="cnt" op="equ" val="1">
                            <dgm:alg type="cycle">
                              <dgm:param type="ctrShpMap" val="fNode"/>
                              <dgm:param type="stAng" val="240"/>
                            </dgm:alg>
                          </dgm:if>
                          <dgm:if name="Name360" axis="ch ch" ptType="node node" st="5 1" cnt="1 0" func="cnt" op="equ" val="2">
                            <dgm:alg type="cycle">
                              <dgm:param type="ctrShpMap" val="fNode"/>
                              <dgm:param type="stAng" val="195"/>
                              <dgm:param type="spanAng" val="90"/>
                            </dgm:alg>
                          </dgm:if>
                          <dgm:else name="Name361">
                            <dgm:alg type="cycle">
                              <dgm:param type="ctrShpMap" val="fNode"/>
                              <dgm:param type="stAng" val="0"/>
                              <dgm:param type="spanAng" val="360"/>
                            </dgm:alg>
                          </dgm:else>
                        </dgm:choose>
                      </dgm:if>
                      <dgm:if name="Name362" axis="ch" ptType="node" func="cnt" op="gte" val="7">
                        <dgm:choose name="Name363">
                          <dgm:if name="Name364" axis="ch ch" ptType="node node" st="5 1" cnt="1 0" func="cnt" op="equ" val="1">
                            <dgm:alg type="cycle">
                              <dgm:param type="ctrShpMap" val="fNode"/>
                              <dgm:param type="stAng" val="205"/>
                            </dgm:alg>
                          </dgm:if>
                          <dgm:if name="Name365" axis="ch ch" ptType="node node" st="5 1" cnt="1 0" func="cnt" op="equ" val="2">
                            <dgm:alg type="cycle">
                              <dgm:param type="ctrShpMap" val="fNode"/>
                              <dgm:param type="stAng" val="160"/>
                              <dgm:param type="spanAng" val="90"/>
                            </dgm:alg>
                          </dgm:if>
                          <dgm:else name="Name366">
                            <dgm:alg type="cycle">
                              <dgm:param type="ctrShpMap" val="fNode"/>
                              <dgm:param type="stAng" val="0"/>
                              <dgm:param type="spanAng" val="360"/>
                            </dgm:alg>
                          </dgm:else>
                        </dgm:choose>
                      </dgm:if>
                      <dgm:else name="Name367"/>
                    </dgm:choose>
                  </dgm:if>
                  <dgm:else name="Name368">
                    <dgm:choose name="Name369">
                      <dgm:if name="Name370" axis="ch" ptType="node" func="cnt" op="equ" val="5">
                        <dgm:choose name="Name371">
                          <dgm:if name="Name372" axis="ch ch" ptType="node node" st="5 1" cnt="1 0" func="cnt" op="equ" val="1">
                            <dgm:alg type="cycle">
                              <dgm:param type="ctrShpMap" val="fNode"/>
                              <dgm:param type="stAng" val="72"/>
                            </dgm:alg>
                          </dgm:if>
                          <dgm:if name="Name373" axis="ch ch" ptType="node node" st="5 1" cnt="1 0" func="cnt" op="equ" val="2">
                            <dgm:alg type="cycle">
                              <dgm:param type="ctrShpMap" val="fNode"/>
                              <dgm:param type="stAng" val="117"/>
                              <dgm:param type="spanAng" val="-90"/>
                            </dgm:alg>
                          </dgm:if>
                          <dgm:else name="Name374">
                            <dgm:alg type="cycle">
                              <dgm:param type="ctrShpMap" val="fNode"/>
                              <dgm:param type="stAng" val="0"/>
                              <dgm:param type="spanAng" val="-360"/>
                            </dgm:alg>
                          </dgm:else>
                        </dgm:choose>
                      </dgm:if>
                      <dgm:if name="Name375" axis="ch" ptType="node" func="cnt" op="equ" val="6">
                        <dgm:choose name="Name376">
                          <dgm:if name="Name377" axis="ch ch" ptType="node node" st="5 1" cnt="1 0" func="cnt" op="equ" val="1">
                            <dgm:alg type="cycle">
                              <dgm:param type="ctrShpMap" val="fNode"/>
                              <dgm:param type="stAng" val="120"/>
                            </dgm:alg>
                          </dgm:if>
                          <dgm:if name="Name378" axis="ch ch" ptType="node node" st="5 1" cnt="1 0" func="cnt" op="equ" val="2">
                            <dgm:alg type="cycle">
                              <dgm:param type="ctrShpMap" val="fNode"/>
                              <dgm:param type="stAng" val="165"/>
                              <dgm:param type="spanAng" val="-90"/>
                            </dgm:alg>
                          </dgm:if>
                          <dgm:else name="Name379">
                            <dgm:alg type="cycle">
                              <dgm:param type="ctrShpMap" val="fNode"/>
                              <dgm:param type="stAng" val="0"/>
                              <dgm:param type="spanAng" val="-360"/>
                            </dgm:alg>
                          </dgm:else>
                        </dgm:choose>
                      </dgm:if>
                      <dgm:if name="Name380" axis="ch" ptType="node" func="cnt" op="gte" val="7">
                        <dgm:choose name="Name381">
                          <dgm:if name="Name382" axis="ch ch" ptType="node node" st="5 1" cnt="1 0" func="cnt" op="equ" val="1">
                            <dgm:alg type="cycle">
                              <dgm:param type="ctrShpMap" val="fNode"/>
                              <dgm:param type="stAng" val="154"/>
                            </dgm:alg>
                          </dgm:if>
                          <dgm:if name="Name383" axis="ch ch" ptType="node node" st="5 1" cnt="1 0" func="cnt" op="equ" val="2">
                            <dgm:alg type="cycle">
                              <dgm:param type="ctrShpMap" val="fNode"/>
                              <dgm:param type="stAng" val="199"/>
                              <dgm:param type="spanAng" val="-90"/>
                            </dgm:alg>
                          </dgm:if>
                          <dgm:else name="Name384">
                            <dgm:alg type="cycle">
                              <dgm:param type="ctrShpMap" val="fNode"/>
                              <dgm:param type="stAng" val="0"/>
                              <dgm:param type="spanAng" val="-360"/>
                            </dgm:alg>
                          </dgm:else>
                        </dgm:choose>
                      </dgm:if>
                      <dgm:else name="Name385"/>
                    </dgm:choose>
                  </dgm:else>
                </dgm:choose>
                <dgm:shape xmlns:r="http://schemas.openxmlformats.org/officeDocument/2006/relationships" r:blip="">
                  <dgm:adjLst/>
                </dgm:shape>
                <dgm:presOf/>
                <dgm:constrLst>
                  <dgm:constr type="sp" refType="w" fact="0.1"/>
                  <dgm:constr type="sibSp" refType="w" fact="0.1"/>
                </dgm:constrLst>
                <dgm:forEach name="Name386" axis="ch" ptType="node" st="5" cnt="1">
                  <dgm:layoutNode name="childCenter5"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87" axis="ch">
                    <dgm:forEach name="Name388" axis="self" ptType="parTrans">
                      <dgm:layoutNode name="Name38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90" axis="self" ptType="node">
                      <dgm:layoutNode name="text5"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91" axis="ch" ptType="parTrans" st="5" cnt="1">
                <dgm:layoutNode name="Name392">
                  <dgm:alg type="conn">
                    <dgm:param type="dim" val="1D"/>
                    <dgm:param type="begPts" val="auto"/>
                    <dgm:param type="endPts" val="auto"/>
                    <dgm:param type="endSty" val="noArr"/>
                    <dgm:param type="srcNode" val="textCenter"/>
                    <dgm:param type="dstNode" val="childCenter5"/>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93"/>
          </dgm:choose>
          <dgm:choose name="Name394">
            <dgm:if name="Name395" axis="ch" ptType="node" func="cnt" op="gte" val="6">
              <dgm:layoutNode name="cycle_6">
                <dgm:choose name="Name396">
                  <dgm:if name="Name397" func="var" arg="dir" op="equ" val="norm">
                    <dgm:choose name="Name398">
                      <dgm:if name="Name399" axis="ch" ptType="node" func="cnt" op="equ" val="6">
                        <dgm:choose name="Name400">
                          <dgm:if name="Name401" axis="ch ch" ptType="node node" st="6 1" cnt="1 0" func="cnt" op="equ" val="1">
                            <dgm:alg type="cycle">
                              <dgm:param type="ctrShpMap" val="fNode"/>
                              <dgm:param type="stAng" val="300"/>
                            </dgm:alg>
                          </dgm:if>
                          <dgm:if name="Name402" axis="ch ch" ptType="node node" st="6 1" cnt="1 0" func="cnt" op="equ" val="2">
                            <dgm:alg type="cycle">
                              <dgm:param type="ctrShpMap" val="fNode"/>
                              <dgm:param type="stAng" val="255"/>
                              <dgm:param type="spanAng" val="90"/>
                            </dgm:alg>
                          </dgm:if>
                          <dgm:else name="Name403">
                            <dgm:alg type="cycle">
                              <dgm:param type="ctrShpMap" val="fNode"/>
                              <dgm:param type="stAng" val="0"/>
                              <dgm:param type="spanAng" val="360"/>
                            </dgm:alg>
                          </dgm:else>
                        </dgm:choose>
                      </dgm:if>
                      <dgm:if name="Name404" axis="ch" ptType="node" func="cnt" op="gte" val="7">
                        <dgm:choose name="Name405">
                          <dgm:if name="Name406" axis="ch ch" ptType="node node" st="6 1" cnt="1 0" func="cnt" op="equ" val="1">
                            <dgm:alg type="cycle">
                              <dgm:param type="ctrShpMap" val="fNode"/>
                              <dgm:param type="stAng" val="257"/>
                            </dgm:alg>
                          </dgm:if>
                          <dgm:if name="Name407" axis="ch ch" ptType="node node" st="6 1" cnt="1 0" func="cnt" op="equ" val="2">
                            <dgm:alg type="cycle">
                              <dgm:param type="ctrShpMap" val="fNode"/>
                              <dgm:param type="stAng" val="212"/>
                              <dgm:param type="spanAng" val="90"/>
                            </dgm:alg>
                          </dgm:if>
                          <dgm:else name="Name408">
                            <dgm:alg type="cycle">
                              <dgm:param type="ctrShpMap" val="fNode"/>
                              <dgm:param type="stAng" val="0"/>
                              <dgm:param type="spanAng" val="360"/>
                            </dgm:alg>
                          </dgm:else>
                        </dgm:choose>
                      </dgm:if>
                      <dgm:else name="Name409"/>
                    </dgm:choose>
                  </dgm:if>
                  <dgm:else name="Name410">
                    <dgm:choose name="Name411">
                      <dgm:if name="Name412" axis="ch" ptType="node" func="cnt" op="equ" val="6">
                        <dgm:choose name="Name413">
                          <dgm:if name="Name414" axis="ch ch" ptType="node node" st="6 1" cnt="1 0" func="cnt" op="equ" val="1">
                            <dgm:alg type="cycle">
                              <dgm:param type="ctrShpMap" val="fNode"/>
                              <dgm:param type="stAng" val="60"/>
                            </dgm:alg>
                          </dgm:if>
                          <dgm:if name="Name415" axis="ch ch" ptType="node node" st="6 1" cnt="1 0" func="cnt" op="equ" val="2">
                            <dgm:alg type="cycle">
                              <dgm:param type="ctrShpMap" val="fNode"/>
                              <dgm:param type="stAng" val="105"/>
                              <dgm:param type="spanAng" val="-90"/>
                            </dgm:alg>
                          </dgm:if>
                          <dgm:else name="Name416">
                            <dgm:alg type="cycle">
                              <dgm:param type="ctrShpMap" val="fNode"/>
                              <dgm:param type="stAng" val="0"/>
                              <dgm:param type="spanAng" val="-360"/>
                            </dgm:alg>
                          </dgm:else>
                        </dgm:choose>
                      </dgm:if>
                      <dgm:if name="Name417" axis="ch" ptType="node" func="cnt" op="gte" val="7">
                        <dgm:choose name="Name418">
                          <dgm:if name="Name419" axis="ch ch" ptType="node node" st="6 1" cnt="1 0" func="cnt" op="equ" val="1">
                            <dgm:alg type="cycle">
                              <dgm:param type="ctrShpMap" val="fNode"/>
                              <dgm:param type="stAng" val="102"/>
                            </dgm:alg>
                          </dgm:if>
                          <dgm:if name="Name420" axis="ch ch" ptType="node node" st="6 1" cnt="1 0" func="cnt" op="equ" val="2">
                            <dgm:alg type="cycle">
                              <dgm:param type="ctrShpMap" val="fNode"/>
                              <dgm:param type="stAng" val="147"/>
                              <dgm:param type="spanAng" val="-90"/>
                            </dgm:alg>
                          </dgm:if>
                          <dgm:else name="Name421">
                            <dgm:alg type="cycle">
                              <dgm:param type="ctrShpMap" val="fNode"/>
                              <dgm:param type="stAng" val="0"/>
                              <dgm:param type="spanAng" val="-360"/>
                            </dgm:alg>
                          </dgm:else>
                        </dgm:choose>
                      </dgm:if>
                      <dgm:else name="Name422"/>
                    </dgm:choose>
                  </dgm:else>
                </dgm:choose>
                <dgm:shape xmlns:r="http://schemas.openxmlformats.org/officeDocument/2006/relationships" r:blip="">
                  <dgm:adjLst/>
                </dgm:shape>
                <dgm:presOf/>
                <dgm:constrLst>
                  <dgm:constr type="sp" refType="w" fact="0.1"/>
                  <dgm:constr type="sibSp" refType="w" fact="0.1"/>
                </dgm:constrLst>
                <dgm:forEach name="Name423" axis="ch" ptType="node" st="6" cnt="1">
                  <dgm:layoutNode name="childCenter6"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24" axis="ch">
                    <dgm:forEach name="Name425" axis="self" ptType="parTrans">
                      <dgm:layoutNode name="Name42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27" axis="self" ptType="node">
                      <dgm:layoutNode name="text6"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28" axis="ch" ptType="parTrans" st="6" cnt="1">
                <dgm:layoutNode name="Name429">
                  <dgm:alg type="conn">
                    <dgm:param type="dim" val="1D"/>
                    <dgm:param type="begPts" val="auto"/>
                    <dgm:param type="endPts" val="auto"/>
                    <dgm:param type="endSty" val="noArr"/>
                    <dgm:param type="srcNode" val="textCenter"/>
                    <dgm:param type="dstNode" val="childCenter6"/>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30"/>
          </dgm:choose>
          <dgm:choose name="Name431">
            <dgm:if name="Name432" axis="ch" ptType="node" func="cnt" op="gte" val="7">
              <dgm:layoutNode name="cycle_7">
                <dgm:choose name="Name433">
                  <dgm:if name="Name434" func="var" arg="dir" op="equ" val="norm">
                    <dgm:choose name="Name435">
                      <dgm:if name="Name436" axis="ch" ptType="node" func="cnt" op="gte" val="7">
                        <dgm:choose name="Name437">
                          <dgm:if name="Name438" axis="ch ch" ptType="node node" st="7 1" cnt="1 0" func="cnt" op="equ" val="1">
                            <dgm:alg type="cycle">
                              <dgm:param type="ctrShpMap" val="fNode"/>
                              <dgm:param type="stAng" val="308"/>
                            </dgm:alg>
                          </dgm:if>
                          <dgm:if name="Name439" axis="ch ch" ptType="node node" st="7 1" cnt="1 0" func="cnt" op="equ" val="2">
                            <dgm:alg type="cycle">
                              <dgm:param type="ctrShpMap" val="fNode"/>
                              <dgm:param type="stAng" val="263"/>
                              <dgm:param type="spanAng" val="90"/>
                            </dgm:alg>
                          </dgm:if>
                          <dgm:else name="Name440">
                            <dgm:alg type="cycle">
                              <dgm:param type="ctrShpMap" val="fNode"/>
                              <dgm:param type="stAng" val="0"/>
                              <dgm:param type="spanAng" val="360"/>
                            </dgm:alg>
                          </dgm:else>
                        </dgm:choose>
                      </dgm:if>
                      <dgm:else name="Name441"/>
                    </dgm:choose>
                  </dgm:if>
                  <dgm:else name="Name442">
                    <dgm:choose name="Name443">
                      <dgm:if name="Name444" axis="ch" ptType="node" func="cnt" op="gte" val="7">
                        <dgm:choose name="Name445">
                          <dgm:if name="Name446" axis="ch ch" ptType="node node" st="7 1" cnt="1 0" func="cnt" op="equ" val="1">
                            <dgm:alg type="cycle">
                              <dgm:param type="ctrShpMap" val="fNode"/>
                              <dgm:param type="stAng" val="51"/>
                            </dgm:alg>
                          </dgm:if>
                          <dgm:if name="Name447" axis="ch ch" ptType="node node" st="7 1" cnt="1 0" func="cnt" op="equ" val="2">
                            <dgm:alg type="cycle">
                              <dgm:param type="ctrShpMap" val="fNode"/>
                              <dgm:param type="stAng" val="96"/>
                              <dgm:param type="spanAng" val="-90"/>
                            </dgm:alg>
                          </dgm:if>
                          <dgm:else name="Name448">
                            <dgm:alg type="cycle">
                              <dgm:param type="ctrShpMap" val="fNode"/>
                              <dgm:param type="stAng" val="0"/>
                              <dgm:param type="spanAng" val="-360"/>
                            </dgm:alg>
                          </dgm:else>
                        </dgm:choose>
                      </dgm:if>
                      <dgm:else name="Name449"/>
                    </dgm:choose>
                  </dgm:else>
                </dgm:choose>
                <dgm:shape xmlns:r="http://schemas.openxmlformats.org/officeDocument/2006/relationships" r:blip="">
                  <dgm:adjLst/>
                </dgm:shape>
                <dgm:presOf/>
                <dgm:constrLst>
                  <dgm:constr type="sp" refType="w" fact="0.1"/>
                  <dgm:constr type="sibSp" refType="w" fact="0.1"/>
                </dgm:constrLst>
                <dgm:forEach name="Name450" axis="ch" ptType="node" st="7" cnt="1">
                  <dgm:layoutNode name="childCenter7"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51" axis="ch">
                    <dgm:forEach name="Name452" axis="self" ptType="parTrans">
                      <dgm:layoutNode name="Name453">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54" axis="self" ptType="node">
                      <dgm:layoutNode name="text7"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55" axis="ch" ptType="parTrans" st="7" cnt="1">
                <dgm:layoutNode name="Name456">
                  <dgm:alg type="conn">
                    <dgm:param type="dim" val="1D"/>
                    <dgm:param type="begPts" val="auto"/>
                    <dgm:param type="endPts" val="auto"/>
                    <dgm:param type="endSty" val="noArr"/>
                    <dgm:param type="srcNode" val="textCenter"/>
                    <dgm:param type="dstNode" val="childCenter7"/>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5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8/layout/RadialCluster">
  <dgm:title val=""/>
  <dgm:desc val=""/>
  <dgm:catLst>
    <dgm:cat type="relationship" pri="19500"/>
    <dgm:cat type="cycle" pri="15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useDef="1">
    <dgm:dataModel>
      <dgm:ptLst/>
      <dgm:bg/>
      <dgm:whole/>
    </dgm:dataModel>
  </dgm:styleData>
  <dgm:clrData useDef="1">
    <dgm:dataModel>
      <dgm:ptLst/>
      <dgm:bg/>
      <dgm:whole/>
    </dgm:dataModel>
  </dgm:clrData>
  <dgm:layoutNode name="Name0">
    <dgm:varLst>
      <dgm:chMax val="1"/>
      <dgm:chPref val="1"/>
      <dgm:dir/>
      <dgm:animOne val="branch"/>
      <dgm:animLvl val="lvl"/>
    </dgm:varLst>
    <dgm:alg type="composite">
      <dgm:param type="ar" val="1.00"/>
    </dgm:alg>
    <dgm:shape xmlns:r="http://schemas.openxmlformats.org/officeDocument/2006/relationships" r:blip="">
      <dgm:adjLst/>
    </dgm:shape>
    <dgm:choose name="Name1">
      <dgm:if name="Name2" func="var" arg="dir" op="equ" val="norm">
        <dgm:choose name="Name3">
          <dgm:if name="Name4" axis="ch ch" ptType="node node" cnt="1 0" func="cnt" op="equ" val="1">
            <dgm:constrLst>
              <dgm:constr type="l" for="ch" forName="textCenter"/>
              <dgm:constr type="ctrY" for="ch" forName="textCenter" refType="h" fact="0.5"/>
              <dgm:constr type="w" for="ch" forName="textCenter" refType="w" fact="0.32"/>
              <dgm:constr type="h" for="ch" forName="textCenter" refType="w" refFor="ch" refForName="textCenter"/>
              <dgm:constr type="r" for="ch" forName="cycle_1" refType="w"/>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5" axis="ch ch" ptType="node node" cnt="1 0"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6" axis="ch ch" ptType="node node" cnt="1 0" func="cnt" op="equ" val="3">
            <dgm:choose name="Name7">
              <dgm:if name="Name8" axis="ch ch ch" ptType="node node node" st="1 2 0" cnt="1 1 0" func="cnt" op="equ" val="1">
                <dgm:choose name="Name9">
                  <dgm:if name="Name10"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12">
                <dgm:choose name="Name13">
                  <dgm:if name="Name14"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5">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16" axis="ch ch" ptType="node node" cnt="1 0"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r" for="ch" forName="cycle_2" refType="w"/>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l" for="ch" forName="cycle_4"/>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17" axis="ch ch" ptType="node node" cnt="1 0"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24"/>
              <dgm:constr type="w" for="ch" forName="cycle_2" refType="w" fact="0.33"/>
              <dgm:constr type="h" for="ch" forName="cycle_2" refType="w" refFor="ch" refForName="cycle_2"/>
              <dgm:constr type="r" for="ch" forName="cycle_3" refType="w" fact="0.89"/>
              <dgm:constr type="b" for="ch" forName="cycle_3" refType="h"/>
              <dgm:constr type="w" for="ch" forName="cycle_3" refType="w" fact="0.33"/>
              <dgm:constr type="h" for="ch" forName="cycle_3" refType="w" refFor="ch" refForName="cycle_3"/>
              <dgm:constr type="l" for="ch" forName="cycle_4" refType="w" fact="0.11"/>
              <dgm:constr type="b" for="ch" forName="cycle_4" refType="h"/>
              <dgm:constr type="w" for="ch" forName="cycle_4" refType="w" fact="0.33"/>
              <dgm:constr type="h" for="ch" forName="cycle_4" refType="w" refFor="ch" refForName="cycle_4"/>
              <dgm:constr type="l" for="ch" forName="cycle_5"/>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18" axis="ch ch" ptType="node node" cnt="1 0"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17"/>
              <dgm:constr type="w" for="ch" forName="cycle_2" refType="w" fact="0.33"/>
              <dgm:constr type="h" for="ch" forName="cycle_2" refType="w" refFor="ch" refForName="cycle_2"/>
              <dgm:constr type="r" for="ch" forName="cycle_3" refType="w"/>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l" for="ch" forName="cycle_5"/>
              <dgm:constr type="b" for="ch" forName="cycle_5" refType="h" fact="0.83"/>
              <dgm:constr type="w" for="ch" forName="cycle_5" refType="w" fact="0.33"/>
              <dgm:constr type="h" for="ch" forName="cycle_5" refType="w" refFor="ch" refForName="cycle_5"/>
              <dgm:constr type="l" for="ch" forName="cycle_6"/>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19">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r" for="ch" forName="cycle_2" refType="w" fact="0.938"/>
              <dgm:constr type="t" for="ch" forName="cycle_2" refType="h" fact="0.141"/>
              <dgm:constr type="w" for="ch" forName="cycle_2" refType="w" fact="0.263"/>
              <dgm:constr type="h" for="ch" forName="cycle_2" refType="w" refFor="ch" refForName="cycle_2"/>
              <dgm:constr type="r" for="ch" forName="cycle_3" refType="w"/>
              <dgm:constr type="b" for="ch" forName="cycle_3" refType="h" fact="0.74"/>
              <dgm:constr type="w" for="ch" forName="cycle_3" refType="w" fact="0.263"/>
              <dgm:constr type="h" for="ch" forName="cycle_3" refType="w" refFor="ch" refForName="cycle_3"/>
              <dgm:constr type="r" for="ch" forName="cycle_4" refType="w" fact="0.8"/>
              <dgm:constr type="b" for="ch" forName="cycle_4" refType="h"/>
              <dgm:constr type="w" for="ch" forName="cycle_4" refType="w" fact="0.263"/>
              <dgm:constr type="h" for="ch" forName="cycle_4" refType="w" refFor="ch" refForName="cycle_4"/>
              <dgm:constr type="l" for="ch" forName="cycle_5" refType="w" fact="0.2"/>
              <dgm:constr type="b" for="ch" forName="cycle_5" refType="h"/>
              <dgm:constr type="w" for="ch" forName="cycle_5" refType="w" fact="0.263"/>
              <dgm:constr type="h" for="ch" forName="cycle_5" refType="w" refFor="ch" refForName="cycle_5"/>
              <dgm:constr type="l" for="ch" forName="cycle_6"/>
              <dgm:constr type="b" for="ch" forName="cycle_6" refType="h" fact="0.74"/>
              <dgm:constr type="w" for="ch" forName="cycle_6" refType="w" fact="0.263"/>
              <dgm:constr type="h" for="ch" forName="cycle_6" refType="w" refFor="ch" refForName="cycle_6"/>
              <dgm:constr type="l" for="ch" forName="cycle_7" refType="w" fact="0.062"/>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if>
      <dgm:else name="Name20">
        <dgm:choose name="Name21">
          <dgm:if name="Name22" axis="ch ch" ptType="node node" func="cnt" op="equ" val="1">
            <dgm:constrLst>
              <dgm:constr type="r" for="ch" forName="textCenter" refType="w"/>
              <dgm:constr type="ctrY" for="ch" forName="textCenter" refType="h" fact="0.5"/>
              <dgm:constr type="w" for="ch" forName="textCenter" refType="w" fact="0.32"/>
              <dgm:constr type="h" for="ch" forName="textCenter" refType="w" refFor="ch" refForName="textCenter"/>
              <dgm:constr type="l" for="ch" forName="cycle_1"/>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23" axis="ch ch" ptType="node node"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24" axis="ch ch" ptType="node node" func="cnt" op="equ" val="3">
            <dgm:choose name="Name25">
              <dgm:if name="Name26" axis="ch ch ch" ptType="node node node" st="1 2 0" cnt="1 1 0" func="cnt" op="equ" val="1">
                <dgm:choose name="Name27">
                  <dgm:if name="Name28"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29">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30">
                <dgm:choose name="Name31">
                  <dgm:if name="Name32"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33">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34" axis="ch ch" ptType="node node"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l" for="ch" forName="cycle_2"/>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r" for="ch" forName="cycle_4" refType="w"/>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35" axis="ch ch" ptType="node node"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24"/>
              <dgm:constr type="w" for="ch" forName="cycle_2" refType="w" fact="0.33"/>
              <dgm:constr type="h" for="ch" forName="cycle_2" refType="w" refFor="ch" refForName="cycle_2"/>
              <dgm:constr type="l" for="ch" forName="cycle_3" refType="w" fact="0.11"/>
              <dgm:constr type="b" for="ch" forName="cycle_3" refType="h"/>
              <dgm:constr type="w" for="ch" forName="cycle_3" refType="w" fact="0.33"/>
              <dgm:constr type="h" for="ch" forName="cycle_3" refType="w" refFor="ch" refForName="cycle_3"/>
              <dgm:constr type="r" for="ch" forName="cycle_4" refType="w" fact="0.89"/>
              <dgm:constr type="b" for="ch" forName="cycle_4" refType="h"/>
              <dgm:constr type="w" for="ch" forName="cycle_4" refType="w" fact="0.33"/>
              <dgm:constr type="h" for="ch" forName="cycle_4" refType="w" refFor="ch" refForName="cycle_4"/>
              <dgm:constr type="r" for="ch" forName="cycle_5" refType="w"/>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36" axis="ch ch" ptType="node node"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17"/>
              <dgm:constr type="w" for="ch" forName="cycle_2" refType="w" fact="0.33"/>
              <dgm:constr type="h" for="ch" forName="cycle_2" refType="w" refFor="ch" refForName="cycle_2"/>
              <dgm:constr type="l" for="ch" forName="cycle_3"/>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r" for="ch" forName="cycle_5" refType="w"/>
              <dgm:constr type="b" for="ch" forName="cycle_5" refType="h" fact="0.83"/>
              <dgm:constr type="w" for="ch" forName="cycle_5" refType="w" fact="0.33"/>
              <dgm:constr type="h" for="ch" forName="cycle_5" refType="w" refFor="ch" refForName="cycle_5"/>
              <dgm:constr type="r" for="ch" forName="cycle_6" refType="w"/>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37">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l" for="ch" forName="cycle_2" refType="w" fact="0.062"/>
              <dgm:constr type="t" for="ch" forName="cycle_2" refType="h" fact="0.141"/>
              <dgm:constr type="w" for="ch" forName="cycle_2" refType="w" fact="0.263"/>
              <dgm:constr type="h" for="ch" forName="cycle_2" refType="w" refFor="ch" refForName="cycle_2"/>
              <dgm:constr type="l" for="ch" forName="cycle_3"/>
              <dgm:constr type="b" for="ch" forName="cycle_3" refType="h" fact="0.74"/>
              <dgm:constr type="w" for="ch" forName="cycle_3" refType="w" fact="0.263"/>
              <dgm:constr type="h" for="ch" forName="cycle_3" refType="w" refFor="ch" refForName="cycle_3"/>
              <dgm:constr type="l" for="ch" forName="cycle_4" refType="w" fact="0.2"/>
              <dgm:constr type="b" for="ch" forName="cycle_4" refType="h"/>
              <dgm:constr type="w" for="ch" forName="cycle_4" refType="w" fact="0.263"/>
              <dgm:constr type="h" for="ch" forName="cycle_4" refType="w" refFor="ch" refForName="cycle_4"/>
              <dgm:constr type="r" for="ch" forName="cycle_5" refType="w" fact="0.8"/>
              <dgm:constr type="b" for="ch" forName="cycle_5" refType="h"/>
              <dgm:constr type="w" for="ch" forName="cycle_5" refType="w" fact="0.263"/>
              <dgm:constr type="h" for="ch" forName="cycle_5" refType="w" refFor="ch" refForName="cycle_5"/>
              <dgm:constr type="r" for="ch" forName="cycle_6" refType="w"/>
              <dgm:constr type="b" for="ch" forName="cycle_6" refType="h" fact="0.74"/>
              <dgm:constr type="w" for="ch" forName="cycle_6" refType="w" fact="0.263"/>
              <dgm:constr type="h" for="ch" forName="cycle_6" refType="w" refFor="ch" refForName="cycle_6"/>
              <dgm:constr type="r" for="ch" forName="cycle_7" refType="w" fact="0.938"/>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else>
    </dgm:choose>
    <dgm:forEach name="Name38" axis="ch" ptType="node" cnt="1">
      <dgm:choose name="Name39">
        <dgm:if name="Name40" axis="des" func="maxDepth" op="lte" val="1">
          <dgm:layoutNode name="singleCycle">
            <dgm:choose name="Name41">
              <dgm:if name="Name42" axis="ch" ptType="node" func="cnt" op="equ" val="1">
                <dgm:choose name="Name43">
                  <dgm:if name="Name44" func="var" arg="dir" op="equ" val="norm">
                    <dgm:alg type="cycle">
                      <dgm:param type="stAng" val="90"/>
                      <dgm:param type="ctrShpMap" val="fNode"/>
                    </dgm:alg>
                  </dgm:if>
                  <dgm:else name="Name45">
                    <dgm:alg type="cycle">
                      <dgm:param type="stAng" val="-90"/>
                      <dgm:param type="spanAng" val="-360"/>
                      <dgm:param type="ctrShpMap" val="fNode"/>
                    </dgm:alg>
                  </dgm:else>
                </dgm:choose>
              </dgm:if>
              <dgm:else name="Name46">
                <dgm:choose name="Name47">
                  <dgm:if name="Name48" func="var" arg="dir" op="equ" val="norm">
                    <dgm:alg type="cycle">
                      <dgm:param type="ctrShpMap" val="fNode"/>
                    </dgm:alg>
                  </dgm:if>
                  <dgm:else name="Name49">
                    <dgm:alg type="cycle">
                      <dgm:param type="spanAng" val="-360"/>
                      <dgm:param type="ctrShpMap" val="fNode"/>
                    </dgm:alg>
                  </dgm:else>
                </dgm:choose>
              </dgm:else>
            </dgm:choose>
            <dgm:shape xmlns:r="http://schemas.openxmlformats.org/officeDocument/2006/relationships" r:blip="">
              <dgm:adjLst/>
            </dgm:shape>
            <dgm:presOf/>
            <dgm:choose name="Name50">
              <dgm:if name="Name51" axis="ch" ptType="node" func="cnt" op="equ" val="0">
                <dgm:constrLst>
                  <dgm:constr type="w" for="ch" forName="singleCenter" refType="w"/>
                  <dgm:constr type="h" for="ch" forName="singleCenter" refType="w" refFor="ch" refForName="singleCenter"/>
                </dgm:constrLst>
              </dgm:if>
              <dgm:if name="Name52" axis="ch" ptType="node" func="cnt" op="equ" val="1">
                <dgm:constrLst>
                  <dgm:constr type="w" for="ch" forName="singleCenter" refType="w" fact="0.5"/>
                  <dgm:constr type="h" for="ch" forName="singleCenter" refType="w" refFor="ch" refForName="singleCenter"/>
                  <dgm:constr type="userS" for="ch" ptType="node" refType="w" refFor="ch" refForName="singleCenter" fact="0.67"/>
                </dgm:constrLst>
              </dgm:if>
              <dgm:else name="Name53">
                <dgm:constrLst>
                  <dgm:constr type="w" for="ch" forName="singleCenter" refType="w" fact="0.3"/>
                  <dgm:constr type="h" for="ch" forName="singleCenter" refType="w" refFor="ch" refForName="singleCenter"/>
                  <dgm:constr type="userS" for="ch" ptType="node" refType="w" refFor="ch" refForName="singleCenter" fact="0.67"/>
                </dgm:constrLst>
              </dgm:else>
            </dgm:choose>
            <dgm:layoutNode name="singleCenter" styleLbl="node1">
              <dgm:varLst>
                <dgm:chMax val="7"/>
                <dgm:chPref val="7"/>
              </dgm:varLst>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54" axis="ch" cnt="21">
              <dgm:forEach name="Name55" axis="self" ptType="parTrans">
                <dgm:layoutNode name="Name5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57" axis="self" ptType="node">
                <dgm:layoutNode name="text0"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layoutNode>
        </dgm:if>
        <dgm:else name="Name58">
          <dgm:layoutNode name="textCenter" styleLbl="node1">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choose name="Name59">
            <dgm:if name="Name60" axis="ch" ptType="node" func="cnt" op="gte" val="1">
              <dgm:layoutNode name="cycle_1">
                <dgm:choose name="Name61">
                  <dgm:if name="Name62" func="var" arg="dir" op="equ" val="norm">
                    <dgm:choose name="Name63">
                      <dgm:if name="Name64" axis="ch" ptType="node" func="cnt" op="equ" val="1">
                        <dgm:choose name="Name65">
                          <dgm:if name="Name66" axis="ch ch" ptType="node node" st="1 1" cnt="1 0" func="cnt" op="equ" val="1">
                            <dgm:alg type="cycle">
                              <dgm:param type="ctrShpMap" val="fNode"/>
                              <dgm:param type="stAng" val="90"/>
                            </dgm:alg>
                          </dgm:if>
                          <dgm:if name="Name67" axis="ch ch" ptType="node node" st="1 1" cnt="1 0" func="cnt" op="equ" val="2">
                            <dgm:alg type="cycle">
                              <dgm:param type="ctrShpMap" val="fNode"/>
                              <dgm:param type="stAng" val="45"/>
                              <dgm:param type="spanAng" val="90"/>
                            </dgm:alg>
                          </dgm:if>
                          <dgm:else name="Name68">
                            <dgm:alg type="cycle">
                              <dgm:param type="ctrShpMap" val="fNode"/>
                              <dgm:param type="stAng" val="0"/>
                              <dgm:param type="spanAng" val="180"/>
                            </dgm:alg>
                          </dgm:else>
                        </dgm:choose>
                      </dgm:if>
                      <dgm:if name="Name69" axis="ch" ptType="node" func="cnt" op="equ" val="2">
                        <dgm:choose name="Name70">
                          <dgm:if name="Name71" axis="ch ch" ptType="node node" st="1 1" cnt="1 0" func="cnt" op="equ" val="1">
                            <dgm:alg type="cycle">
                              <dgm:param type="ctrShpMap" val="fNode"/>
                              <dgm:param type="stAng" val="0"/>
                            </dgm:alg>
                          </dgm:if>
                          <dgm:if name="Name72" axis="ch ch" ptType="node node" st="1 1" cnt="1 0" func="cnt" op="equ" val="2">
                            <dgm:alg type="cycle">
                              <dgm:param type="ctrShpMap" val="fNode"/>
                              <dgm:param type="stAng" val="315"/>
                              <dgm:param type="spanAng" val="90"/>
                            </dgm:alg>
                          </dgm:if>
                          <dgm:else name="Name73">
                            <dgm:alg type="cycle">
                              <dgm:param type="ctrShpMap" val="fNode"/>
                              <dgm:param type="stAng" val="270"/>
                              <dgm:param type="spanAng" val="180"/>
                            </dgm:alg>
                          </dgm:else>
                        </dgm:choose>
                      </dgm:if>
                      <dgm:if name="Name74" axis="ch" ptType="node" func="cnt" op="equ" val="3">
                        <dgm:choose name="Name75">
                          <dgm:if name="Name76" axis="ch ch" ptType="node node" st="1 1" cnt="1 0" func="cnt" op="equ" val="1">
                            <dgm:alg type="cycle">
                              <dgm:param type="ctrShpMap" val="fNode"/>
                              <dgm:param type="stAng" val="0"/>
                            </dgm:alg>
                          </dgm:if>
                          <dgm:if name="Name77" axis="ch ch" ptType="node node" st="1 1" cnt="1 0" func="cnt" op="equ" val="2">
                            <dgm:alg type="cycle">
                              <dgm:param type="ctrShpMap" val="fNode"/>
                              <dgm:param type="stAng" val="315"/>
                              <dgm:param type="spanAng" val="90"/>
                            </dgm:alg>
                          </dgm:if>
                          <dgm:else name="Name78">
                            <dgm:alg type="cycle">
                              <dgm:param type="ctrShpMap" val="fNode"/>
                              <dgm:param type="stAng" val="270"/>
                              <dgm:param type="spanAng" val="180"/>
                            </dgm:alg>
                          </dgm:else>
                        </dgm:choose>
                      </dgm:if>
                      <dgm:if name="Name79" axis="ch" ptType="node" func="cnt" op="equ" val="4">
                        <dgm:choose name="Name80">
                          <dgm:if name="Name81" axis="ch ch" ptType="node node" st="1 1" cnt="1 0" func="cnt" op="equ" val="1">
                            <dgm:alg type="cycle">
                              <dgm:param type="ctrShpMap" val="fNode"/>
                              <dgm:param type="stAng" val="0"/>
                            </dgm:alg>
                          </dgm:if>
                          <dgm:if name="Name82" axis="ch ch" ptType="node node" st="1 1" cnt="1 0" func="cnt" op="equ" val="2">
                            <dgm:alg type="cycle">
                              <dgm:param type="ctrShpMap" val="fNode"/>
                              <dgm:param type="stAng" val="315"/>
                              <dgm:param type="spanAng" val="90"/>
                            </dgm:alg>
                          </dgm:if>
                          <dgm:else name="Name83">
                            <dgm:alg type="cycle">
                              <dgm:param type="ctrShpMap" val="fNode"/>
                              <dgm:param type="stAng" val="292.5"/>
                              <dgm:param type="spanAng" val="135"/>
                            </dgm:alg>
                          </dgm:else>
                        </dgm:choose>
                      </dgm:if>
                      <dgm:if name="Name84" axis="ch" ptType="node" func="cnt" op="equ" val="5">
                        <dgm:choose name="Name85">
                          <dgm:if name="Name86" axis="ch ch" ptType="node node" st="1 1" cnt="1 0" func="cnt" op="equ" val="1">
                            <dgm:alg type="cycle">
                              <dgm:param type="ctrShpMap" val="fNode"/>
                              <dgm:param type="stAng" val="0"/>
                            </dgm:alg>
                          </dgm:if>
                          <dgm:if name="Name87" axis="ch ch" ptType="node node" st="1 1" cnt="1 0" func="cnt" op="equ" val="2">
                            <dgm:alg type="cycle">
                              <dgm:param type="ctrShpMap" val="fNode"/>
                              <dgm:param type="stAng" val="315"/>
                              <dgm:param type="spanAng" val="90"/>
                            </dgm:alg>
                          </dgm:if>
                          <dgm:else name="Name88">
                            <dgm:alg type="cycle">
                              <dgm:param type="ctrShpMap" val="fNode"/>
                              <dgm:param type="stAng" val="0"/>
                              <dgm:param type="spanAng" val="360"/>
                            </dgm:alg>
                          </dgm:else>
                        </dgm:choose>
                      </dgm:if>
                      <dgm:if name="Name89" axis="ch" ptType="node" func="cnt" op="equ" val="6">
                        <dgm:choose name="Name90">
                          <dgm:if name="Name91" axis="ch ch" ptType="node node" st="1 1" cnt="1 0" func="cnt" op="equ" val="1">
                            <dgm:alg type="cycle">
                              <dgm:param type="ctrShpMap" val="fNode"/>
                              <dgm:param type="stAng" val="0"/>
                            </dgm:alg>
                          </dgm:if>
                          <dgm:if name="Name92" axis="ch ch" ptType="node node" st="1 1" cnt="1 0" func="cnt" op="equ" val="2">
                            <dgm:alg type="cycle">
                              <dgm:param type="ctrShpMap" val="fNode"/>
                              <dgm:param type="stAng" val="315"/>
                              <dgm:param type="spanAng" val="90"/>
                            </dgm:alg>
                          </dgm:if>
                          <dgm:else name="Name93">
                            <dgm:alg type="cycle">
                              <dgm:param type="ctrShpMap" val="fNode"/>
                              <dgm:param type="stAng" val="0"/>
                              <dgm:param type="spanAng" val="360"/>
                            </dgm:alg>
                          </dgm:else>
                        </dgm:choose>
                      </dgm:if>
                      <dgm:if name="Name94" axis="ch" ptType="node" func="cnt" op="gte" val="7">
                        <dgm:choose name="Name95">
                          <dgm:if name="Name96" axis="ch ch" ptType="node node" st="1 1" cnt="1 0" func="cnt" op="equ" val="1">
                            <dgm:alg type="cycle">
                              <dgm:param type="ctrShpMap" val="fNode"/>
                              <dgm:param type="stAng" val="0"/>
                            </dgm:alg>
                          </dgm:if>
                          <dgm:if name="Name97" axis="ch ch" ptType="node node" st="1 1" cnt="1 0" func="cnt" op="equ" val="2">
                            <dgm:alg type="cycle">
                              <dgm:param type="ctrShpMap" val="fNode"/>
                              <dgm:param type="stAng" val="315"/>
                              <dgm:param type="spanAng" val="90"/>
                            </dgm:alg>
                          </dgm:if>
                          <dgm:else name="Name98">
                            <dgm:alg type="cycle">
                              <dgm:param type="ctrShpMap" val="fNode"/>
                              <dgm:param type="stAng" val="0"/>
                              <dgm:param type="spanAng" val="360"/>
                            </dgm:alg>
                          </dgm:else>
                        </dgm:choose>
                      </dgm:if>
                      <dgm:else name="Name99"/>
                    </dgm:choose>
                  </dgm:if>
                  <dgm:else name="Name100">
                    <dgm:choose name="Name101">
                      <dgm:if name="Name102" axis="ch" ptType="node" func="cnt" op="equ" val="1">
                        <dgm:choose name="Name103">
                          <dgm:if name="Name104" axis="ch ch" ptType="node node" st="1 1" cnt="1 0" func="cnt" op="equ" val="1">
                            <dgm:alg type="cycle">
                              <dgm:param type="ctrShpMap" val="fNode"/>
                              <dgm:param type="stAng" val="270"/>
                            </dgm:alg>
                          </dgm:if>
                          <dgm:if name="Name105" axis="ch ch" ptType="node node" st="1 1" cnt="1 0" func="cnt" op="equ" val="2">
                            <dgm:alg type="cycle">
                              <dgm:param type="ctrShpMap" val="fNode"/>
                              <dgm:param type="stAng" val="315"/>
                              <dgm:param type="spanAng" val="-90"/>
                            </dgm:alg>
                          </dgm:if>
                          <dgm:else name="Name106">
                            <dgm:alg type="cycle">
                              <dgm:param type="ctrShpMap" val="fNode"/>
                              <dgm:param type="stAng" val="0"/>
                              <dgm:param type="spanAng" val="-180"/>
                            </dgm:alg>
                          </dgm:else>
                        </dgm:choose>
                      </dgm:if>
                      <dgm:if name="Name107" axis="ch" ptType="node" func="cnt" op="equ" val="2">
                        <dgm:choose name="Name108">
                          <dgm:if name="Name109" axis="ch ch" ptType="node node" st="1 1" cnt="1 0" func="cnt" op="equ" val="1">
                            <dgm:alg type="cycle">
                              <dgm:param type="ctrShpMap" val="fNode"/>
                              <dgm:param type="stAng" val="0"/>
                            </dgm:alg>
                          </dgm:if>
                          <dgm:if name="Name110" axis="ch ch" ptType="node node" st="1 1" cnt="1 0" func="cnt" op="equ" val="2">
                            <dgm:alg type="cycle">
                              <dgm:param type="ctrShpMap" val="fNode"/>
                              <dgm:param type="stAng" val="45"/>
                              <dgm:param type="spanAng" val="-90"/>
                            </dgm:alg>
                          </dgm:if>
                          <dgm:else name="Name111">
                            <dgm:alg type="cycle">
                              <dgm:param type="ctrShpMap" val="fNode"/>
                              <dgm:param type="stAng" val="90"/>
                              <dgm:param type="spanAng" val="-180"/>
                            </dgm:alg>
                          </dgm:else>
                        </dgm:choose>
                      </dgm:if>
                      <dgm:if name="Name112" axis="ch" ptType="node" func="cnt" op="equ" val="3">
                        <dgm:choose name="Name113">
                          <dgm:if name="Name114" axis="ch ch" ptType="node node" st="1 1" cnt="1 0" func="cnt" op="equ" val="1">
                            <dgm:alg type="cycle">
                              <dgm:param type="ctrShpMap" val="fNode"/>
                              <dgm:param type="stAng" val="0"/>
                            </dgm:alg>
                          </dgm:if>
                          <dgm:if name="Name115" axis="ch ch" ptType="node node" st="1 1" cnt="1 0" func="cnt" op="equ" val="2">
                            <dgm:alg type="cycle">
                              <dgm:param type="ctrShpMap" val="fNode"/>
                              <dgm:param type="stAng" val="45"/>
                              <dgm:param type="spanAng" val="-90"/>
                            </dgm:alg>
                          </dgm:if>
                          <dgm:else name="Name116">
                            <dgm:alg type="cycle">
                              <dgm:param type="ctrShpMap" val="fNode"/>
                              <dgm:param type="stAng" val="90"/>
                              <dgm:param type="spanAng" val="-180"/>
                            </dgm:alg>
                          </dgm:else>
                        </dgm:choose>
                      </dgm:if>
                      <dgm:if name="Name117" axis="ch" ptType="node" func="cnt" op="equ" val="4">
                        <dgm:choose name="Name118">
                          <dgm:if name="Name119" axis="ch ch" ptType="node node" st="1 1" cnt="1 0" func="cnt" op="equ" val="1">
                            <dgm:alg type="cycle">
                              <dgm:param type="ctrShpMap" val="fNode"/>
                              <dgm:param type="stAng" val="0"/>
                            </dgm:alg>
                          </dgm:if>
                          <dgm:if name="Name120" axis="ch ch" ptType="node node" st="1 1" cnt="1 0" func="cnt" op="equ" val="2">
                            <dgm:alg type="cycle">
                              <dgm:param type="ctrShpMap" val="fNode"/>
                              <dgm:param type="stAng" val="45"/>
                              <dgm:param type="spanAng" val="-90"/>
                            </dgm:alg>
                          </dgm:if>
                          <dgm:else name="Name121">
                            <dgm:alg type="cycle">
                              <dgm:param type="ctrShpMap" val="fNode"/>
                              <dgm:param type="stAng" val="67.5"/>
                              <dgm:param type="spanAng" val="-135"/>
                            </dgm:alg>
                          </dgm:else>
                        </dgm:choose>
                      </dgm:if>
                      <dgm:if name="Name122" axis="ch" ptType="node" func="cnt" op="equ" val="5">
                        <dgm:choose name="Name123">
                          <dgm:if name="Name124" axis="ch ch" ptType="node node" st="1 1" cnt="1 0" func="cnt" op="equ" val="1">
                            <dgm:alg type="cycle">
                              <dgm:param type="ctrShpMap" val="fNode"/>
                              <dgm:param type="stAng" val="0"/>
                            </dgm:alg>
                          </dgm:if>
                          <dgm:if name="Name125" axis="ch ch" ptType="node node" st="1 1" cnt="1 0" func="cnt" op="equ" val="2">
                            <dgm:alg type="cycle">
                              <dgm:param type="ctrShpMap" val="fNode"/>
                              <dgm:param type="stAng" val="45"/>
                              <dgm:param type="spanAng" val="-90"/>
                            </dgm:alg>
                          </dgm:if>
                          <dgm:else name="Name126">
                            <dgm:alg type="cycle">
                              <dgm:param type="ctrShpMap" val="fNode"/>
                              <dgm:param type="stAng" val="0"/>
                              <dgm:param type="spanAng" val="-360"/>
                            </dgm:alg>
                          </dgm:else>
                        </dgm:choose>
                      </dgm:if>
                      <dgm:if name="Name127" axis="ch" ptType="node" func="cnt" op="equ" val="6">
                        <dgm:choose name="Name128">
                          <dgm:if name="Name129" axis="ch ch" ptType="node node" st="1 1" cnt="1 0" func="cnt" op="equ" val="1">
                            <dgm:alg type="cycle">
                              <dgm:param type="ctrShpMap" val="fNode"/>
                              <dgm:param type="stAng" val="0"/>
                            </dgm:alg>
                          </dgm:if>
                          <dgm:if name="Name130" axis="ch ch" ptType="node node" st="1 1" cnt="1 0" func="cnt" op="equ" val="2">
                            <dgm:alg type="cycle">
                              <dgm:param type="ctrShpMap" val="fNode"/>
                              <dgm:param type="stAng" val="45"/>
                              <dgm:param type="spanAng" val="-90"/>
                            </dgm:alg>
                          </dgm:if>
                          <dgm:else name="Name131">
                            <dgm:alg type="cycle">
                              <dgm:param type="ctrShpMap" val="fNode"/>
                              <dgm:param type="stAng" val="0"/>
                              <dgm:param type="spanAng" val="-360"/>
                            </dgm:alg>
                          </dgm:else>
                        </dgm:choose>
                      </dgm:if>
                      <dgm:if name="Name132" axis="ch" ptType="node" func="cnt" op="gte" val="7">
                        <dgm:choose name="Name133">
                          <dgm:if name="Name134" axis="ch ch" ptType="node node" st="1 1" cnt="1 0" func="cnt" op="equ" val="1">
                            <dgm:alg type="cycle">
                              <dgm:param type="ctrShpMap" val="fNode"/>
                              <dgm:param type="stAng" val="0"/>
                            </dgm:alg>
                          </dgm:if>
                          <dgm:if name="Name135" axis="ch ch" ptType="node node" st="1 1" cnt="1 0" func="cnt" op="equ" val="2">
                            <dgm:alg type="cycle">
                              <dgm:param type="ctrShpMap" val="fNode"/>
                              <dgm:param type="stAng" val="45"/>
                              <dgm:param type="spanAng" val="-90"/>
                            </dgm:alg>
                          </dgm:if>
                          <dgm:else name="Name136">
                            <dgm:alg type="cycle">
                              <dgm:param type="ctrShpMap" val="fNode"/>
                              <dgm:param type="stAng" val="0"/>
                              <dgm:param type="spanAng" val="-360"/>
                            </dgm:alg>
                          </dgm:else>
                        </dgm:choose>
                      </dgm:if>
                      <dgm:else name="Name137"/>
                    </dgm:choose>
                  </dgm:else>
                </dgm:choose>
                <dgm:shape xmlns:r="http://schemas.openxmlformats.org/officeDocument/2006/relationships" r:blip="">
                  <dgm:adjLst/>
                </dgm:shape>
                <dgm:presOf/>
                <dgm:constrLst>
                  <dgm:constr type="sp" refType="w" fact="0.1"/>
                  <dgm:constr type="sibSp" refType="w" fact="0.1"/>
                </dgm:constrLst>
                <dgm:forEach name="Name138" axis="ch" ptType="node" cnt="1">
                  <dgm:layoutNode name="childCenter1"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139" axis="ch">
                    <dgm:forEach name="Name140" axis="self" ptType="parTrans">
                      <dgm:layoutNode name="Name141">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142" axis="self" ptType="node">
                      <dgm:layoutNode name="text1"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143" axis="ch" ptType="parTrans" cnt="1">
                <dgm:layoutNode name="Name144">
                  <dgm:alg type="conn">
                    <dgm:param type="dim" val="1D"/>
                    <dgm:param type="begPts" val="auto"/>
                    <dgm:param type="endPts" val="auto"/>
                    <dgm:param type="endSty" val="noArr"/>
                    <dgm:param type="srcNode" val="textCenter"/>
                    <dgm:param type="dstNode" val="childCenter1"/>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145"/>
          </dgm:choose>
          <dgm:choose name="Name146">
            <dgm:if name="Name147" axis="ch" ptType="node" func="cnt" op="gte" val="2">
              <dgm:layoutNode name="cycle_2">
                <dgm:choose name="Name148">
                  <dgm:if name="Name149" func="var" arg="dir" op="equ" val="norm">
                    <dgm:choose name="Name150">
                      <dgm:if name="Name151" axis="ch" ptType="node" func="cnt" op="equ" val="2">
                        <dgm:choose name="Name152">
                          <dgm:if name="Name153" axis="ch ch" ptType="node node" st="2 1" cnt="1 0" func="cnt" op="equ" val="1">
                            <dgm:alg type="cycle">
                              <dgm:param type="ctrShpMap" val="fNode"/>
                              <dgm:param type="stAng" val="180"/>
                            </dgm:alg>
                          </dgm:if>
                          <dgm:if name="Name154" axis="ch ch" ptType="node node" st="2 1" cnt="1 0" func="cnt" op="equ" val="2">
                            <dgm:alg type="cycle">
                              <dgm:param type="ctrShpMap" val="fNode"/>
                              <dgm:param type="stAng" val="135"/>
                              <dgm:param type="spanAng" val="90"/>
                            </dgm:alg>
                          </dgm:if>
                          <dgm:else name="Name155">
                            <dgm:alg type="cycle">
                              <dgm:param type="ctrShpMap" val="fNode"/>
                              <dgm:param type="stAng" val="90"/>
                              <dgm:param type="spanAng" val="180"/>
                            </dgm:alg>
                          </dgm:else>
                        </dgm:choose>
                      </dgm:if>
                      <dgm:if name="Name156" axis="ch" ptType="node" func="cnt" op="equ" val="3">
                        <dgm:choose name="Name157">
                          <dgm:if name="Name158" axis="ch ch" ptType="node node" st="2 1" cnt="1 0" func="cnt" op="equ" val="1">
                            <dgm:alg type="cycle">
                              <dgm:param type="ctrShpMap" val="fNode"/>
                              <dgm:param type="stAng" val="120"/>
                              <dgm:param type="horzAlign" val="r"/>
                              <dgm:param type="vertAlign" val="b"/>
                            </dgm:alg>
                          </dgm:if>
                          <dgm:if name="Name159" axis="ch ch" ptType="node node" st="2 1" cnt="1 0" func="cnt" op="equ" val="2">
                            <dgm:alg type="cycle">
                              <dgm:param type="ctrShpMap" val="fNode"/>
                              <dgm:param type="stAng" val="75"/>
                              <dgm:param type="spanAng" val="90"/>
                              <dgm:param type="horzAlign" val="r"/>
                              <dgm:param type="vertAlign" val="b"/>
                            </dgm:alg>
                          </dgm:if>
                          <dgm:else name="Name160">
                            <dgm:alg type="cycle">
                              <dgm:param type="ctrShpMap" val="fNode"/>
                              <dgm:param type="stAng" val="30"/>
                              <dgm:param type="spanAng" val="180"/>
                            </dgm:alg>
                          </dgm:else>
                        </dgm:choose>
                      </dgm:if>
                      <dgm:if name="Name161" axis="ch" ptType="node" func="cnt" op="equ" val="4">
                        <dgm:choose name="Name162">
                          <dgm:if name="Name163" axis="ch ch" ptType="node node" st="2 1" cnt="1 0" func="cnt" op="equ" val="1">
                            <dgm:alg type="cycle">
                              <dgm:param type="ctrShpMap" val="fNode"/>
                              <dgm:param type="stAng" val="90"/>
                            </dgm:alg>
                          </dgm:if>
                          <dgm:if name="Name164" axis="ch ch" ptType="node node" st="2 1" cnt="1 0" func="cnt" op="equ" val="2">
                            <dgm:alg type="cycle">
                              <dgm:param type="ctrShpMap" val="fNode"/>
                              <dgm:param type="stAng" val="45"/>
                              <dgm:param type="spanAng" val="90"/>
                            </dgm:alg>
                          </dgm:if>
                          <dgm:else name="Name165">
                            <dgm:alg type="cycle">
                              <dgm:param type="ctrShpMap" val="fNode"/>
                              <dgm:param type="stAng" val="22.5"/>
                              <dgm:param type="spanAng" val="135"/>
                            </dgm:alg>
                          </dgm:else>
                        </dgm:choose>
                      </dgm:if>
                      <dgm:if name="Name166" axis="ch" ptType="node" func="cnt" op="equ" val="5">
                        <dgm:choose name="Name167">
                          <dgm:if name="Name168" axis="ch ch" ptType="node node" st="2 1" cnt="1 0" func="cnt" op="equ" val="1">
                            <dgm:alg type="cycle">
                              <dgm:param type="ctrShpMap" val="fNode"/>
                              <dgm:param type="stAng" val="72"/>
                            </dgm:alg>
                          </dgm:if>
                          <dgm:if name="Name169" axis="ch ch" ptType="node node" st="2 1" cnt="1 0" func="cnt" op="equ" val="2">
                            <dgm:alg type="cycle">
                              <dgm:param type="ctrShpMap" val="fNode"/>
                              <dgm:param type="stAng" val="27"/>
                              <dgm:param type="spanAng" val="90"/>
                            </dgm:alg>
                          </dgm:if>
                          <dgm:else name="Name170">
                            <dgm:alg type="cycle">
                              <dgm:param type="ctrShpMap" val="fNode"/>
                              <dgm:param type="stAng" val="0"/>
                              <dgm:param type="spanAng" val="360"/>
                            </dgm:alg>
                          </dgm:else>
                        </dgm:choose>
                      </dgm:if>
                      <dgm:if name="Name171" axis="ch" ptType="node" func="cnt" op="equ" val="6">
                        <dgm:choose name="Name172">
                          <dgm:if name="Name173" axis="ch ch" ptType="node node" st="2 1" cnt="1 0" func="cnt" op="equ" val="1">
                            <dgm:alg type="cycle">
                              <dgm:param type="ctrShpMap" val="fNode"/>
                              <dgm:param type="stAng" val="60"/>
                            </dgm:alg>
                          </dgm:if>
                          <dgm:if name="Name174" axis="ch ch" ptType="node node" st="2 1" cnt="1 0" func="cnt" op="equ" val="2">
                            <dgm:alg type="cycle">
                              <dgm:param type="ctrShpMap" val="fNode"/>
                              <dgm:param type="stAng" val="15"/>
                              <dgm:param type="spanAng" val="90"/>
                            </dgm:alg>
                          </dgm:if>
                          <dgm:else name="Name175">
                            <dgm:alg type="cycle">
                              <dgm:param type="ctrShpMap" val="fNode"/>
                              <dgm:param type="stAng" val="0"/>
                              <dgm:param type="spanAng" val="360"/>
                            </dgm:alg>
                          </dgm:else>
                        </dgm:choose>
                      </dgm:if>
                      <dgm:if name="Name176" axis="ch" ptType="node" func="cnt" op="gte" val="7">
                        <dgm:choose name="Name177">
                          <dgm:if name="Name178" axis="ch ch" ptType="node node" st="2 1" cnt="1 0" func="cnt" op="equ" val="1">
                            <dgm:alg type="cycle">
                              <dgm:param type="ctrShpMap" val="fNode"/>
                              <dgm:param type="stAng" val="51"/>
                            </dgm:alg>
                          </dgm:if>
                          <dgm:if name="Name179" axis="ch ch" ptType="node node" st="2 1" cnt="1 0" func="cnt" op="equ" val="2">
                            <dgm:alg type="cycle">
                              <dgm:param type="ctrShpMap" val="fNode"/>
                              <dgm:param type="stAng" val="6"/>
                              <dgm:param type="spanAng" val="90"/>
                            </dgm:alg>
                          </dgm:if>
                          <dgm:else name="Name180">
                            <dgm:alg type="cycle">
                              <dgm:param type="ctrShpMap" val="fNode"/>
                              <dgm:param type="stAng" val="0"/>
                              <dgm:param type="spanAng" val="360"/>
                            </dgm:alg>
                          </dgm:else>
                        </dgm:choose>
                      </dgm:if>
                      <dgm:else name="Name181"/>
                    </dgm:choose>
                  </dgm:if>
                  <dgm:else name="Name182">
                    <dgm:choose name="Name183">
                      <dgm:if name="Name184" axis="ch" ptType="node" func="cnt" op="equ" val="2">
                        <dgm:choose name="Name185">
                          <dgm:if name="Name186" axis="ch ch" ptType="node node" st="2 1" cnt="1 0" func="cnt" op="equ" val="1">
                            <dgm:alg type="cycle">
                              <dgm:param type="ctrShpMap" val="fNode"/>
                              <dgm:param type="stAng" val="180"/>
                            </dgm:alg>
                          </dgm:if>
                          <dgm:if name="Name187" axis="ch ch" ptType="node node" st="2 1" cnt="1 0" func="cnt" op="equ" val="2">
                            <dgm:alg type="cycle">
                              <dgm:param type="ctrShpMap" val="fNode"/>
                              <dgm:param type="stAng" val="225"/>
                              <dgm:param type="spanAng" val="-90"/>
                            </dgm:alg>
                          </dgm:if>
                          <dgm:else name="Name188">
                            <dgm:alg type="cycle">
                              <dgm:param type="ctrShpMap" val="fNode"/>
                              <dgm:param type="stAng" val="270"/>
                              <dgm:param type="spanAng" val="-180"/>
                            </dgm:alg>
                          </dgm:else>
                        </dgm:choose>
                      </dgm:if>
                      <dgm:if name="Name189" axis="ch" ptType="node" func="cnt" op="equ" val="3">
                        <dgm:choose name="Name190">
                          <dgm:if name="Name191" axis="ch ch" ptType="node node" st="2 1" cnt="1 0" func="cnt" op="equ" val="1">
                            <dgm:alg type="cycle">
                              <dgm:param type="ctrShpMap" val="fNode"/>
                              <dgm:param type="stAng" val="240"/>
                              <dgm:param type="horzAlign" val="l"/>
                              <dgm:param type="vertAlign" val="b"/>
                            </dgm:alg>
                          </dgm:if>
                          <dgm:if name="Name192" axis="ch ch" ptType="node node" st="2 1" cnt="1 0" func="cnt" op="equ" val="2">
                            <dgm:alg type="cycle">
                              <dgm:param type="ctrShpMap" val="fNode"/>
                              <dgm:param type="stAng" val="285"/>
                              <dgm:param type="spanAng" val="-90"/>
                              <dgm:param type="horzAlign" val="l"/>
                              <dgm:param type="vertAlign" val="b"/>
                            </dgm:alg>
                          </dgm:if>
                          <dgm:else name="Name193">
                            <dgm:alg type="cycle">
                              <dgm:param type="ctrShpMap" val="fNode"/>
                              <dgm:param type="stAng" val="330"/>
                              <dgm:param type="spanAng" val="-180"/>
                            </dgm:alg>
                          </dgm:else>
                        </dgm:choose>
                      </dgm:if>
                      <dgm:if name="Name194" axis="ch" ptType="node" func="cnt" op="equ" val="4">
                        <dgm:choose name="Name195">
                          <dgm:if name="Name196" axis="ch ch" ptType="node node" st="2 1" cnt="1 0" func="cnt" op="equ" val="1">
                            <dgm:alg type="cycle">
                              <dgm:param type="ctrShpMap" val="fNode"/>
                              <dgm:param type="stAng" val="270"/>
                            </dgm:alg>
                          </dgm:if>
                          <dgm:if name="Name197" axis="ch ch" ptType="node node" st="2 1" cnt="1 0" func="cnt" op="equ" val="2">
                            <dgm:alg type="cycle">
                              <dgm:param type="ctrShpMap" val="fNode"/>
                              <dgm:param type="stAng" val="315"/>
                              <dgm:param type="spanAng" val="-90"/>
                            </dgm:alg>
                          </dgm:if>
                          <dgm:else name="Name198">
                            <dgm:alg type="cycle">
                              <dgm:param type="ctrShpMap" val="fNode"/>
                              <dgm:param type="stAng" val="337.5"/>
                              <dgm:param type="spanAng" val="-135"/>
                            </dgm:alg>
                          </dgm:else>
                        </dgm:choose>
                      </dgm:if>
                      <dgm:if name="Name199" axis="ch" ptType="node" func="cnt" op="equ" val="5">
                        <dgm:choose name="Name200">
                          <dgm:if name="Name201" axis="ch ch" ptType="node node" st="2 1" cnt="1 0" func="cnt" op="equ" val="1">
                            <dgm:alg type="cycle">
                              <dgm:param type="ctrShpMap" val="fNode"/>
                              <dgm:param type="stAng" val="288"/>
                            </dgm:alg>
                          </dgm:if>
                          <dgm:if name="Name202" axis="ch ch" ptType="node node" st="2 1" cnt="1 0" func="cnt" op="equ" val="2">
                            <dgm:alg type="cycle">
                              <dgm:param type="ctrShpMap" val="fNode"/>
                              <dgm:param type="stAng" val="333"/>
                              <dgm:param type="spanAng" val="-90"/>
                            </dgm:alg>
                          </dgm:if>
                          <dgm:else name="Name203">
                            <dgm:alg type="cycle">
                              <dgm:param type="ctrShpMap" val="fNode"/>
                              <dgm:param type="stAng" val="0"/>
                              <dgm:param type="spanAng" val="-360"/>
                            </dgm:alg>
                          </dgm:else>
                        </dgm:choose>
                      </dgm:if>
                      <dgm:if name="Name204" axis="ch" ptType="node" func="cnt" op="equ" val="6">
                        <dgm:choose name="Name205">
                          <dgm:if name="Name206" axis="ch ch" ptType="node node" st="2 1" cnt="1 0" func="cnt" op="equ" val="1">
                            <dgm:alg type="cycle">
                              <dgm:param type="ctrShpMap" val="fNode"/>
                              <dgm:param type="stAng" val="300"/>
                            </dgm:alg>
                          </dgm:if>
                          <dgm:if name="Name207" axis="ch ch" ptType="node node" st="2 1" cnt="1 0" func="cnt" op="equ" val="2">
                            <dgm:alg type="cycle">
                              <dgm:param type="ctrShpMap" val="fNode"/>
                              <dgm:param type="stAng" val="345"/>
                              <dgm:param type="spanAng" val="-90"/>
                            </dgm:alg>
                          </dgm:if>
                          <dgm:else name="Name208">
                            <dgm:alg type="cycle">
                              <dgm:param type="ctrShpMap" val="fNode"/>
                              <dgm:param type="stAng" val="0"/>
                              <dgm:param type="spanAng" val="-360"/>
                            </dgm:alg>
                          </dgm:else>
                        </dgm:choose>
                      </dgm:if>
                      <dgm:if name="Name209" axis="ch" ptType="node" func="cnt" op="gte" val="7">
                        <dgm:choose name="Name210">
                          <dgm:if name="Name211" axis="ch ch" ptType="node node" st="2 1" cnt="1 0" func="cnt" op="equ" val="1">
                            <dgm:alg type="cycle">
                              <dgm:param type="ctrShpMap" val="fNode"/>
                              <dgm:param type="stAng" val="308"/>
                            </dgm:alg>
                          </dgm:if>
                          <dgm:if name="Name212" axis="ch ch" ptType="node node" st="2 1" cnt="1 0" func="cnt" op="equ" val="2">
                            <dgm:alg type="cycle">
                              <dgm:param type="ctrShpMap" val="fNode"/>
                              <dgm:param type="stAng" val="353"/>
                              <dgm:param type="spanAng" val="-90"/>
                            </dgm:alg>
                          </dgm:if>
                          <dgm:else name="Name213">
                            <dgm:alg type="cycle">
                              <dgm:param type="ctrShpMap" val="fNode"/>
                              <dgm:param type="stAng" val="0"/>
                              <dgm:param type="spanAng" val="-360"/>
                            </dgm:alg>
                          </dgm:else>
                        </dgm:choose>
                      </dgm:if>
                      <dgm:else name="Name214"/>
                    </dgm:choose>
                  </dgm:else>
                </dgm:choose>
                <dgm:shape xmlns:r="http://schemas.openxmlformats.org/officeDocument/2006/relationships" r:blip="">
                  <dgm:adjLst/>
                </dgm:shape>
                <dgm:presOf/>
                <dgm:constrLst>
                  <dgm:constr type="sp" refType="w" fact="0.1"/>
                  <dgm:constr type="sibSp" refType="w" fact="0.1"/>
                </dgm:constrLst>
                <dgm:forEach name="Name215" axis="ch" ptType="node" st="2" cnt="1">
                  <dgm:layoutNode name="childCenter2"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16" axis="ch">
                    <dgm:forEach name="Name217" axis="self" ptType="parTrans">
                      <dgm:layoutNode name="Name218">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19" axis="self" ptType="node">
                      <dgm:layoutNode name="text2"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20" axis="ch" ptType="parTrans" st="2" cnt="1">
                <dgm:layoutNode name="Name221">
                  <dgm:alg type="conn">
                    <dgm:param type="dim" val="1D"/>
                    <dgm:param type="begPts" val="auto"/>
                    <dgm:param type="endPts" val="auto"/>
                    <dgm:param type="endSty" val="noArr"/>
                    <dgm:param type="srcNode" val="textCenter"/>
                    <dgm:param type="dstNode" val="childCenter2"/>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22"/>
          </dgm:choose>
          <dgm:choose name="Name223">
            <dgm:if name="Name224" axis="ch" ptType="node" func="cnt" op="gte" val="3">
              <dgm:layoutNode name="cycle_3">
                <dgm:choose name="Name225">
                  <dgm:if name="Name226" func="var" arg="dir" op="equ" val="norm">
                    <dgm:choose name="Name227">
                      <dgm:if name="Name228" axis="ch" ptType="node" func="cnt" op="equ" val="3">
                        <dgm:choose name="Name229">
                          <dgm:if name="Name230" axis="ch ch" ptType="node node" st="3 1" cnt="1 0" func="cnt" op="equ" val="1">
                            <dgm:alg type="cycle">
                              <dgm:param type="ctrShpMap" val="fNode"/>
                              <dgm:param type="stAng" val="240"/>
                              <dgm:param type="horzAlign" val="l"/>
                              <dgm:param type="vertAlign" val="b"/>
                            </dgm:alg>
                          </dgm:if>
                          <dgm:if name="Name231" axis="ch ch" ptType="node node" st="3 1" cnt="1 0" func="cnt" op="equ" val="2">
                            <dgm:alg type="cycle">
                              <dgm:param type="ctrShpMap" val="fNode"/>
                              <dgm:param type="stAng" val="195"/>
                              <dgm:param type="spanAng" val="90"/>
                              <dgm:param type="horzAlign" val="l"/>
                              <dgm:param type="vertAlign" val="b"/>
                            </dgm:alg>
                          </dgm:if>
                          <dgm:else name="Name232">
                            <dgm:alg type="cycle">
                              <dgm:param type="ctrShpMap" val="fNode"/>
                              <dgm:param type="stAng" val="150"/>
                              <dgm:param type="spanAng" val="180"/>
                            </dgm:alg>
                          </dgm:else>
                        </dgm:choose>
                      </dgm:if>
                      <dgm:if name="Name233" axis="ch" ptType="node" func="cnt" op="equ" val="4">
                        <dgm:choose name="Name234">
                          <dgm:if name="Name235" axis="ch ch" ptType="node node" st="3 1" cnt="1 0" func="cnt" op="equ" val="1">
                            <dgm:alg type="cycle">
                              <dgm:param type="ctrShpMap" val="fNode"/>
                              <dgm:param type="stAng" val="180"/>
                            </dgm:alg>
                          </dgm:if>
                          <dgm:if name="Name236" axis="ch ch" ptType="node node" st="3 1" cnt="1 0" func="cnt" op="equ" val="2">
                            <dgm:alg type="cycle">
                              <dgm:param type="ctrShpMap" val="fNode"/>
                              <dgm:param type="stAng" val="135"/>
                              <dgm:param type="spanAng" val="90"/>
                            </dgm:alg>
                          </dgm:if>
                          <dgm:else name="Name237">
                            <dgm:alg type="cycle">
                              <dgm:param type="ctrShpMap" val="fNode"/>
                              <dgm:param type="stAng" val="112.5"/>
                              <dgm:param type="spanAng" val="135"/>
                            </dgm:alg>
                          </dgm:else>
                        </dgm:choose>
                      </dgm:if>
                      <dgm:if name="Name238" axis="ch" ptType="node" func="cnt" op="equ" val="5">
                        <dgm:choose name="Name239">
                          <dgm:if name="Name240" axis="ch ch" ptType="node node" st="3 1" cnt="1 0" func="cnt" op="equ" val="1">
                            <dgm:alg type="cycle">
                              <dgm:param type="ctrShpMap" val="fNode"/>
                              <dgm:param type="stAng" val="144"/>
                            </dgm:alg>
                          </dgm:if>
                          <dgm:if name="Name241" axis="ch ch" ptType="node node" st="3 1" cnt="1 0" func="cnt" op="equ" val="2">
                            <dgm:alg type="cycle">
                              <dgm:param type="ctrShpMap" val="fNode"/>
                              <dgm:param type="stAng" val="99"/>
                              <dgm:param type="spanAng" val="90"/>
                            </dgm:alg>
                          </dgm:if>
                          <dgm:else name="Name242">
                            <dgm:alg type="cycle">
                              <dgm:param type="ctrShpMap" val="fNode"/>
                              <dgm:param type="stAng" val="0"/>
                              <dgm:param type="spanAng" val="360"/>
                            </dgm:alg>
                          </dgm:else>
                        </dgm:choose>
                      </dgm:if>
                      <dgm:if name="Name243" axis="ch" ptType="node" func="cnt" op="equ" val="6">
                        <dgm:choose name="Name244">
                          <dgm:if name="Name245" axis="ch ch" ptType="node node" st="3 1" cnt="1 0" func="cnt" op="equ" val="1">
                            <dgm:alg type="cycle">
                              <dgm:param type="ctrShpMap" val="fNode"/>
                              <dgm:param type="stAng" val="120"/>
                            </dgm:alg>
                          </dgm:if>
                          <dgm:if name="Name246" axis="ch ch" ptType="node node" st="3 1" cnt="1 0" func="cnt" op="equ" val="2">
                            <dgm:alg type="cycle">
                              <dgm:param type="ctrShpMap" val="fNode"/>
                              <dgm:param type="stAng" val="75"/>
                              <dgm:param type="spanAng" val="90"/>
                            </dgm:alg>
                          </dgm:if>
                          <dgm:else name="Name247">
                            <dgm:alg type="cycle">
                              <dgm:param type="ctrShpMap" val="fNode"/>
                              <dgm:param type="stAng" val="0"/>
                              <dgm:param type="spanAng" val="360"/>
                            </dgm:alg>
                          </dgm:else>
                        </dgm:choose>
                      </dgm:if>
                      <dgm:if name="Name248" axis="ch" ptType="node" func="cnt" op="gte" val="7">
                        <dgm:choose name="Name249">
                          <dgm:if name="Name250" axis="ch ch" ptType="node node" st="3 1" cnt="1 0" func="cnt" op="equ" val="1">
                            <dgm:alg type="cycle">
                              <dgm:param type="ctrShpMap" val="fNode"/>
                              <dgm:param type="stAng" val="102"/>
                            </dgm:alg>
                          </dgm:if>
                          <dgm:if name="Name251" axis="ch ch" ptType="node node" st="3 1" cnt="1 0" func="cnt" op="equ" val="2">
                            <dgm:alg type="cycle">
                              <dgm:param type="ctrShpMap" val="fNode"/>
                              <dgm:param type="stAng" val="57"/>
                              <dgm:param type="spanAng" val="90"/>
                            </dgm:alg>
                          </dgm:if>
                          <dgm:else name="Name252">
                            <dgm:alg type="cycle">
                              <dgm:param type="ctrShpMap" val="fNode"/>
                              <dgm:param type="stAng" val="0"/>
                              <dgm:param type="spanAng" val="360"/>
                            </dgm:alg>
                          </dgm:else>
                        </dgm:choose>
                      </dgm:if>
                      <dgm:else name="Name253"/>
                    </dgm:choose>
                  </dgm:if>
                  <dgm:else name="Name254">
                    <dgm:choose name="Name255">
                      <dgm:if name="Name256" axis="ch" ptType="node" func="cnt" op="equ" val="3">
                        <dgm:choose name="Name257">
                          <dgm:if name="Name258" axis="ch ch" ptType="node node" st="3 1" cnt="1 0" func="cnt" op="equ" val="1">
                            <dgm:alg type="cycle">
                              <dgm:param type="ctrShpMap" val="fNode"/>
                              <dgm:param type="stAng" val="120"/>
                              <dgm:param type="horzAlign" val="r"/>
                              <dgm:param type="vertAlign" val="b"/>
                            </dgm:alg>
                          </dgm:if>
                          <dgm:if name="Name259" axis="ch ch" ptType="node node" st="3 1" cnt="1 0" func="cnt" op="equ" val="2">
                            <dgm:alg type="cycle">
                              <dgm:param type="ctrShpMap" val="fNode"/>
                              <dgm:param type="stAng" val="165"/>
                              <dgm:param type="spanAng" val="-90"/>
                              <dgm:param type="horzAlign" val="r"/>
                              <dgm:param type="vertAlign" val="b"/>
                            </dgm:alg>
                          </dgm:if>
                          <dgm:else name="Name260">
                            <dgm:alg type="cycle">
                              <dgm:param type="ctrShpMap" val="fNode"/>
                              <dgm:param type="stAng" val="210"/>
                              <dgm:param type="spanAng" val="-180"/>
                            </dgm:alg>
                          </dgm:else>
                        </dgm:choose>
                      </dgm:if>
                      <dgm:if name="Name261" axis="ch" ptType="node" func="cnt" op="equ" val="4">
                        <dgm:choose name="Name262">
                          <dgm:if name="Name263" axis="ch ch" ptType="node node" st="3 1" cnt="1 0" func="cnt" op="equ" val="1">
                            <dgm:alg type="cycle">
                              <dgm:param type="ctrShpMap" val="fNode"/>
                              <dgm:param type="stAng" val="180"/>
                            </dgm:alg>
                          </dgm:if>
                          <dgm:if name="Name264" axis="ch ch" ptType="node node" st="3 1" cnt="1 0" func="cnt" op="equ" val="2">
                            <dgm:alg type="cycle">
                              <dgm:param type="ctrShpMap" val="fNode"/>
                              <dgm:param type="stAng" val="225"/>
                              <dgm:param type="spanAng" val="-90"/>
                            </dgm:alg>
                          </dgm:if>
                          <dgm:else name="Name265">
                            <dgm:alg type="cycle">
                              <dgm:param type="ctrShpMap" val="fNode"/>
                              <dgm:param type="stAng" val="247.5"/>
                              <dgm:param type="spanAng" val="-135"/>
                            </dgm:alg>
                          </dgm:else>
                        </dgm:choose>
                      </dgm:if>
                      <dgm:if name="Name266" axis="ch" ptType="node" func="cnt" op="equ" val="5">
                        <dgm:choose name="Name267">
                          <dgm:if name="Name268" axis="ch ch" ptType="node node" st="3 1" cnt="1 0" func="cnt" op="equ" val="1">
                            <dgm:alg type="cycle">
                              <dgm:param type="ctrShpMap" val="fNode"/>
                              <dgm:param type="stAng" val="216"/>
                            </dgm:alg>
                          </dgm:if>
                          <dgm:if name="Name269" axis="ch ch" ptType="node node" st="3 1" cnt="1 0" func="cnt" op="equ" val="2">
                            <dgm:alg type="cycle">
                              <dgm:param type="ctrShpMap" val="fNode"/>
                              <dgm:param type="stAng" val="261"/>
                              <dgm:param type="spanAng" val="-90"/>
                            </dgm:alg>
                          </dgm:if>
                          <dgm:else name="Name270">
                            <dgm:alg type="cycle">
                              <dgm:param type="ctrShpMap" val="fNode"/>
                              <dgm:param type="stAng" val="0"/>
                              <dgm:param type="spanAng" val="-360"/>
                            </dgm:alg>
                          </dgm:else>
                        </dgm:choose>
                      </dgm:if>
                      <dgm:if name="Name271" axis="ch" ptType="node" func="cnt" op="equ" val="6">
                        <dgm:choose name="Name272">
                          <dgm:if name="Name273" axis="ch ch" ptType="node node" st="3 1" cnt="1 0" func="cnt" op="equ" val="1">
                            <dgm:alg type="cycle">
                              <dgm:param type="ctrShpMap" val="fNode"/>
                              <dgm:param type="stAng" val="240"/>
                            </dgm:alg>
                          </dgm:if>
                          <dgm:if name="Name274" axis="ch ch" ptType="node node" st="3 1" cnt="1 0" func="cnt" op="equ" val="2">
                            <dgm:alg type="cycle">
                              <dgm:param type="ctrShpMap" val="fNode"/>
                              <dgm:param type="stAng" val="285"/>
                              <dgm:param type="spanAng" val="-90"/>
                            </dgm:alg>
                          </dgm:if>
                          <dgm:else name="Name275">
                            <dgm:alg type="cycle">
                              <dgm:param type="ctrShpMap" val="fNode"/>
                              <dgm:param type="stAng" val="0"/>
                              <dgm:param type="spanAng" val="-360"/>
                            </dgm:alg>
                          </dgm:else>
                        </dgm:choose>
                      </dgm:if>
                      <dgm:if name="Name276" axis="ch" ptType="node" func="cnt" op="gte" val="7">
                        <dgm:choose name="Name277">
                          <dgm:if name="Name278" axis="ch ch" ptType="node node" st="3 1" cnt="1 0" func="cnt" op="equ" val="1">
                            <dgm:alg type="cycle">
                              <dgm:param type="ctrShpMap" val="fNode"/>
                              <dgm:param type="stAng" val="257"/>
                            </dgm:alg>
                          </dgm:if>
                          <dgm:if name="Name279" axis="ch ch" ptType="node node" st="3 1" cnt="1 0" func="cnt" op="equ" val="2">
                            <dgm:alg type="cycle">
                              <dgm:param type="ctrShpMap" val="fNode"/>
                              <dgm:param type="stAng" val="302"/>
                              <dgm:param type="spanAng" val="-90"/>
                            </dgm:alg>
                          </dgm:if>
                          <dgm:else name="Name280">
                            <dgm:alg type="cycle">
                              <dgm:param type="ctrShpMap" val="fNode"/>
                              <dgm:param type="stAng" val="0"/>
                              <dgm:param type="spanAng" val="-360"/>
                            </dgm:alg>
                          </dgm:else>
                        </dgm:choose>
                      </dgm:if>
                      <dgm:else name="Name281"/>
                    </dgm:choose>
                  </dgm:else>
                </dgm:choose>
                <dgm:shape xmlns:r="http://schemas.openxmlformats.org/officeDocument/2006/relationships" r:blip="">
                  <dgm:adjLst/>
                </dgm:shape>
                <dgm:presOf/>
                <dgm:constrLst>
                  <dgm:constr type="sp" refType="w" fact="0.1"/>
                  <dgm:constr type="sibSp" refType="w" fact="0.1"/>
                </dgm:constrLst>
                <dgm:forEach name="Name282" axis="ch" ptType="node" st="3" cnt="1">
                  <dgm:layoutNode name="childCenter3"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83" axis="ch">
                    <dgm:forEach name="Name284" axis="self" ptType="parTrans">
                      <dgm:layoutNode name="Name285">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86" axis="self" ptType="node">
                      <dgm:layoutNode name="text3"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87" axis="ch" ptType="parTrans" st="3" cnt="1">
                <dgm:layoutNode name="Name288">
                  <dgm:alg type="conn">
                    <dgm:param type="dim" val="1D"/>
                    <dgm:param type="begPts" val="auto"/>
                    <dgm:param type="endPts" val="auto"/>
                    <dgm:param type="endSty" val="noArr"/>
                    <dgm:param type="srcNode" val="textCenter"/>
                    <dgm:param type="dstNode" val="childCenter3"/>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89"/>
          </dgm:choose>
          <dgm:choose name="Name290">
            <dgm:if name="Name291" axis="ch" ptType="node" func="cnt" op="gte" val="4">
              <dgm:layoutNode name="cycle_4">
                <dgm:choose name="Name292">
                  <dgm:if name="Name293" func="var" arg="dir" op="equ" val="norm">
                    <dgm:choose name="Name294">
                      <dgm:if name="Name295" axis="ch" ptType="node" func="cnt" op="equ" val="4">
                        <dgm:choose name="Name296">
                          <dgm:if name="Name297" axis="ch ch" ptType="node node" st="4 1" cnt="1 0" func="cnt" op="equ" val="1">
                            <dgm:alg type="cycle">
                              <dgm:param type="ctrShpMap" val="fNode"/>
                              <dgm:param type="stAng" val="270"/>
                            </dgm:alg>
                          </dgm:if>
                          <dgm:if name="Name298" axis="ch ch" ptType="node node" st="4 1" cnt="1 0" func="cnt" op="equ" val="2">
                            <dgm:alg type="cycle">
                              <dgm:param type="ctrShpMap" val="fNode"/>
                              <dgm:param type="stAng" val="225"/>
                              <dgm:param type="spanAng" val="90"/>
                            </dgm:alg>
                          </dgm:if>
                          <dgm:else name="Name299">
                            <dgm:alg type="cycle">
                              <dgm:param type="ctrShpMap" val="fNode"/>
                              <dgm:param type="stAng" val="202.5"/>
                              <dgm:param type="spanAng" val="135"/>
                            </dgm:alg>
                          </dgm:else>
                        </dgm:choose>
                      </dgm:if>
                      <dgm:if name="Name300" axis="ch" ptType="node" func="cnt" op="equ" val="5">
                        <dgm:choose name="Name301">
                          <dgm:if name="Name302" axis="ch ch" ptType="node node" st="4 1" cnt="1 0" func="cnt" op="equ" val="1">
                            <dgm:alg type="cycle">
                              <dgm:param type="ctrShpMap" val="fNode"/>
                              <dgm:param type="stAng" val="216"/>
                            </dgm:alg>
                          </dgm:if>
                          <dgm:if name="Name303" axis="ch ch" ptType="node node" st="4 1" cnt="1 0" func="cnt" op="equ" val="2">
                            <dgm:alg type="cycle">
                              <dgm:param type="ctrShpMap" val="fNode"/>
                              <dgm:param type="stAng" val="171"/>
                              <dgm:param type="spanAng" val="90"/>
                            </dgm:alg>
                          </dgm:if>
                          <dgm:else name="Name304">
                            <dgm:alg type="cycle">
                              <dgm:param type="ctrShpMap" val="fNode"/>
                              <dgm:param type="stAng" val="0"/>
                              <dgm:param type="spanAng" val="360"/>
                            </dgm:alg>
                          </dgm:else>
                        </dgm:choose>
                      </dgm:if>
                      <dgm:if name="Name305" axis="ch" ptType="node" func="cnt" op="equ" val="6">
                        <dgm:choose name="Name306">
                          <dgm:if name="Name307" axis="ch ch" ptType="node node" st="4 1" cnt="1 0" func="cnt" op="equ" val="1">
                            <dgm:alg type="cycle">
                              <dgm:param type="ctrShpMap" val="fNode"/>
                              <dgm:param type="stAng" val="180"/>
                            </dgm:alg>
                          </dgm:if>
                          <dgm:if name="Name308" axis="ch ch" ptType="node node" st="4 1" cnt="1 0" func="cnt" op="equ" val="2">
                            <dgm:alg type="cycle">
                              <dgm:param type="ctrShpMap" val="fNode"/>
                              <dgm:param type="stAng" val="135"/>
                              <dgm:param type="spanAng" val="90"/>
                            </dgm:alg>
                          </dgm:if>
                          <dgm:else name="Name309">
                            <dgm:alg type="cycle">
                              <dgm:param type="ctrShpMap" val="fNode"/>
                              <dgm:param type="stAng" val="0"/>
                              <dgm:param type="spanAng" val="360"/>
                            </dgm:alg>
                          </dgm:else>
                        </dgm:choose>
                      </dgm:if>
                      <dgm:if name="Name310" axis="ch" ptType="node" func="cnt" op="gte" val="7">
                        <dgm:choose name="Name311">
                          <dgm:if name="Name312" axis="ch ch" ptType="node node" st="4 1" cnt="1 0" func="cnt" op="equ" val="1">
                            <dgm:alg type="cycle">
                              <dgm:param type="ctrShpMap" val="fNode"/>
                              <dgm:param type="stAng" val="154"/>
                            </dgm:alg>
                          </dgm:if>
                          <dgm:if name="Name313" axis="ch ch" ptType="node node" st="4 1" cnt="1 0" func="cnt" op="equ" val="2">
                            <dgm:alg type="cycle">
                              <dgm:param type="ctrShpMap" val="fNode"/>
                              <dgm:param type="stAng" val="109"/>
                              <dgm:param type="spanAng" val="90"/>
                            </dgm:alg>
                          </dgm:if>
                          <dgm:else name="Name314">
                            <dgm:alg type="cycle">
                              <dgm:param type="ctrShpMap" val="fNode"/>
                              <dgm:param type="stAng" val="0"/>
                              <dgm:param type="spanAng" val="360"/>
                            </dgm:alg>
                          </dgm:else>
                        </dgm:choose>
                      </dgm:if>
                      <dgm:else name="Name315"/>
                    </dgm:choose>
                  </dgm:if>
                  <dgm:else name="Name316">
                    <dgm:choose name="Name317">
                      <dgm:if name="Name318" axis="ch" ptType="node" func="cnt" op="equ" val="4">
                        <dgm:choose name="Name319">
                          <dgm:if name="Name320" axis="ch ch" ptType="node node" st="4 1" cnt="1 0" func="cnt" op="equ" val="1">
                            <dgm:alg type="cycle">
                              <dgm:param type="ctrShpMap" val="fNode"/>
                              <dgm:param type="stAng" val="90"/>
                            </dgm:alg>
                          </dgm:if>
                          <dgm:if name="Name321" axis="ch ch" ptType="node node" st="4 1" cnt="1 0" func="cnt" op="equ" val="2">
                            <dgm:alg type="cycle">
                              <dgm:param type="ctrShpMap" val="fNode"/>
                              <dgm:param type="stAng" val="135"/>
                              <dgm:param type="spanAng" val="-90"/>
                            </dgm:alg>
                          </dgm:if>
                          <dgm:else name="Name322">
                            <dgm:alg type="cycle">
                              <dgm:param type="ctrShpMap" val="fNode"/>
                              <dgm:param type="stAng" val="157.5"/>
                              <dgm:param type="spanAng" val="-135"/>
                            </dgm:alg>
                          </dgm:else>
                        </dgm:choose>
                      </dgm:if>
                      <dgm:if name="Name323" axis="ch" ptType="node" func="cnt" op="equ" val="5">
                        <dgm:choose name="Name324">
                          <dgm:if name="Name325" axis="ch ch" ptType="node node" st="4 1" cnt="1 0" func="cnt" op="equ" val="1">
                            <dgm:alg type="cycle">
                              <dgm:param type="ctrShpMap" val="fNode"/>
                              <dgm:param type="stAng" val="144"/>
                            </dgm:alg>
                          </dgm:if>
                          <dgm:if name="Name326" axis="ch ch" ptType="node node" st="4 1" cnt="1 0" func="cnt" op="equ" val="2">
                            <dgm:alg type="cycle">
                              <dgm:param type="ctrShpMap" val="fNode"/>
                              <dgm:param type="stAng" val="189"/>
                              <dgm:param type="spanAng" val="-90"/>
                            </dgm:alg>
                          </dgm:if>
                          <dgm:else name="Name327">
                            <dgm:alg type="cycle">
                              <dgm:param type="ctrShpMap" val="fNode"/>
                              <dgm:param type="stAng" val="0"/>
                              <dgm:param type="spanAng" val="-360"/>
                            </dgm:alg>
                          </dgm:else>
                        </dgm:choose>
                      </dgm:if>
                      <dgm:if name="Name328" axis="ch" ptType="node" func="cnt" op="equ" val="6">
                        <dgm:choose name="Name329">
                          <dgm:if name="Name330" axis="ch ch" ptType="node node" st="4 1" cnt="1 0" func="cnt" op="equ" val="1">
                            <dgm:alg type="cycle">
                              <dgm:param type="ctrShpMap" val="fNode"/>
                              <dgm:param type="stAng" val="180"/>
                            </dgm:alg>
                          </dgm:if>
                          <dgm:if name="Name331" axis="ch ch" ptType="node node" st="4 1" cnt="1 0" func="cnt" op="equ" val="2">
                            <dgm:alg type="cycle">
                              <dgm:param type="ctrShpMap" val="fNode"/>
                              <dgm:param type="stAng" val="225"/>
                              <dgm:param type="spanAng" val="-90"/>
                            </dgm:alg>
                          </dgm:if>
                          <dgm:else name="Name332">
                            <dgm:alg type="cycle">
                              <dgm:param type="ctrShpMap" val="fNode"/>
                              <dgm:param type="stAng" val="0"/>
                              <dgm:param type="spanAng" val="-360"/>
                            </dgm:alg>
                          </dgm:else>
                        </dgm:choose>
                      </dgm:if>
                      <dgm:if name="Name333" axis="ch" ptType="node" func="cnt" op="gte" val="7">
                        <dgm:choose name="Name334">
                          <dgm:if name="Name335" axis="ch ch" ptType="node node" st="4 1" cnt="1 0" func="cnt" op="equ" val="1">
                            <dgm:alg type="cycle">
                              <dgm:param type="ctrShpMap" val="fNode"/>
                              <dgm:param type="stAng" val="205"/>
                            </dgm:alg>
                          </dgm:if>
                          <dgm:if name="Name336" axis="ch ch" ptType="node node" st="4 1" cnt="1 0" func="cnt" op="equ" val="2">
                            <dgm:alg type="cycle">
                              <dgm:param type="ctrShpMap" val="fNode"/>
                              <dgm:param type="stAng" val="250"/>
                              <dgm:param type="spanAng" val="-90"/>
                            </dgm:alg>
                          </dgm:if>
                          <dgm:else name="Name337">
                            <dgm:alg type="cycle">
                              <dgm:param type="ctrShpMap" val="fNode"/>
                              <dgm:param type="stAng" val="0"/>
                              <dgm:param type="spanAng" val="-360"/>
                            </dgm:alg>
                          </dgm:else>
                        </dgm:choose>
                      </dgm:if>
                      <dgm:else name="Name338"/>
                    </dgm:choose>
                  </dgm:else>
                </dgm:choose>
                <dgm:shape xmlns:r="http://schemas.openxmlformats.org/officeDocument/2006/relationships" r:blip="">
                  <dgm:adjLst/>
                </dgm:shape>
                <dgm:presOf/>
                <dgm:constrLst>
                  <dgm:constr type="sp" refType="w" fact="0.1"/>
                  <dgm:constr type="sibSp" refType="w" fact="0.1"/>
                </dgm:constrLst>
                <dgm:forEach name="Name339" axis="ch" ptType="node" st="4" cnt="1">
                  <dgm:layoutNode name="childCenter4"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40" axis="ch">
                    <dgm:forEach name="Name341" axis="self" ptType="parTrans">
                      <dgm:layoutNode name="Name342">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43" axis="self" ptType="node">
                      <dgm:layoutNode name="text4"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44" axis="ch" ptType="parTrans" st="4" cnt="1">
                <dgm:layoutNode name="Name345">
                  <dgm:alg type="conn">
                    <dgm:param type="dim" val="1D"/>
                    <dgm:param type="begPts" val="auto"/>
                    <dgm:param type="endPts" val="auto"/>
                    <dgm:param type="endSty" val="noArr"/>
                    <dgm:param type="srcNode" val="textCenter"/>
                    <dgm:param type="dstNode" val="childCenter4"/>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46"/>
          </dgm:choose>
          <dgm:choose name="Name347">
            <dgm:if name="Name348" axis="ch" ptType="node" func="cnt" op="gte" val="5">
              <dgm:layoutNode name="cycle_5">
                <dgm:choose name="Name349">
                  <dgm:if name="Name350" func="var" arg="dir" op="equ" val="norm">
                    <dgm:choose name="Name351">
                      <dgm:if name="Name352" axis="ch" ptType="node" func="cnt" op="equ" val="5">
                        <dgm:choose name="Name353">
                          <dgm:if name="Name354" axis="ch ch" ptType="node node" st="5 1" cnt="1 0" func="cnt" op="equ" val="1">
                            <dgm:alg type="cycle">
                              <dgm:param type="ctrShpMap" val="fNode"/>
                              <dgm:param type="stAng" val="288"/>
                            </dgm:alg>
                          </dgm:if>
                          <dgm:if name="Name355" axis="ch ch" ptType="node node" st="5 1" cnt="1 0" func="cnt" op="equ" val="2">
                            <dgm:alg type="cycle">
                              <dgm:param type="ctrShpMap" val="fNode"/>
                              <dgm:param type="stAng" val="243"/>
                              <dgm:param type="spanAng" val="90"/>
                            </dgm:alg>
                          </dgm:if>
                          <dgm:else name="Name356">
                            <dgm:alg type="cycle">
                              <dgm:param type="ctrShpMap" val="fNode"/>
                              <dgm:param type="stAng" val="0"/>
                              <dgm:param type="spanAng" val="360"/>
                            </dgm:alg>
                          </dgm:else>
                        </dgm:choose>
                      </dgm:if>
                      <dgm:if name="Name357" axis="ch" ptType="node" func="cnt" op="equ" val="6">
                        <dgm:choose name="Name358">
                          <dgm:if name="Name359" axis="ch ch" ptType="node node" st="5 1" cnt="1 0" func="cnt" op="equ" val="1">
                            <dgm:alg type="cycle">
                              <dgm:param type="ctrShpMap" val="fNode"/>
                              <dgm:param type="stAng" val="240"/>
                            </dgm:alg>
                          </dgm:if>
                          <dgm:if name="Name360" axis="ch ch" ptType="node node" st="5 1" cnt="1 0" func="cnt" op="equ" val="2">
                            <dgm:alg type="cycle">
                              <dgm:param type="ctrShpMap" val="fNode"/>
                              <dgm:param type="stAng" val="195"/>
                              <dgm:param type="spanAng" val="90"/>
                            </dgm:alg>
                          </dgm:if>
                          <dgm:else name="Name361">
                            <dgm:alg type="cycle">
                              <dgm:param type="ctrShpMap" val="fNode"/>
                              <dgm:param type="stAng" val="0"/>
                              <dgm:param type="spanAng" val="360"/>
                            </dgm:alg>
                          </dgm:else>
                        </dgm:choose>
                      </dgm:if>
                      <dgm:if name="Name362" axis="ch" ptType="node" func="cnt" op="gte" val="7">
                        <dgm:choose name="Name363">
                          <dgm:if name="Name364" axis="ch ch" ptType="node node" st="5 1" cnt="1 0" func="cnt" op="equ" val="1">
                            <dgm:alg type="cycle">
                              <dgm:param type="ctrShpMap" val="fNode"/>
                              <dgm:param type="stAng" val="205"/>
                            </dgm:alg>
                          </dgm:if>
                          <dgm:if name="Name365" axis="ch ch" ptType="node node" st="5 1" cnt="1 0" func="cnt" op="equ" val="2">
                            <dgm:alg type="cycle">
                              <dgm:param type="ctrShpMap" val="fNode"/>
                              <dgm:param type="stAng" val="160"/>
                              <dgm:param type="spanAng" val="90"/>
                            </dgm:alg>
                          </dgm:if>
                          <dgm:else name="Name366">
                            <dgm:alg type="cycle">
                              <dgm:param type="ctrShpMap" val="fNode"/>
                              <dgm:param type="stAng" val="0"/>
                              <dgm:param type="spanAng" val="360"/>
                            </dgm:alg>
                          </dgm:else>
                        </dgm:choose>
                      </dgm:if>
                      <dgm:else name="Name367"/>
                    </dgm:choose>
                  </dgm:if>
                  <dgm:else name="Name368">
                    <dgm:choose name="Name369">
                      <dgm:if name="Name370" axis="ch" ptType="node" func="cnt" op="equ" val="5">
                        <dgm:choose name="Name371">
                          <dgm:if name="Name372" axis="ch ch" ptType="node node" st="5 1" cnt="1 0" func="cnt" op="equ" val="1">
                            <dgm:alg type="cycle">
                              <dgm:param type="ctrShpMap" val="fNode"/>
                              <dgm:param type="stAng" val="72"/>
                            </dgm:alg>
                          </dgm:if>
                          <dgm:if name="Name373" axis="ch ch" ptType="node node" st="5 1" cnt="1 0" func="cnt" op="equ" val="2">
                            <dgm:alg type="cycle">
                              <dgm:param type="ctrShpMap" val="fNode"/>
                              <dgm:param type="stAng" val="117"/>
                              <dgm:param type="spanAng" val="-90"/>
                            </dgm:alg>
                          </dgm:if>
                          <dgm:else name="Name374">
                            <dgm:alg type="cycle">
                              <dgm:param type="ctrShpMap" val="fNode"/>
                              <dgm:param type="stAng" val="0"/>
                              <dgm:param type="spanAng" val="-360"/>
                            </dgm:alg>
                          </dgm:else>
                        </dgm:choose>
                      </dgm:if>
                      <dgm:if name="Name375" axis="ch" ptType="node" func="cnt" op="equ" val="6">
                        <dgm:choose name="Name376">
                          <dgm:if name="Name377" axis="ch ch" ptType="node node" st="5 1" cnt="1 0" func="cnt" op="equ" val="1">
                            <dgm:alg type="cycle">
                              <dgm:param type="ctrShpMap" val="fNode"/>
                              <dgm:param type="stAng" val="120"/>
                            </dgm:alg>
                          </dgm:if>
                          <dgm:if name="Name378" axis="ch ch" ptType="node node" st="5 1" cnt="1 0" func="cnt" op="equ" val="2">
                            <dgm:alg type="cycle">
                              <dgm:param type="ctrShpMap" val="fNode"/>
                              <dgm:param type="stAng" val="165"/>
                              <dgm:param type="spanAng" val="-90"/>
                            </dgm:alg>
                          </dgm:if>
                          <dgm:else name="Name379">
                            <dgm:alg type="cycle">
                              <dgm:param type="ctrShpMap" val="fNode"/>
                              <dgm:param type="stAng" val="0"/>
                              <dgm:param type="spanAng" val="-360"/>
                            </dgm:alg>
                          </dgm:else>
                        </dgm:choose>
                      </dgm:if>
                      <dgm:if name="Name380" axis="ch" ptType="node" func="cnt" op="gte" val="7">
                        <dgm:choose name="Name381">
                          <dgm:if name="Name382" axis="ch ch" ptType="node node" st="5 1" cnt="1 0" func="cnt" op="equ" val="1">
                            <dgm:alg type="cycle">
                              <dgm:param type="ctrShpMap" val="fNode"/>
                              <dgm:param type="stAng" val="154"/>
                            </dgm:alg>
                          </dgm:if>
                          <dgm:if name="Name383" axis="ch ch" ptType="node node" st="5 1" cnt="1 0" func="cnt" op="equ" val="2">
                            <dgm:alg type="cycle">
                              <dgm:param type="ctrShpMap" val="fNode"/>
                              <dgm:param type="stAng" val="199"/>
                              <dgm:param type="spanAng" val="-90"/>
                            </dgm:alg>
                          </dgm:if>
                          <dgm:else name="Name384">
                            <dgm:alg type="cycle">
                              <dgm:param type="ctrShpMap" val="fNode"/>
                              <dgm:param type="stAng" val="0"/>
                              <dgm:param type="spanAng" val="-360"/>
                            </dgm:alg>
                          </dgm:else>
                        </dgm:choose>
                      </dgm:if>
                      <dgm:else name="Name385"/>
                    </dgm:choose>
                  </dgm:else>
                </dgm:choose>
                <dgm:shape xmlns:r="http://schemas.openxmlformats.org/officeDocument/2006/relationships" r:blip="">
                  <dgm:adjLst/>
                </dgm:shape>
                <dgm:presOf/>
                <dgm:constrLst>
                  <dgm:constr type="sp" refType="w" fact="0.1"/>
                  <dgm:constr type="sibSp" refType="w" fact="0.1"/>
                </dgm:constrLst>
                <dgm:forEach name="Name386" axis="ch" ptType="node" st="5" cnt="1">
                  <dgm:layoutNode name="childCenter5"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87" axis="ch">
                    <dgm:forEach name="Name388" axis="self" ptType="parTrans">
                      <dgm:layoutNode name="Name38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90" axis="self" ptType="node">
                      <dgm:layoutNode name="text5"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91" axis="ch" ptType="parTrans" st="5" cnt="1">
                <dgm:layoutNode name="Name392">
                  <dgm:alg type="conn">
                    <dgm:param type="dim" val="1D"/>
                    <dgm:param type="begPts" val="auto"/>
                    <dgm:param type="endPts" val="auto"/>
                    <dgm:param type="endSty" val="noArr"/>
                    <dgm:param type="srcNode" val="textCenter"/>
                    <dgm:param type="dstNode" val="childCenter5"/>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93"/>
          </dgm:choose>
          <dgm:choose name="Name394">
            <dgm:if name="Name395" axis="ch" ptType="node" func="cnt" op="gte" val="6">
              <dgm:layoutNode name="cycle_6">
                <dgm:choose name="Name396">
                  <dgm:if name="Name397" func="var" arg="dir" op="equ" val="norm">
                    <dgm:choose name="Name398">
                      <dgm:if name="Name399" axis="ch" ptType="node" func="cnt" op="equ" val="6">
                        <dgm:choose name="Name400">
                          <dgm:if name="Name401" axis="ch ch" ptType="node node" st="6 1" cnt="1 0" func="cnt" op="equ" val="1">
                            <dgm:alg type="cycle">
                              <dgm:param type="ctrShpMap" val="fNode"/>
                              <dgm:param type="stAng" val="300"/>
                            </dgm:alg>
                          </dgm:if>
                          <dgm:if name="Name402" axis="ch ch" ptType="node node" st="6 1" cnt="1 0" func="cnt" op="equ" val="2">
                            <dgm:alg type="cycle">
                              <dgm:param type="ctrShpMap" val="fNode"/>
                              <dgm:param type="stAng" val="255"/>
                              <dgm:param type="spanAng" val="90"/>
                            </dgm:alg>
                          </dgm:if>
                          <dgm:else name="Name403">
                            <dgm:alg type="cycle">
                              <dgm:param type="ctrShpMap" val="fNode"/>
                              <dgm:param type="stAng" val="0"/>
                              <dgm:param type="spanAng" val="360"/>
                            </dgm:alg>
                          </dgm:else>
                        </dgm:choose>
                      </dgm:if>
                      <dgm:if name="Name404" axis="ch" ptType="node" func="cnt" op="gte" val="7">
                        <dgm:choose name="Name405">
                          <dgm:if name="Name406" axis="ch ch" ptType="node node" st="6 1" cnt="1 0" func="cnt" op="equ" val="1">
                            <dgm:alg type="cycle">
                              <dgm:param type="ctrShpMap" val="fNode"/>
                              <dgm:param type="stAng" val="257"/>
                            </dgm:alg>
                          </dgm:if>
                          <dgm:if name="Name407" axis="ch ch" ptType="node node" st="6 1" cnt="1 0" func="cnt" op="equ" val="2">
                            <dgm:alg type="cycle">
                              <dgm:param type="ctrShpMap" val="fNode"/>
                              <dgm:param type="stAng" val="212"/>
                              <dgm:param type="spanAng" val="90"/>
                            </dgm:alg>
                          </dgm:if>
                          <dgm:else name="Name408">
                            <dgm:alg type="cycle">
                              <dgm:param type="ctrShpMap" val="fNode"/>
                              <dgm:param type="stAng" val="0"/>
                              <dgm:param type="spanAng" val="360"/>
                            </dgm:alg>
                          </dgm:else>
                        </dgm:choose>
                      </dgm:if>
                      <dgm:else name="Name409"/>
                    </dgm:choose>
                  </dgm:if>
                  <dgm:else name="Name410">
                    <dgm:choose name="Name411">
                      <dgm:if name="Name412" axis="ch" ptType="node" func="cnt" op="equ" val="6">
                        <dgm:choose name="Name413">
                          <dgm:if name="Name414" axis="ch ch" ptType="node node" st="6 1" cnt="1 0" func="cnt" op="equ" val="1">
                            <dgm:alg type="cycle">
                              <dgm:param type="ctrShpMap" val="fNode"/>
                              <dgm:param type="stAng" val="60"/>
                            </dgm:alg>
                          </dgm:if>
                          <dgm:if name="Name415" axis="ch ch" ptType="node node" st="6 1" cnt="1 0" func="cnt" op="equ" val="2">
                            <dgm:alg type="cycle">
                              <dgm:param type="ctrShpMap" val="fNode"/>
                              <dgm:param type="stAng" val="105"/>
                              <dgm:param type="spanAng" val="-90"/>
                            </dgm:alg>
                          </dgm:if>
                          <dgm:else name="Name416">
                            <dgm:alg type="cycle">
                              <dgm:param type="ctrShpMap" val="fNode"/>
                              <dgm:param type="stAng" val="0"/>
                              <dgm:param type="spanAng" val="-360"/>
                            </dgm:alg>
                          </dgm:else>
                        </dgm:choose>
                      </dgm:if>
                      <dgm:if name="Name417" axis="ch" ptType="node" func="cnt" op="gte" val="7">
                        <dgm:choose name="Name418">
                          <dgm:if name="Name419" axis="ch ch" ptType="node node" st="6 1" cnt="1 0" func="cnt" op="equ" val="1">
                            <dgm:alg type="cycle">
                              <dgm:param type="ctrShpMap" val="fNode"/>
                              <dgm:param type="stAng" val="102"/>
                            </dgm:alg>
                          </dgm:if>
                          <dgm:if name="Name420" axis="ch ch" ptType="node node" st="6 1" cnt="1 0" func="cnt" op="equ" val="2">
                            <dgm:alg type="cycle">
                              <dgm:param type="ctrShpMap" val="fNode"/>
                              <dgm:param type="stAng" val="147"/>
                              <dgm:param type="spanAng" val="-90"/>
                            </dgm:alg>
                          </dgm:if>
                          <dgm:else name="Name421">
                            <dgm:alg type="cycle">
                              <dgm:param type="ctrShpMap" val="fNode"/>
                              <dgm:param type="stAng" val="0"/>
                              <dgm:param type="spanAng" val="-360"/>
                            </dgm:alg>
                          </dgm:else>
                        </dgm:choose>
                      </dgm:if>
                      <dgm:else name="Name422"/>
                    </dgm:choose>
                  </dgm:else>
                </dgm:choose>
                <dgm:shape xmlns:r="http://schemas.openxmlformats.org/officeDocument/2006/relationships" r:blip="">
                  <dgm:adjLst/>
                </dgm:shape>
                <dgm:presOf/>
                <dgm:constrLst>
                  <dgm:constr type="sp" refType="w" fact="0.1"/>
                  <dgm:constr type="sibSp" refType="w" fact="0.1"/>
                </dgm:constrLst>
                <dgm:forEach name="Name423" axis="ch" ptType="node" st="6" cnt="1">
                  <dgm:layoutNode name="childCenter6"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24" axis="ch">
                    <dgm:forEach name="Name425" axis="self" ptType="parTrans">
                      <dgm:layoutNode name="Name42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27" axis="self" ptType="node">
                      <dgm:layoutNode name="text6"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28" axis="ch" ptType="parTrans" st="6" cnt="1">
                <dgm:layoutNode name="Name429">
                  <dgm:alg type="conn">
                    <dgm:param type="dim" val="1D"/>
                    <dgm:param type="begPts" val="auto"/>
                    <dgm:param type="endPts" val="auto"/>
                    <dgm:param type="endSty" val="noArr"/>
                    <dgm:param type="srcNode" val="textCenter"/>
                    <dgm:param type="dstNode" val="childCenter6"/>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30"/>
          </dgm:choose>
          <dgm:choose name="Name431">
            <dgm:if name="Name432" axis="ch" ptType="node" func="cnt" op="gte" val="7">
              <dgm:layoutNode name="cycle_7">
                <dgm:choose name="Name433">
                  <dgm:if name="Name434" func="var" arg="dir" op="equ" val="norm">
                    <dgm:choose name="Name435">
                      <dgm:if name="Name436" axis="ch" ptType="node" func="cnt" op="gte" val="7">
                        <dgm:choose name="Name437">
                          <dgm:if name="Name438" axis="ch ch" ptType="node node" st="7 1" cnt="1 0" func="cnt" op="equ" val="1">
                            <dgm:alg type="cycle">
                              <dgm:param type="ctrShpMap" val="fNode"/>
                              <dgm:param type="stAng" val="308"/>
                            </dgm:alg>
                          </dgm:if>
                          <dgm:if name="Name439" axis="ch ch" ptType="node node" st="7 1" cnt="1 0" func="cnt" op="equ" val="2">
                            <dgm:alg type="cycle">
                              <dgm:param type="ctrShpMap" val="fNode"/>
                              <dgm:param type="stAng" val="263"/>
                              <dgm:param type="spanAng" val="90"/>
                            </dgm:alg>
                          </dgm:if>
                          <dgm:else name="Name440">
                            <dgm:alg type="cycle">
                              <dgm:param type="ctrShpMap" val="fNode"/>
                              <dgm:param type="stAng" val="0"/>
                              <dgm:param type="spanAng" val="360"/>
                            </dgm:alg>
                          </dgm:else>
                        </dgm:choose>
                      </dgm:if>
                      <dgm:else name="Name441"/>
                    </dgm:choose>
                  </dgm:if>
                  <dgm:else name="Name442">
                    <dgm:choose name="Name443">
                      <dgm:if name="Name444" axis="ch" ptType="node" func="cnt" op="gte" val="7">
                        <dgm:choose name="Name445">
                          <dgm:if name="Name446" axis="ch ch" ptType="node node" st="7 1" cnt="1 0" func="cnt" op="equ" val="1">
                            <dgm:alg type="cycle">
                              <dgm:param type="ctrShpMap" val="fNode"/>
                              <dgm:param type="stAng" val="51"/>
                            </dgm:alg>
                          </dgm:if>
                          <dgm:if name="Name447" axis="ch ch" ptType="node node" st="7 1" cnt="1 0" func="cnt" op="equ" val="2">
                            <dgm:alg type="cycle">
                              <dgm:param type="ctrShpMap" val="fNode"/>
                              <dgm:param type="stAng" val="96"/>
                              <dgm:param type="spanAng" val="-90"/>
                            </dgm:alg>
                          </dgm:if>
                          <dgm:else name="Name448">
                            <dgm:alg type="cycle">
                              <dgm:param type="ctrShpMap" val="fNode"/>
                              <dgm:param type="stAng" val="0"/>
                              <dgm:param type="spanAng" val="-360"/>
                            </dgm:alg>
                          </dgm:else>
                        </dgm:choose>
                      </dgm:if>
                      <dgm:else name="Name449"/>
                    </dgm:choose>
                  </dgm:else>
                </dgm:choose>
                <dgm:shape xmlns:r="http://schemas.openxmlformats.org/officeDocument/2006/relationships" r:blip="">
                  <dgm:adjLst/>
                </dgm:shape>
                <dgm:presOf/>
                <dgm:constrLst>
                  <dgm:constr type="sp" refType="w" fact="0.1"/>
                  <dgm:constr type="sibSp" refType="w" fact="0.1"/>
                </dgm:constrLst>
                <dgm:forEach name="Name450" axis="ch" ptType="node" st="7" cnt="1">
                  <dgm:layoutNode name="childCenter7"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51" axis="ch">
                    <dgm:forEach name="Name452" axis="self" ptType="parTrans">
                      <dgm:layoutNode name="Name453">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54" axis="self" ptType="node">
                      <dgm:layoutNode name="text7"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55" axis="ch" ptType="parTrans" st="7" cnt="1">
                <dgm:layoutNode name="Name456">
                  <dgm:alg type="conn">
                    <dgm:param type="dim" val="1D"/>
                    <dgm:param type="begPts" val="auto"/>
                    <dgm:param type="endPts" val="auto"/>
                    <dgm:param type="endSty" val="noArr"/>
                    <dgm:param type="srcNode" val="textCenter"/>
                    <dgm:param type="dstNode" val="childCenter7"/>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5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8/layout/RadialCluster">
  <dgm:title val=""/>
  <dgm:desc val=""/>
  <dgm:catLst>
    <dgm:cat type="relationship" pri="19500"/>
    <dgm:cat type="cycle" pri="15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useDef="1">
    <dgm:dataModel>
      <dgm:ptLst/>
      <dgm:bg/>
      <dgm:whole/>
    </dgm:dataModel>
  </dgm:styleData>
  <dgm:clrData useDef="1">
    <dgm:dataModel>
      <dgm:ptLst/>
      <dgm:bg/>
      <dgm:whole/>
    </dgm:dataModel>
  </dgm:clrData>
  <dgm:layoutNode name="Name0">
    <dgm:varLst>
      <dgm:chMax val="1"/>
      <dgm:chPref val="1"/>
      <dgm:dir/>
      <dgm:animOne val="branch"/>
      <dgm:animLvl val="lvl"/>
    </dgm:varLst>
    <dgm:alg type="composite">
      <dgm:param type="ar" val="1.00"/>
    </dgm:alg>
    <dgm:shape xmlns:r="http://schemas.openxmlformats.org/officeDocument/2006/relationships" r:blip="">
      <dgm:adjLst/>
    </dgm:shape>
    <dgm:choose name="Name1">
      <dgm:if name="Name2" func="var" arg="dir" op="equ" val="norm">
        <dgm:choose name="Name3">
          <dgm:if name="Name4" axis="ch ch" ptType="node node" cnt="1 0" func="cnt" op="equ" val="1">
            <dgm:constrLst>
              <dgm:constr type="l" for="ch" forName="textCenter"/>
              <dgm:constr type="ctrY" for="ch" forName="textCenter" refType="h" fact="0.5"/>
              <dgm:constr type="w" for="ch" forName="textCenter" refType="w" fact="0.32"/>
              <dgm:constr type="h" for="ch" forName="textCenter" refType="w" refFor="ch" refForName="textCenter"/>
              <dgm:constr type="r" for="ch" forName="cycle_1" refType="w"/>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5" axis="ch ch" ptType="node node" cnt="1 0"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6" axis="ch ch" ptType="node node" cnt="1 0" func="cnt" op="equ" val="3">
            <dgm:choose name="Name7">
              <dgm:if name="Name8" axis="ch ch ch" ptType="node node node" st="1 2 0" cnt="1 1 0" func="cnt" op="equ" val="1">
                <dgm:choose name="Name9">
                  <dgm:if name="Name10"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12">
                <dgm:choose name="Name13">
                  <dgm:if name="Name14"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5">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16" axis="ch ch" ptType="node node" cnt="1 0"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r" for="ch" forName="cycle_2" refType="w"/>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l" for="ch" forName="cycle_4"/>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17" axis="ch ch" ptType="node node" cnt="1 0"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24"/>
              <dgm:constr type="w" for="ch" forName="cycle_2" refType="w" fact="0.33"/>
              <dgm:constr type="h" for="ch" forName="cycle_2" refType="w" refFor="ch" refForName="cycle_2"/>
              <dgm:constr type="r" for="ch" forName="cycle_3" refType="w" fact="0.89"/>
              <dgm:constr type="b" for="ch" forName="cycle_3" refType="h"/>
              <dgm:constr type="w" for="ch" forName="cycle_3" refType="w" fact="0.33"/>
              <dgm:constr type="h" for="ch" forName="cycle_3" refType="w" refFor="ch" refForName="cycle_3"/>
              <dgm:constr type="l" for="ch" forName="cycle_4" refType="w" fact="0.11"/>
              <dgm:constr type="b" for="ch" forName="cycle_4" refType="h"/>
              <dgm:constr type="w" for="ch" forName="cycle_4" refType="w" fact="0.33"/>
              <dgm:constr type="h" for="ch" forName="cycle_4" refType="w" refFor="ch" refForName="cycle_4"/>
              <dgm:constr type="l" for="ch" forName="cycle_5"/>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18" axis="ch ch" ptType="node node" cnt="1 0"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17"/>
              <dgm:constr type="w" for="ch" forName="cycle_2" refType="w" fact="0.33"/>
              <dgm:constr type="h" for="ch" forName="cycle_2" refType="w" refFor="ch" refForName="cycle_2"/>
              <dgm:constr type="r" for="ch" forName="cycle_3" refType="w"/>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l" for="ch" forName="cycle_5"/>
              <dgm:constr type="b" for="ch" forName="cycle_5" refType="h" fact="0.83"/>
              <dgm:constr type="w" for="ch" forName="cycle_5" refType="w" fact="0.33"/>
              <dgm:constr type="h" for="ch" forName="cycle_5" refType="w" refFor="ch" refForName="cycle_5"/>
              <dgm:constr type="l" for="ch" forName="cycle_6"/>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19">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r" for="ch" forName="cycle_2" refType="w" fact="0.938"/>
              <dgm:constr type="t" for="ch" forName="cycle_2" refType="h" fact="0.141"/>
              <dgm:constr type="w" for="ch" forName="cycle_2" refType="w" fact="0.263"/>
              <dgm:constr type="h" for="ch" forName="cycle_2" refType="w" refFor="ch" refForName="cycle_2"/>
              <dgm:constr type="r" for="ch" forName="cycle_3" refType="w"/>
              <dgm:constr type="b" for="ch" forName="cycle_3" refType="h" fact="0.74"/>
              <dgm:constr type="w" for="ch" forName="cycle_3" refType="w" fact="0.263"/>
              <dgm:constr type="h" for="ch" forName="cycle_3" refType="w" refFor="ch" refForName="cycle_3"/>
              <dgm:constr type="r" for="ch" forName="cycle_4" refType="w" fact="0.8"/>
              <dgm:constr type="b" for="ch" forName="cycle_4" refType="h"/>
              <dgm:constr type="w" for="ch" forName="cycle_4" refType="w" fact="0.263"/>
              <dgm:constr type="h" for="ch" forName="cycle_4" refType="w" refFor="ch" refForName="cycle_4"/>
              <dgm:constr type="l" for="ch" forName="cycle_5" refType="w" fact="0.2"/>
              <dgm:constr type="b" for="ch" forName="cycle_5" refType="h"/>
              <dgm:constr type="w" for="ch" forName="cycle_5" refType="w" fact="0.263"/>
              <dgm:constr type="h" for="ch" forName="cycle_5" refType="w" refFor="ch" refForName="cycle_5"/>
              <dgm:constr type="l" for="ch" forName="cycle_6"/>
              <dgm:constr type="b" for="ch" forName="cycle_6" refType="h" fact="0.74"/>
              <dgm:constr type="w" for="ch" forName="cycle_6" refType="w" fact="0.263"/>
              <dgm:constr type="h" for="ch" forName="cycle_6" refType="w" refFor="ch" refForName="cycle_6"/>
              <dgm:constr type="l" for="ch" forName="cycle_7" refType="w" fact="0.062"/>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if>
      <dgm:else name="Name20">
        <dgm:choose name="Name21">
          <dgm:if name="Name22" axis="ch ch" ptType="node node" func="cnt" op="equ" val="1">
            <dgm:constrLst>
              <dgm:constr type="r" for="ch" forName="textCenter" refType="w"/>
              <dgm:constr type="ctrY" for="ch" forName="textCenter" refType="h" fact="0.5"/>
              <dgm:constr type="w" for="ch" forName="textCenter" refType="w" fact="0.32"/>
              <dgm:constr type="h" for="ch" forName="textCenter" refType="w" refFor="ch" refForName="textCenter"/>
              <dgm:constr type="l" for="ch" forName="cycle_1"/>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23" axis="ch ch" ptType="node node"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24" axis="ch ch" ptType="node node" func="cnt" op="equ" val="3">
            <dgm:choose name="Name25">
              <dgm:if name="Name26" axis="ch ch ch" ptType="node node node" st="1 2 0" cnt="1 1 0" func="cnt" op="equ" val="1">
                <dgm:choose name="Name27">
                  <dgm:if name="Name28"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29">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30">
                <dgm:choose name="Name31">
                  <dgm:if name="Name32"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33">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34" axis="ch ch" ptType="node node"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l" for="ch" forName="cycle_2"/>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r" for="ch" forName="cycle_4" refType="w"/>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35" axis="ch ch" ptType="node node"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24"/>
              <dgm:constr type="w" for="ch" forName="cycle_2" refType="w" fact="0.33"/>
              <dgm:constr type="h" for="ch" forName="cycle_2" refType="w" refFor="ch" refForName="cycle_2"/>
              <dgm:constr type="l" for="ch" forName="cycle_3" refType="w" fact="0.11"/>
              <dgm:constr type="b" for="ch" forName="cycle_3" refType="h"/>
              <dgm:constr type="w" for="ch" forName="cycle_3" refType="w" fact="0.33"/>
              <dgm:constr type="h" for="ch" forName="cycle_3" refType="w" refFor="ch" refForName="cycle_3"/>
              <dgm:constr type="r" for="ch" forName="cycle_4" refType="w" fact="0.89"/>
              <dgm:constr type="b" for="ch" forName="cycle_4" refType="h"/>
              <dgm:constr type="w" for="ch" forName="cycle_4" refType="w" fact="0.33"/>
              <dgm:constr type="h" for="ch" forName="cycle_4" refType="w" refFor="ch" refForName="cycle_4"/>
              <dgm:constr type="r" for="ch" forName="cycle_5" refType="w"/>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36" axis="ch ch" ptType="node node"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17"/>
              <dgm:constr type="w" for="ch" forName="cycle_2" refType="w" fact="0.33"/>
              <dgm:constr type="h" for="ch" forName="cycle_2" refType="w" refFor="ch" refForName="cycle_2"/>
              <dgm:constr type="l" for="ch" forName="cycle_3"/>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r" for="ch" forName="cycle_5" refType="w"/>
              <dgm:constr type="b" for="ch" forName="cycle_5" refType="h" fact="0.83"/>
              <dgm:constr type="w" for="ch" forName="cycle_5" refType="w" fact="0.33"/>
              <dgm:constr type="h" for="ch" forName="cycle_5" refType="w" refFor="ch" refForName="cycle_5"/>
              <dgm:constr type="r" for="ch" forName="cycle_6" refType="w"/>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37">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l" for="ch" forName="cycle_2" refType="w" fact="0.062"/>
              <dgm:constr type="t" for="ch" forName="cycle_2" refType="h" fact="0.141"/>
              <dgm:constr type="w" for="ch" forName="cycle_2" refType="w" fact="0.263"/>
              <dgm:constr type="h" for="ch" forName="cycle_2" refType="w" refFor="ch" refForName="cycle_2"/>
              <dgm:constr type="l" for="ch" forName="cycle_3"/>
              <dgm:constr type="b" for="ch" forName="cycle_3" refType="h" fact="0.74"/>
              <dgm:constr type="w" for="ch" forName="cycle_3" refType="w" fact="0.263"/>
              <dgm:constr type="h" for="ch" forName="cycle_3" refType="w" refFor="ch" refForName="cycle_3"/>
              <dgm:constr type="l" for="ch" forName="cycle_4" refType="w" fact="0.2"/>
              <dgm:constr type="b" for="ch" forName="cycle_4" refType="h"/>
              <dgm:constr type="w" for="ch" forName="cycle_4" refType="w" fact="0.263"/>
              <dgm:constr type="h" for="ch" forName="cycle_4" refType="w" refFor="ch" refForName="cycle_4"/>
              <dgm:constr type="r" for="ch" forName="cycle_5" refType="w" fact="0.8"/>
              <dgm:constr type="b" for="ch" forName="cycle_5" refType="h"/>
              <dgm:constr type="w" for="ch" forName="cycle_5" refType="w" fact="0.263"/>
              <dgm:constr type="h" for="ch" forName="cycle_5" refType="w" refFor="ch" refForName="cycle_5"/>
              <dgm:constr type="r" for="ch" forName="cycle_6" refType="w"/>
              <dgm:constr type="b" for="ch" forName="cycle_6" refType="h" fact="0.74"/>
              <dgm:constr type="w" for="ch" forName="cycle_6" refType="w" fact="0.263"/>
              <dgm:constr type="h" for="ch" forName="cycle_6" refType="w" refFor="ch" refForName="cycle_6"/>
              <dgm:constr type="r" for="ch" forName="cycle_7" refType="w" fact="0.938"/>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else>
    </dgm:choose>
    <dgm:forEach name="Name38" axis="ch" ptType="node" cnt="1">
      <dgm:choose name="Name39">
        <dgm:if name="Name40" axis="des" func="maxDepth" op="lte" val="1">
          <dgm:layoutNode name="singleCycle">
            <dgm:choose name="Name41">
              <dgm:if name="Name42" axis="ch" ptType="node" func="cnt" op="equ" val="1">
                <dgm:choose name="Name43">
                  <dgm:if name="Name44" func="var" arg="dir" op="equ" val="norm">
                    <dgm:alg type="cycle">
                      <dgm:param type="stAng" val="90"/>
                      <dgm:param type="ctrShpMap" val="fNode"/>
                    </dgm:alg>
                  </dgm:if>
                  <dgm:else name="Name45">
                    <dgm:alg type="cycle">
                      <dgm:param type="stAng" val="-90"/>
                      <dgm:param type="spanAng" val="-360"/>
                      <dgm:param type="ctrShpMap" val="fNode"/>
                    </dgm:alg>
                  </dgm:else>
                </dgm:choose>
              </dgm:if>
              <dgm:else name="Name46">
                <dgm:choose name="Name47">
                  <dgm:if name="Name48" func="var" arg="dir" op="equ" val="norm">
                    <dgm:alg type="cycle">
                      <dgm:param type="ctrShpMap" val="fNode"/>
                    </dgm:alg>
                  </dgm:if>
                  <dgm:else name="Name49">
                    <dgm:alg type="cycle">
                      <dgm:param type="spanAng" val="-360"/>
                      <dgm:param type="ctrShpMap" val="fNode"/>
                    </dgm:alg>
                  </dgm:else>
                </dgm:choose>
              </dgm:else>
            </dgm:choose>
            <dgm:shape xmlns:r="http://schemas.openxmlformats.org/officeDocument/2006/relationships" r:blip="">
              <dgm:adjLst/>
            </dgm:shape>
            <dgm:presOf/>
            <dgm:choose name="Name50">
              <dgm:if name="Name51" axis="ch" ptType="node" func="cnt" op="equ" val="0">
                <dgm:constrLst>
                  <dgm:constr type="w" for="ch" forName="singleCenter" refType="w"/>
                  <dgm:constr type="h" for="ch" forName="singleCenter" refType="w" refFor="ch" refForName="singleCenter"/>
                </dgm:constrLst>
              </dgm:if>
              <dgm:if name="Name52" axis="ch" ptType="node" func="cnt" op="equ" val="1">
                <dgm:constrLst>
                  <dgm:constr type="w" for="ch" forName="singleCenter" refType="w" fact="0.5"/>
                  <dgm:constr type="h" for="ch" forName="singleCenter" refType="w" refFor="ch" refForName="singleCenter"/>
                  <dgm:constr type="userS" for="ch" ptType="node" refType="w" refFor="ch" refForName="singleCenter" fact="0.67"/>
                </dgm:constrLst>
              </dgm:if>
              <dgm:else name="Name53">
                <dgm:constrLst>
                  <dgm:constr type="w" for="ch" forName="singleCenter" refType="w" fact="0.3"/>
                  <dgm:constr type="h" for="ch" forName="singleCenter" refType="w" refFor="ch" refForName="singleCenter"/>
                  <dgm:constr type="userS" for="ch" ptType="node" refType="w" refFor="ch" refForName="singleCenter" fact="0.67"/>
                </dgm:constrLst>
              </dgm:else>
            </dgm:choose>
            <dgm:layoutNode name="singleCenter" styleLbl="node1">
              <dgm:varLst>
                <dgm:chMax val="7"/>
                <dgm:chPref val="7"/>
              </dgm:varLst>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54" axis="ch" cnt="21">
              <dgm:forEach name="Name55" axis="self" ptType="parTrans">
                <dgm:layoutNode name="Name5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57" axis="self" ptType="node">
                <dgm:layoutNode name="text0"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layoutNode>
        </dgm:if>
        <dgm:else name="Name58">
          <dgm:layoutNode name="textCenter" styleLbl="node1">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choose name="Name59">
            <dgm:if name="Name60" axis="ch" ptType="node" func="cnt" op="gte" val="1">
              <dgm:layoutNode name="cycle_1">
                <dgm:choose name="Name61">
                  <dgm:if name="Name62" func="var" arg="dir" op="equ" val="norm">
                    <dgm:choose name="Name63">
                      <dgm:if name="Name64" axis="ch" ptType="node" func="cnt" op="equ" val="1">
                        <dgm:choose name="Name65">
                          <dgm:if name="Name66" axis="ch ch" ptType="node node" st="1 1" cnt="1 0" func="cnt" op="equ" val="1">
                            <dgm:alg type="cycle">
                              <dgm:param type="ctrShpMap" val="fNode"/>
                              <dgm:param type="stAng" val="90"/>
                            </dgm:alg>
                          </dgm:if>
                          <dgm:if name="Name67" axis="ch ch" ptType="node node" st="1 1" cnt="1 0" func="cnt" op="equ" val="2">
                            <dgm:alg type="cycle">
                              <dgm:param type="ctrShpMap" val="fNode"/>
                              <dgm:param type="stAng" val="45"/>
                              <dgm:param type="spanAng" val="90"/>
                            </dgm:alg>
                          </dgm:if>
                          <dgm:else name="Name68">
                            <dgm:alg type="cycle">
                              <dgm:param type="ctrShpMap" val="fNode"/>
                              <dgm:param type="stAng" val="0"/>
                              <dgm:param type="spanAng" val="180"/>
                            </dgm:alg>
                          </dgm:else>
                        </dgm:choose>
                      </dgm:if>
                      <dgm:if name="Name69" axis="ch" ptType="node" func="cnt" op="equ" val="2">
                        <dgm:choose name="Name70">
                          <dgm:if name="Name71" axis="ch ch" ptType="node node" st="1 1" cnt="1 0" func="cnt" op="equ" val="1">
                            <dgm:alg type="cycle">
                              <dgm:param type="ctrShpMap" val="fNode"/>
                              <dgm:param type="stAng" val="0"/>
                            </dgm:alg>
                          </dgm:if>
                          <dgm:if name="Name72" axis="ch ch" ptType="node node" st="1 1" cnt="1 0" func="cnt" op="equ" val="2">
                            <dgm:alg type="cycle">
                              <dgm:param type="ctrShpMap" val="fNode"/>
                              <dgm:param type="stAng" val="315"/>
                              <dgm:param type="spanAng" val="90"/>
                            </dgm:alg>
                          </dgm:if>
                          <dgm:else name="Name73">
                            <dgm:alg type="cycle">
                              <dgm:param type="ctrShpMap" val="fNode"/>
                              <dgm:param type="stAng" val="270"/>
                              <dgm:param type="spanAng" val="180"/>
                            </dgm:alg>
                          </dgm:else>
                        </dgm:choose>
                      </dgm:if>
                      <dgm:if name="Name74" axis="ch" ptType="node" func="cnt" op="equ" val="3">
                        <dgm:choose name="Name75">
                          <dgm:if name="Name76" axis="ch ch" ptType="node node" st="1 1" cnt="1 0" func="cnt" op="equ" val="1">
                            <dgm:alg type="cycle">
                              <dgm:param type="ctrShpMap" val="fNode"/>
                              <dgm:param type="stAng" val="0"/>
                            </dgm:alg>
                          </dgm:if>
                          <dgm:if name="Name77" axis="ch ch" ptType="node node" st="1 1" cnt="1 0" func="cnt" op="equ" val="2">
                            <dgm:alg type="cycle">
                              <dgm:param type="ctrShpMap" val="fNode"/>
                              <dgm:param type="stAng" val="315"/>
                              <dgm:param type="spanAng" val="90"/>
                            </dgm:alg>
                          </dgm:if>
                          <dgm:else name="Name78">
                            <dgm:alg type="cycle">
                              <dgm:param type="ctrShpMap" val="fNode"/>
                              <dgm:param type="stAng" val="270"/>
                              <dgm:param type="spanAng" val="180"/>
                            </dgm:alg>
                          </dgm:else>
                        </dgm:choose>
                      </dgm:if>
                      <dgm:if name="Name79" axis="ch" ptType="node" func="cnt" op="equ" val="4">
                        <dgm:choose name="Name80">
                          <dgm:if name="Name81" axis="ch ch" ptType="node node" st="1 1" cnt="1 0" func="cnt" op="equ" val="1">
                            <dgm:alg type="cycle">
                              <dgm:param type="ctrShpMap" val="fNode"/>
                              <dgm:param type="stAng" val="0"/>
                            </dgm:alg>
                          </dgm:if>
                          <dgm:if name="Name82" axis="ch ch" ptType="node node" st="1 1" cnt="1 0" func="cnt" op="equ" val="2">
                            <dgm:alg type="cycle">
                              <dgm:param type="ctrShpMap" val="fNode"/>
                              <dgm:param type="stAng" val="315"/>
                              <dgm:param type="spanAng" val="90"/>
                            </dgm:alg>
                          </dgm:if>
                          <dgm:else name="Name83">
                            <dgm:alg type="cycle">
                              <dgm:param type="ctrShpMap" val="fNode"/>
                              <dgm:param type="stAng" val="292.5"/>
                              <dgm:param type="spanAng" val="135"/>
                            </dgm:alg>
                          </dgm:else>
                        </dgm:choose>
                      </dgm:if>
                      <dgm:if name="Name84" axis="ch" ptType="node" func="cnt" op="equ" val="5">
                        <dgm:choose name="Name85">
                          <dgm:if name="Name86" axis="ch ch" ptType="node node" st="1 1" cnt="1 0" func="cnt" op="equ" val="1">
                            <dgm:alg type="cycle">
                              <dgm:param type="ctrShpMap" val="fNode"/>
                              <dgm:param type="stAng" val="0"/>
                            </dgm:alg>
                          </dgm:if>
                          <dgm:if name="Name87" axis="ch ch" ptType="node node" st="1 1" cnt="1 0" func="cnt" op="equ" val="2">
                            <dgm:alg type="cycle">
                              <dgm:param type="ctrShpMap" val="fNode"/>
                              <dgm:param type="stAng" val="315"/>
                              <dgm:param type="spanAng" val="90"/>
                            </dgm:alg>
                          </dgm:if>
                          <dgm:else name="Name88">
                            <dgm:alg type="cycle">
                              <dgm:param type="ctrShpMap" val="fNode"/>
                              <dgm:param type="stAng" val="0"/>
                              <dgm:param type="spanAng" val="360"/>
                            </dgm:alg>
                          </dgm:else>
                        </dgm:choose>
                      </dgm:if>
                      <dgm:if name="Name89" axis="ch" ptType="node" func="cnt" op="equ" val="6">
                        <dgm:choose name="Name90">
                          <dgm:if name="Name91" axis="ch ch" ptType="node node" st="1 1" cnt="1 0" func="cnt" op="equ" val="1">
                            <dgm:alg type="cycle">
                              <dgm:param type="ctrShpMap" val="fNode"/>
                              <dgm:param type="stAng" val="0"/>
                            </dgm:alg>
                          </dgm:if>
                          <dgm:if name="Name92" axis="ch ch" ptType="node node" st="1 1" cnt="1 0" func="cnt" op="equ" val="2">
                            <dgm:alg type="cycle">
                              <dgm:param type="ctrShpMap" val="fNode"/>
                              <dgm:param type="stAng" val="315"/>
                              <dgm:param type="spanAng" val="90"/>
                            </dgm:alg>
                          </dgm:if>
                          <dgm:else name="Name93">
                            <dgm:alg type="cycle">
                              <dgm:param type="ctrShpMap" val="fNode"/>
                              <dgm:param type="stAng" val="0"/>
                              <dgm:param type="spanAng" val="360"/>
                            </dgm:alg>
                          </dgm:else>
                        </dgm:choose>
                      </dgm:if>
                      <dgm:if name="Name94" axis="ch" ptType="node" func="cnt" op="gte" val="7">
                        <dgm:choose name="Name95">
                          <dgm:if name="Name96" axis="ch ch" ptType="node node" st="1 1" cnt="1 0" func="cnt" op="equ" val="1">
                            <dgm:alg type="cycle">
                              <dgm:param type="ctrShpMap" val="fNode"/>
                              <dgm:param type="stAng" val="0"/>
                            </dgm:alg>
                          </dgm:if>
                          <dgm:if name="Name97" axis="ch ch" ptType="node node" st="1 1" cnt="1 0" func="cnt" op="equ" val="2">
                            <dgm:alg type="cycle">
                              <dgm:param type="ctrShpMap" val="fNode"/>
                              <dgm:param type="stAng" val="315"/>
                              <dgm:param type="spanAng" val="90"/>
                            </dgm:alg>
                          </dgm:if>
                          <dgm:else name="Name98">
                            <dgm:alg type="cycle">
                              <dgm:param type="ctrShpMap" val="fNode"/>
                              <dgm:param type="stAng" val="0"/>
                              <dgm:param type="spanAng" val="360"/>
                            </dgm:alg>
                          </dgm:else>
                        </dgm:choose>
                      </dgm:if>
                      <dgm:else name="Name99"/>
                    </dgm:choose>
                  </dgm:if>
                  <dgm:else name="Name100">
                    <dgm:choose name="Name101">
                      <dgm:if name="Name102" axis="ch" ptType="node" func="cnt" op="equ" val="1">
                        <dgm:choose name="Name103">
                          <dgm:if name="Name104" axis="ch ch" ptType="node node" st="1 1" cnt="1 0" func="cnt" op="equ" val="1">
                            <dgm:alg type="cycle">
                              <dgm:param type="ctrShpMap" val="fNode"/>
                              <dgm:param type="stAng" val="270"/>
                            </dgm:alg>
                          </dgm:if>
                          <dgm:if name="Name105" axis="ch ch" ptType="node node" st="1 1" cnt="1 0" func="cnt" op="equ" val="2">
                            <dgm:alg type="cycle">
                              <dgm:param type="ctrShpMap" val="fNode"/>
                              <dgm:param type="stAng" val="315"/>
                              <dgm:param type="spanAng" val="-90"/>
                            </dgm:alg>
                          </dgm:if>
                          <dgm:else name="Name106">
                            <dgm:alg type="cycle">
                              <dgm:param type="ctrShpMap" val="fNode"/>
                              <dgm:param type="stAng" val="0"/>
                              <dgm:param type="spanAng" val="-180"/>
                            </dgm:alg>
                          </dgm:else>
                        </dgm:choose>
                      </dgm:if>
                      <dgm:if name="Name107" axis="ch" ptType="node" func="cnt" op="equ" val="2">
                        <dgm:choose name="Name108">
                          <dgm:if name="Name109" axis="ch ch" ptType="node node" st="1 1" cnt="1 0" func="cnt" op="equ" val="1">
                            <dgm:alg type="cycle">
                              <dgm:param type="ctrShpMap" val="fNode"/>
                              <dgm:param type="stAng" val="0"/>
                            </dgm:alg>
                          </dgm:if>
                          <dgm:if name="Name110" axis="ch ch" ptType="node node" st="1 1" cnt="1 0" func="cnt" op="equ" val="2">
                            <dgm:alg type="cycle">
                              <dgm:param type="ctrShpMap" val="fNode"/>
                              <dgm:param type="stAng" val="45"/>
                              <dgm:param type="spanAng" val="-90"/>
                            </dgm:alg>
                          </dgm:if>
                          <dgm:else name="Name111">
                            <dgm:alg type="cycle">
                              <dgm:param type="ctrShpMap" val="fNode"/>
                              <dgm:param type="stAng" val="90"/>
                              <dgm:param type="spanAng" val="-180"/>
                            </dgm:alg>
                          </dgm:else>
                        </dgm:choose>
                      </dgm:if>
                      <dgm:if name="Name112" axis="ch" ptType="node" func="cnt" op="equ" val="3">
                        <dgm:choose name="Name113">
                          <dgm:if name="Name114" axis="ch ch" ptType="node node" st="1 1" cnt="1 0" func="cnt" op="equ" val="1">
                            <dgm:alg type="cycle">
                              <dgm:param type="ctrShpMap" val="fNode"/>
                              <dgm:param type="stAng" val="0"/>
                            </dgm:alg>
                          </dgm:if>
                          <dgm:if name="Name115" axis="ch ch" ptType="node node" st="1 1" cnt="1 0" func="cnt" op="equ" val="2">
                            <dgm:alg type="cycle">
                              <dgm:param type="ctrShpMap" val="fNode"/>
                              <dgm:param type="stAng" val="45"/>
                              <dgm:param type="spanAng" val="-90"/>
                            </dgm:alg>
                          </dgm:if>
                          <dgm:else name="Name116">
                            <dgm:alg type="cycle">
                              <dgm:param type="ctrShpMap" val="fNode"/>
                              <dgm:param type="stAng" val="90"/>
                              <dgm:param type="spanAng" val="-180"/>
                            </dgm:alg>
                          </dgm:else>
                        </dgm:choose>
                      </dgm:if>
                      <dgm:if name="Name117" axis="ch" ptType="node" func="cnt" op="equ" val="4">
                        <dgm:choose name="Name118">
                          <dgm:if name="Name119" axis="ch ch" ptType="node node" st="1 1" cnt="1 0" func="cnt" op="equ" val="1">
                            <dgm:alg type="cycle">
                              <dgm:param type="ctrShpMap" val="fNode"/>
                              <dgm:param type="stAng" val="0"/>
                            </dgm:alg>
                          </dgm:if>
                          <dgm:if name="Name120" axis="ch ch" ptType="node node" st="1 1" cnt="1 0" func="cnt" op="equ" val="2">
                            <dgm:alg type="cycle">
                              <dgm:param type="ctrShpMap" val="fNode"/>
                              <dgm:param type="stAng" val="45"/>
                              <dgm:param type="spanAng" val="-90"/>
                            </dgm:alg>
                          </dgm:if>
                          <dgm:else name="Name121">
                            <dgm:alg type="cycle">
                              <dgm:param type="ctrShpMap" val="fNode"/>
                              <dgm:param type="stAng" val="67.5"/>
                              <dgm:param type="spanAng" val="-135"/>
                            </dgm:alg>
                          </dgm:else>
                        </dgm:choose>
                      </dgm:if>
                      <dgm:if name="Name122" axis="ch" ptType="node" func="cnt" op="equ" val="5">
                        <dgm:choose name="Name123">
                          <dgm:if name="Name124" axis="ch ch" ptType="node node" st="1 1" cnt="1 0" func="cnt" op="equ" val="1">
                            <dgm:alg type="cycle">
                              <dgm:param type="ctrShpMap" val="fNode"/>
                              <dgm:param type="stAng" val="0"/>
                            </dgm:alg>
                          </dgm:if>
                          <dgm:if name="Name125" axis="ch ch" ptType="node node" st="1 1" cnt="1 0" func="cnt" op="equ" val="2">
                            <dgm:alg type="cycle">
                              <dgm:param type="ctrShpMap" val="fNode"/>
                              <dgm:param type="stAng" val="45"/>
                              <dgm:param type="spanAng" val="-90"/>
                            </dgm:alg>
                          </dgm:if>
                          <dgm:else name="Name126">
                            <dgm:alg type="cycle">
                              <dgm:param type="ctrShpMap" val="fNode"/>
                              <dgm:param type="stAng" val="0"/>
                              <dgm:param type="spanAng" val="-360"/>
                            </dgm:alg>
                          </dgm:else>
                        </dgm:choose>
                      </dgm:if>
                      <dgm:if name="Name127" axis="ch" ptType="node" func="cnt" op="equ" val="6">
                        <dgm:choose name="Name128">
                          <dgm:if name="Name129" axis="ch ch" ptType="node node" st="1 1" cnt="1 0" func="cnt" op="equ" val="1">
                            <dgm:alg type="cycle">
                              <dgm:param type="ctrShpMap" val="fNode"/>
                              <dgm:param type="stAng" val="0"/>
                            </dgm:alg>
                          </dgm:if>
                          <dgm:if name="Name130" axis="ch ch" ptType="node node" st="1 1" cnt="1 0" func="cnt" op="equ" val="2">
                            <dgm:alg type="cycle">
                              <dgm:param type="ctrShpMap" val="fNode"/>
                              <dgm:param type="stAng" val="45"/>
                              <dgm:param type="spanAng" val="-90"/>
                            </dgm:alg>
                          </dgm:if>
                          <dgm:else name="Name131">
                            <dgm:alg type="cycle">
                              <dgm:param type="ctrShpMap" val="fNode"/>
                              <dgm:param type="stAng" val="0"/>
                              <dgm:param type="spanAng" val="-360"/>
                            </dgm:alg>
                          </dgm:else>
                        </dgm:choose>
                      </dgm:if>
                      <dgm:if name="Name132" axis="ch" ptType="node" func="cnt" op="gte" val="7">
                        <dgm:choose name="Name133">
                          <dgm:if name="Name134" axis="ch ch" ptType="node node" st="1 1" cnt="1 0" func="cnt" op="equ" val="1">
                            <dgm:alg type="cycle">
                              <dgm:param type="ctrShpMap" val="fNode"/>
                              <dgm:param type="stAng" val="0"/>
                            </dgm:alg>
                          </dgm:if>
                          <dgm:if name="Name135" axis="ch ch" ptType="node node" st="1 1" cnt="1 0" func="cnt" op="equ" val="2">
                            <dgm:alg type="cycle">
                              <dgm:param type="ctrShpMap" val="fNode"/>
                              <dgm:param type="stAng" val="45"/>
                              <dgm:param type="spanAng" val="-90"/>
                            </dgm:alg>
                          </dgm:if>
                          <dgm:else name="Name136">
                            <dgm:alg type="cycle">
                              <dgm:param type="ctrShpMap" val="fNode"/>
                              <dgm:param type="stAng" val="0"/>
                              <dgm:param type="spanAng" val="-360"/>
                            </dgm:alg>
                          </dgm:else>
                        </dgm:choose>
                      </dgm:if>
                      <dgm:else name="Name137"/>
                    </dgm:choose>
                  </dgm:else>
                </dgm:choose>
                <dgm:shape xmlns:r="http://schemas.openxmlformats.org/officeDocument/2006/relationships" r:blip="">
                  <dgm:adjLst/>
                </dgm:shape>
                <dgm:presOf/>
                <dgm:constrLst>
                  <dgm:constr type="sp" refType="w" fact="0.1"/>
                  <dgm:constr type="sibSp" refType="w" fact="0.1"/>
                </dgm:constrLst>
                <dgm:forEach name="Name138" axis="ch" ptType="node" cnt="1">
                  <dgm:layoutNode name="childCenter1"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139" axis="ch">
                    <dgm:forEach name="Name140" axis="self" ptType="parTrans">
                      <dgm:layoutNode name="Name141">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142" axis="self" ptType="node">
                      <dgm:layoutNode name="text1"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143" axis="ch" ptType="parTrans" cnt="1">
                <dgm:layoutNode name="Name144">
                  <dgm:alg type="conn">
                    <dgm:param type="dim" val="1D"/>
                    <dgm:param type="begPts" val="auto"/>
                    <dgm:param type="endPts" val="auto"/>
                    <dgm:param type="endSty" val="noArr"/>
                    <dgm:param type="srcNode" val="textCenter"/>
                    <dgm:param type="dstNode" val="childCenter1"/>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145"/>
          </dgm:choose>
          <dgm:choose name="Name146">
            <dgm:if name="Name147" axis="ch" ptType="node" func="cnt" op="gte" val="2">
              <dgm:layoutNode name="cycle_2">
                <dgm:choose name="Name148">
                  <dgm:if name="Name149" func="var" arg="dir" op="equ" val="norm">
                    <dgm:choose name="Name150">
                      <dgm:if name="Name151" axis="ch" ptType="node" func="cnt" op="equ" val="2">
                        <dgm:choose name="Name152">
                          <dgm:if name="Name153" axis="ch ch" ptType="node node" st="2 1" cnt="1 0" func="cnt" op="equ" val="1">
                            <dgm:alg type="cycle">
                              <dgm:param type="ctrShpMap" val="fNode"/>
                              <dgm:param type="stAng" val="180"/>
                            </dgm:alg>
                          </dgm:if>
                          <dgm:if name="Name154" axis="ch ch" ptType="node node" st="2 1" cnt="1 0" func="cnt" op="equ" val="2">
                            <dgm:alg type="cycle">
                              <dgm:param type="ctrShpMap" val="fNode"/>
                              <dgm:param type="stAng" val="135"/>
                              <dgm:param type="spanAng" val="90"/>
                            </dgm:alg>
                          </dgm:if>
                          <dgm:else name="Name155">
                            <dgm:alg type="cycle">
                              <dgm:param type="ctrShpMap" val="fNode"/>
                              <dgm:param type="stAng" val="90"/>
                              <dgm:param type="spanAng" val="180"/>
                            </dgm:alg>
                          </dgm:else>
                        </dgm:choose>
                      </dgm:if>
                      <dgm:if name="Name156" axis="ch" ptType="node" func="cnt" op="equ" val="3">
                        <dgm:choose name="Name157">
                          <dgm:if name="Name158" axis="ch ch" ptType="node node" st="2 1" cnt="1 0" func="cnt" op="equ" val="1">
                            <dgm:alg type="cycle">
                              <dgm:param type="ctrShpMap" val="fNode"/>
                              <dgm:param type="stAng" val="120"/>
                              <dgm:param type="horzAlign" val="r"/>
                              <dgm:param type="vertAlign" val="b"/>
                            </dgm:alg>
                          </dgm:if>
                          <dgm:if name="Name159" axis="ch ch" ptType="node node" st="2 1" cnt="1 0" func="cnt" op="equ" val="2">
                            <dgm:alg type="cycle">
                              <dgm:param type="ctrShpMap" val="fNode"/>
                              <dgm:param type="stAng" val="75"/>
                              <dgm:param type="spanAng" val="90"/>
                              <dgm:param type="horzAlign" val="r"/>
                              <dgm:param type="vertAlign" val="b"/>
                            </dgm:alg>
                          </dgm:if>
                          <dgm:else name="Name160">
                            <dgm:alg type="cycle">
                              <dgm:param type="ctrShpMap" val="fNode"/>
                              <dgm:param type="stAng" val="30"/>
                              <dgm:param type="spanAng" val="180"/>
                            </dgm:alg>
                          </dgm:else>
                        </dgm:choose>
                      </dgm:if>
                      <dgm:if name="Name161" axis="ch" ptType="node" func="cnt" op="equ" val="4">
                        <dgm:choose name="Name162">
                          <dgm:if name="Name163" axis="ch ch" ptType="node node" st="2 1" cnt="1 0" func="cnt" op="equ" val="1">
                            <dgm:alg type="cycle">
                              <dgm:param type="ctrShpMap" val="fNode"/>
                              <dgm:param type="stAng" val="90"/>
                            </dgm:alg>
                          </dgm:if>
                          <dgm:if name="Name164" axis="ch ch" ptType="node node" st="2 1" cnt="1 0" func="cnt" op="equ" val="2">
                            <dgm:alg type="cycle">
                              <dgm:param type="ctrShpMap" val="fNode"/>
                              <dgm:param type="stAng" val="45"/>
                              <dgm:param type="spanAng" val="90"/>
                            </dgm:alg>
                          </dgm:if>
                          <dgm:else name="Name165">
                            <dgm:alg type="cycle">
                              <dgm:param type="ctrShpMap" val="fNode"/>
                              <dgm:param type="stAng" val="22.5"/>
                              <dgm:param type="spanAng" val="135"/>
                            </dgm:alg>
                          </dgm:else>
                        </dgm:choose>
                      </dgm:if>
                      <dgm:if name="Name166" axis="ch" ptType="node" func="cnt" op="equ" val="5">
                        <dgm:choose name="Name167">
                          <dgm:if name="Name168" axis="ch ch" ptType="node node" st="2 1" cnt="1 0" func="cnt" op="equ" val="1">
                            <dgm:alg type="cycle">
                              <dgm:param type="ctrShpMap" val="fNode"/>
                              <dgm:param type="stAng" val="72"/>
                            </dgm:alg>
                          </dgm:if>
                          <dgm:if name="Name169" axis="ch ch" ptType="node node" st="2 1" cnt="1 0" func="cnt" op="equ" val="2">
                            <dgm:alg type="cycle">
                              <dgm:param type="ctrShpMap" val="fNode"/>
                              <dgm:param type="stAng" val="27"/>
                              <dgm:param type="spanAng" val="90"/>
                            </dgm:alg>
                          </dgm:if>
                          <dgm:else name="Name170">
                            <dgm:alg type="cycle">
                              <dgm:param type="ctrShpMap" val="fNode"/>
                              <dgm:param type="stAng" val="0"/>
                              <dgm:param type="spanAng" val="360"/>
                            </dgm:alg>
                          </dgm:else>
                        </dgm:choose>
                      </dgm:if>
                      <dgm:if name="Name171" axis="ch" ptType="node" func="cnt" op="equ" val="6">
                        <dgm:choose name="Name172">
                          <dgm:if name="Name173" axis="ch ch" ptType="node node" st="2 1" cnt="1 0" func="cnt" op="equ" val="1">
                            <dgm:alg type="cycle">
                              <dgm:param type="ctrShpMap" val="fNode"/>
                              <dgm:param type="stAng" val="60"/>
                            </dgm:alg>
                          </dgm:if>
                          <dgm:if name="Name174" axis="ch ch" ptType="node node" st="2 1" cnt="1 0" func="cnt" op="equ" val="2">
                            <dgm:alg type="cycle">
                              <dgm:param type="ctrShpMap" val="fNode"/>
                              <dgm:param type="stAng" val="15"/>
                              <dgm:param type="spanAng" val="90"/>
                            </dgm:alg>
                          </dgm:if>
                          <dgm:else name="Name175">
                            <dgm:alg type="cycle">
                              <dgm:param type="ctrShpMap" val="fNode"/>
                              <dgm:param type="stAng" val="0"/>
                              <dgm:param type="spanAng" val="360"/>
                            </dgm:alg>
                          </dgm:else>
                        </dgm:choose>
                      </dgm:if>
                      <dgm:if name="Name176" axis="ch" ptType="node" func="cnt" op="gte" val="7">
                        <dgm:choose name="Name177">
                          <dgm:if name="Name178" axis="ch ch" ptType="node node" st="2 1" cnt="1 0" func="cnt" op="equ" val="1">
                            <dgm:alg type="cycle">
                              <dgm:param type="ctrShpMap" val="fNode"/>
                              <dgm:param type="stAng" val="51"/>
                            </dgm:alg>
                          </dgm:if>
                          <dgm:if name="Name179" axis="ch ch" ptType="node node" st="2 1" cnt="1 0" func="cnt" op="equ" val="2">
                            <dgm:alg type="cycle">
                              <dgm:param type="ctrShpMap" val="fNode"/>
                              <dgm:param type="stAng" val="6"/>
                              <dgm:param type="spanAng" val="90"/>
                            </dgm:alg>
                          </dgm:if>
                          <dgm:else name="Name180">
                            <dgm:alg type="cycle">
                              <dgm:param type="ctrShpMap" val="fNode"/>
                              <dgm:param type="stAng" val="0"/>
                              <dgm:param type="spanAng" val="360"/>
                            </dgm:alg>
                          </dgm:else>
                        </dgm:choose>
                      </dgm:if>
                      <dgm:else name="Name181"/>
                    </dgm:choose>
                  </dgm:if>
                  <dgm:else name="Name182">
                    <dgm:choose name="Name183">
                      <dgm:if name="Name184" axis="ch" ptType="node" func="cnt" op="equ" val="2">
                        <dgm:choose name="Name185">
                          <dgm:if name="Name186" axis="ch ch" ptType="node node" st="2 1" cnt="1 0" func="cnt" op="equ" val="1">
                            <dgm:alg type="cycle">
                              <dgm:param type="ctrShpMap" val="fNode"/>
                              <dgm:param type="stAng" val="180"/>
                            </dgm:alg>
                          </dgm:if>
                          <dgm:if name="Name187" axis="ch ch" ptType="node node" st="2 1" cnt="1 0" func="cnt" op="equ" val="2">
                            <dgm:alg type="cycle">
                              <dgm:param type="ctrShpMap" val="fNode"/>
                              <dgm:param type="stAng" val="225"/>
                              <dgm:param type="spanAng" val="-90"/>
                            </dgm:alg>
                          </dgm:if>
                          <dgm:else name="Name188">
                            <dgm:alg type="cycle">
                              <dgm:param type="ctrShpMap" val="fNode"/>
                              <dgm:param type="stAng" val="270"/>
                              <dgm:param type="spanAng" val="-180"/>
                            </dgm:alg>
                          </dgm:else>
                        </dgm:choose>
                      </dgm:if>
                      <dgm:if name="Name189" axis="ch" ptType="node" func="cnt" op="equ" val="3">
                        <dgm:choose name="Name190">
                          <dgm:if name="Name191" axis="ch ch" ptType="node node" st="2 1" cnt="1 0" func="cnt" op="equ" val="1">
                            <dgm:alg type="cycle">
                              <dgm:param type="ctrShpMap" val="fNode"/>
                              <dgm:param type="stAng" val="240"/>
                              <dgm:param type="horzAlign" val="l"/>
                              <dgm:param type="vertAlign" val="b"/>
                            </dgm:alg>
                          </dgm:if>
                          <dgm:if name="Name192" axis="ch ch" ptType="node node" st="2 1" cnt="1 0" func="cnt" op="equ" val="2">
                            <dgm:alg type="cycle">
                              <dgm:param type="ctrShpMap" val="fNode"/>
                              <dgm:param type="stAng" val="285"/>
                              <dgm:param type="spanAng" val="-90"/>
                              <dgm:param type="horzAlign" val="l"/>
                              <dgm:param type="vertAlign" val="b"/>
                            </dgm:alg>
                          </dgm:if>
                          <dgm:else name="Name193">
                            <dgm:alg type="cycle">
                              <dgm:param type="ctrShpMap" val="fNode"/>
                              <dgm:param type="stAng" val="330"/>
                              <dgm:param type="spanAng" val="-180"/>
                            </dgm:alg>
                          </dgm:else>
                        </dgm:choose>
                      </dgm:if>
                      <dgm:if name="Name194" axis="ch" ptType="node" func="cnt" op="equ" val="4">
                        <dgm:choose name="Name195">
                          <dgm:if name="Name196" axis="ch ch" ptType="node node" st="2 1" cnt="1 0" func="cnt" op="equ" val="1">
                            <dgm:alg type="cycle">
                              <dgm:param type="ctrShpMap" val="fNode"/>
                              <dgm:param type="stAng" val="270"/>
                            </dgm:alg>
                          </dgm:if>
                          <dgm:if name="Name197" axis="ch ch" ptType="node node" st="2 1" cnt="1 0" func="cnt" op="equ" val="2">
                            <dgm:alg type="cycle">
                              <dgm:param type="ctrShpMap" val="fNode"/>
                              <dgm:param type="stAng" val="315"/>
                              <dgm:param type="spanAng" val="-90"/>
                            </dgm:alg>
                          </dgm:if>
                          <dgm:else name="Name198">
                            <dgm:alg type="cycle">
                              <dgm:param type="ctrShpMap" val="fNode"/>
                              <dgm:param type="stAng" val="337.5"/>
                              <dgm:param type="spanAng" val="-135"/>
                            </dgm:alg>
                          </dgm:else>
                        </dgm:choose>
                      </dgm:if>
                      <dgm:if name="Name199" axis="ch" ptType="node" func="cnt" op="equ" val="5">
                        <dgm:choose name="Name200">
                          <dgm:if name="Name201" axis="ch ch" ptType="node node" st="2 1" cnt="1 0" func="cnt" op="equ" val="1">
                            <dgm:alg type="cycle">
                              <dgm:param type="ctrShpMap" val="fNode"/>
                              <dgm:param type="stAng" val="288"/>
                            </dgm:alg>
                          </dgm:if>
                          <dgm:if name="Name202" axis="ch ch" ptType="node node" st="2 1" cnt="1 0" func="cnt" op="equ" val="2">
                            <dgm:alg type="cycle">
                              <dgm:param type="ctrShpMap" val="fNode"/>
                              <dgm:param type="stAng" val="333"/>
                              <dgm:param type="spanAng" val="-90"/>
                            </dgm:alg>
                          </dgm:if>
                          <dgm:else name="Name203">
                            <dgm:alg type="cycle">
                              <dgm:param type="ctrShpMap" val="fNode"/>
                              <dgm:param type="stAng" val="0"/>
                              <dgm:param type="spanAng" val="-360"/>
                            </dgm:alg>
                          </dgm:else>
                        </dgm:choose>
                      </dgm:if>
                      <dgm:if name="Name204" axis="ch" ptType="node" func="cnt" op="equ" val="6">
                        <dgm:choose name="Name205">
                          <dgm:if name="Name206" axis="ch ch" ptType="node node" st="2 1" cnt="1 0" func="cnt" op="equ" val="1">
                            <dgm:alg type="cycle">
                              <dgm:param type="ctrShpMap" val="fNode"/>
                              <dgm:param type="stAng" val="300"/>
                            </dgm:alg>
                          </dgm:if>
                          <dgm:if name="Name207" axis="ch ch" ptType="node node" st="2 1" cnt="1 0" func="cnt" op="equ" val="2">
                            <dgm:alg type="cycle">
                              <dgm:param type="ctrShpMap" val="fNode"/>
                              <dgm:param type="stAng" val="345"/>
                              <dgm:param type="spanAng" val="-90"/>
                            </dgm:alg>
                          </dgm:if>
                          <dgm:else name="Name208">
                            <dgm:alg type="cycle">
                              <dgm:param type="ctrShpMap" val="fNode"/>
                              <dgm:param type="stAng" val="0"/>
                              <dgm:param type="spanAng" val="-360"/>
                            </dgm:alg>
                          </dgm:else>
                        </dgm:choose>
                      </dgm:if>
                      <dgm:if name="Name209" axis="ch" ptType="node" func="cnt" op="gte" val="7">
                        <dgm:choose name="Name210">
                          <dgm:if name="Name211" axis="ch ch" ptType="node node" st="2 1" cnt="1 0" func="cnt" op="equ" val="1">
                            <dgm:alg type="cycle">
                              <dgm:param type="ctrShpMap" val="fNode"/>
                              <dgm:param type="stAng" val="308"/>
                            </dgm:alg>
                          </dgm:if>
                          <dgm:if name="Name212" axis="ch ch" ptType="node node" st="2 1" cnt="1 0" func="cnt" op="equ" val="2">
                            <dgm:alg type="cycle">
                              <dgm:param type="ctrShpMap" val="fNode"/>
                              <dgm:param type="stAng" val="353"/>
                              <dgm:param type="spanAng" val="-90"/>
                            </dgm:alg>
                          </dgm:if>
                          <dgm:else name="Name213">
                            <dgm:alg type="cycle">
                              <dgm:param type="ctrShpMap" val="fNode"/>
                              <dgm:param type="stAng" val="0"/>
                              <dgm:param type="spanAng" val="-360"/>
                            </dgm:alg>
                          </dgm:else>
                        </dgm:choose>
                      </dgm:if>
                      <dgm:else name="Name214"/>
                    </dgm:choose>
                  </dgm:else>
                </dgm:choose>
                <dgm:shape xmlns:r="http://schemas.openxmlformats.org/officeDocument/2006/relationships" r:blip="">
                  <dgm:adjLst/>
                </dgm:shape>
                <dgm:presOf/>
                <dgm:constrLst>
                  <dgm:constr type="sp" refType="w" fact="0.1"/>
                  <dgm:constr type="sibSp" refType="w" fact="0.1"/>
                </dgm:constrLst>
                <dgm:forEach name="Name215" axis="ch" ptType="node" st="2" cnt="1">
                  <dgm:layoutNode name="childCenter2"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16" axis="ch">
                    <dgm:forEach name="Name217" axis="self" ptType="parTrans">
                      <dgm:layoutNode name="Name218">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19" axis="self" ptType="node">
                      <dgm:layoutNode name="text2"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20" axis="ch" ptType="parTrans" st="2" cnt="1">
                <dgm:layoutNode name="Name221">
                  <dgm:alg type="conn">
                    <dgm:param type="dim" val="1D"/>
                    <dgm:param type="begPts" val="auto"/>
                    <dgm:param type="endPts" val="auto"/>
                    <dgm:param type="endSty" val="noArr"/>
                    <dgm:param type="srcNode" val="textCenter"/>
                    <dgm:param type="dstNode" val="childCenter2"/>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22"/>
          </dgm:choose>
          <dgm:choose name="Name223">
            <dgm:if name="Name224" axis="ch" ptType="node" func="cnt" op="gte" val="3">
              <dgm:layoutNode name="cycle_3">
                <dgm:choose name="Name225">
                  <dgm:if name="Name226" func="var" arg="dir" op="equ" val="norm">
                    <dgm:choose name="Name227">
                      <dgm:if name="Name228" axis="ch" ptType="node" func="cnt" op="equ" val="3">
                        <dgm:choose name="Name229">
                          <dgm:if name="Name230" axis="ch ch" ptType="node node" st="3 1" cnt="1 0" func="cnt" op="equ" val="1">
                            <dgm:alg type="cycle">
                              <dgm:param type="ctrShpMap" val="fNode"/>
                              <dgm:param type="stAng" val="240"/>
                              <dgm:param type="horzAlign" val="l"/>
                              <dgm:param type="vertAlign" val="b"/>
                            </dgm:alg>
                          </dgm:if>
                          <dgm:if name="Name231" axis="ch ch" ptType="node node" st="3 1" cnt="1 0" func="cnt" op="equ" val="2">
                            <dgm:alg type="cycle">
                              <dgm:param type="ctrShpMap" val="fNode"/>
                              <dgm:param type="stAng" val="195"/>
                              <dgm:param type="spanAng" val="90"/>
                              <dgm:param type="horzAlign" val="l"/>
                              <dgm:param type="vertAlign" val="b"/>
                            </dgm:alg>
                          </dgm:if>
                          <dgm:else name="Name232">
                            <dgm:alg type="cycle">
                              <dgm:param type="ctrShpMap" val="fNode"/>
                              <dgm:param type="stAng" val="150"/>
                              <dgm:param type="spanAng" val="180"/>
                            </dgm:alg>
                          </dgm:else>
                        </dgm:choose>
                      </dgm:if>
                      <dgm:if name="Name233" axis="ch" ptType="node" func="cnt" op="equ" val="4">
                        <dgm:choose name="Name234">
                          <dgm:if name="Name235" axis="ch ch" ptType="node node" st="3 1" cnt="1 0" func="cnt" op="equ" val="1">
                            <dgm:alg type="cycle">
                              <dgm:param type="ctrShpMap" val="fNode"/>
                              <dgm:param type="stAng" val="180"/>
                            </dgm:alg>
                          </dgm:if>
                          <dgm:if name="Name236" axis="ch ch" ptType="node node" st="3 1" cnt="1 0" func="cnt" op="equ" val="2">
                            <dgm:alg type="cycle">
                              <dgm:param type="ctrShpMap" val="fNode"/>
                              <dgm:param type="stAng" val="135"/>
                              <dgm:param type="spanAng" val="90"/>
                            </dgm:alg>
                          </dgm:if>
                          <dgm:else name="Name237">
                            <dgm:alg type="cycle">
                              <dgm:param type="ctrShpMap" val="fNode"/>
                              <dgm:param type="stAng" val="112.5"/>
                              <dgm:param type="spanAng" val="135"/>
                            </dgm:alg>
                          </dgm:else>
                        </dgm:choose>
                      </dgm:if>
                      <dgm:if name="Name238" axis="ch" ptType="node" func="cnt" op="equ" val="5">
                        <dgm:choose name="Name239">
                          <dgm:if name="Name240" axis="ch ch" ptType="node node" st="3 1" cnt="1 0" func="cnt" op="equ" val="1">
                            <dgm:alg type="cycle">
                              <dgm:param type="ctrShpMap" val="fNode"/>
                              <dgm:param type="stAng" val="144"/>
                            </dgm:alg>
                          </dgm:if>
                          <dgm:if name="Name241" axis="ch ch" ptType="node node" st="3 1" cnt="1 0" func="cnt" op="equ" val="2">
                            <dgm:alg type="cycle">
                              <dgm:param type="ctrShpMap" val="fNode"/>
                              <dgm:param type="stAng" val="99"/>
                              <dgm:param type="spanAng" val="90"/>
                            </dgm:alg>
                          </dgm:if>
                          <dgm:else name="Name242">
                            <dgm:alg type="cycle">
                              <dgm:param type="ctrShpMap" val="fNode"/>
                              <dgm:param type="stAng" val="0"/>
                              <dgm:param type="spanAng" val="360"/>
                            </dgm:alg>
                          </dgm:else>
                        </dgm:choose>
                      </dgm:if>
                      <dgm:if name="Name243" axis="ch" ptType="node" func="cnt" op="equ" val="6">
                        <dgm:choose name="Name244">
                          <dgm:if name="Name245" axis="ch ch" ptType="node node" st="3 1" cnt="1 0" func="cnt" op="equ" val="1">
                            <dgm:alg type="cycle">
                              <dgm:param type="ctrShpMap" val="fNode"/>
                              <dgm:param type="stAng" val="120"/>
                            </dgm:alg>
                          </dgm:if>
                          <dgm:if name="Name246" axis="ch ch" ptType="node node" st="3 1" cnt="1 0" func="cnt" op="equ" val="2">
                            <dgm:alg type="cycle">
                              <dgm:param type="ctrShpMap" val="fNode"/>
                              <dgm:param type="stAng" val="75"/>
                              <dgm:param type="spanAng" val="90"/>
                            </dgm:alg>
                          </dgm:if>
                          <dgm:else name="Name247">
                            <dgm:alg type="cycle">
                              <dgm:param type="ctrShpMap" val="fNode"/>
                              <dgm:param type="stAng" val="0"/>
                              <dgm:param type="spanAng" val="360"/>
                            </dgm:alg>
                          </dgm:else>
                        </dgm:choose>
                      </dgm:if>
                      <dgm:if name="Name248" axis="ch" ptType="node" func="cnt" op="gte" val="7">
                        <dgm:choose name="Name249">
                          <dgm:if name="Name250" axis="ch ch" ptType="node node" st="3 1" cnt="1 0" func="cnt" op="equ" val="1">
                            <dgm:alg type="cycle">
                              <dgm:param type="ctrShpMap" val="fNode"/>
                              <dgm:param type="stAng" val="102"/>
                            </dgm:alg>
                          </dgm:if>
                          <dgm:if name="Name251" axis="ch ch" ptType="node node" st="3 1" cnt="1 0" func="cnt" op="equ" val="2">
                            <dgm:alg type="cycle">
                              <dgm:param type="ctrShpMap" val="fNode"/>
                              <dgm:param type="stAng" val="57"/>
                              <dgm:param type="spanAng" val="90"/>
                            </dgm:alg>
                          </dgm:if>
                          <dgm:else name="Name252">
                            <dgm:alg type="cycle">
                              <dgm:param type="ctrShpMap" val="fNode"/>
                              <dgm:param type="stAng" val="0"/>
                              <dgm:param type="spanAng" val="360"/>
                            </dgm:alg>
                          </dgm:else>
                        </dgm:choose>
                      </dgm:if>
                      <dgm:else name="Name253"/>
                    </dgm:choose>
                  </dgm:if>
                  <dgm:else name="Name254">
                    <dgm:choose name="Name255">
                      <dgm:if name="Name256" axis="ch" ptType="node" func="cnt" op="equ" val="3">
                        <dgm:choose name="Name257">
                          <dgm:if name="Name258" axis="ch ch" ptType="node node" st="3 1" cnt="1 0" func="cnt" op="equ" val="1">
                            <dgm:alg type="cycle">
                              <dgm:param type="ctrShpMap" val="fNode"/>
                              <dgm:param type="stAng" val="120"/>
                              <dgm:param type="horzAlign" val="r"/>
                              <dgm:param type="vertAlign" val="b"/>
                            </dgm:alg>
                          </dgm:if>
                          <dgm:if name="Name259" axis="ch ch" ptType="node node" st="3 1" cnt="1 0" func="cnt" op="equ" val="2">
                            <dgm:alg type="cycle">
                              <dgm:param type="ctrShpMap" val="fNode"/>
                              <dgm:param type="stAng" val="165"/>
                              <dgm:param type="spanAng" val="-90"/>
                              <dgm:param type="horzAlign" val="r"/>
                              <dgm:param type="vertAlign" val="b"/>
                            </dgm:alg>
                          </dgm:if>
                          <dgm:else name="Name260">
                            <dgm:alg type="cycle">
                              <dgm:param type="ctrShpMap" val="fNode"/>
                              <dgm:param type="stAng" val="210"/>
                              <dgm:param type="spanAng" val="-180"/>
                            </dgm:alg>
                          </dgm:else>
                        </dgm:choose>
                      </dgm:if>
                      <dgm:if name="Name261" axis="ch" ptType="node" func="cnt" op="equ" val="4">
                        <dgm:choose name="Name262">
                          <dgm:if name="Name263" axis="ch ch" ptType="node node" st="3 1" cnt="1 0" func="cnt" op="equ" val="1">
                            <dgm:alg type="cycle">
                              <dgm:param type="ctrShpMap" val="fNode"/>
                              <dgm:param type="stAng" val="180"/>
                            </dgm:alg>
                          </dgm:if>
                          <dgm:if name="Name264" axis="ch ch" ptType="node node" st="3 1" cnt="1 0" func="cnt" op="equ" val="2">
                            <dgm:alg type="cycle">
                              <dgm:param type="ctrShpMap" val="fNode"/>
                              <dgm:param type="stAng" val="225"/>
                              <dgm:param type="spanAng" val="-90"/>
                            </dgm:alg>
                          </dgm:if>
                          <dgm:else name="Name265">
                            <dgm:alg type="cycle">
                              <dgm:param type="ctrShpMap" val="fNode"/>
                              <dgm:param type="stAng" val="247.5"/>
                              <dgm:param type="spanAng" val="-135"/>
                            </dgm:alg>
                          </dgm:else>
                        </dgm:choose>
                      </dgm:if>
                      <dgm:if name="Name266" axis="ch" ptType="node" func="cnt" op="equ" val="5">
                        <dgm:choose name="Name267">
                          <dgm:if name="Name268" axis="ch ch" ptType="node node" st="3 1" cnt="1 0" func="cnt" op="equ" val="1">
                            <dgm:alg type="cycle">
                              <dgm:param type="ctrShpMap" val="fNode"/>
                              <dgm:param type="stAng" val="216"/>
                            </dgm:alg>
                          </dgm:if>
                          <dgm:if name="Name269" axis="ch ch" ptType="node node" st="3 1" cnt="1 0" func="cnt" op="equ" val="2">
                            <dgm:alg type="cycle">
                              <dgm:param type="ctrShpMap" val="fNode"/>
                              <dgm:param type="stAng" val="261"/>
                              <dgm:param type="spanAng" val="-90"/>
                            </dgm:alg>
                          </dgm:if>
                          <dgm:else name="Name270">
                            <dgm:alg type="cycle">
                              <dgm:param type="ctrShpMap" val="fNode"/>
                              <dgm:param type="stAng" val="0"/>
                              <dgm:param type="spanAng" val="-360"/>
                            </dgm:alg>
                          </dgm:else>
                        </dgm:choose>
                      </dgm:if>
                      <dgm:if name="Name271" axis="ch" ptType="node" func="cnt" op="equ" val="6">
                        <dgm:choose name="Name272">
                          <dgm:if name="Name273" axis="ch ch" ptType="node node" st="3 1" cnt="1 0" func="cnt" op="equ" val="1">
                            <dgm:alg type="cycle">
                              <dgm:param type="ctrShpMap" val="fNode"/>
                              <dgm:param type="stAng" val="240"/>
                            </dgm:alg>
                          </dgm:if>
                          <dgm:if name="Name274" axis="ch ch" ptType="node node" st="3 1" cnt="1 0" func="cnt" op="equ" val="2">
                            <dgm:alg type="cycle">
                              <dgm:param type="ctrShpMap" val="fNode"/>
                              <dgm:param type="stAng" val="285"/>
                              <dgm:param type="spanAng" val="-90"/>
                            </dgm:alg>
                          </dgm:if>
                          <dgm:else name="Name275">
                            <dgm:alg type="cycle">
                              <dgm:param type="ctrShpMap" val="fNode"/>
                              <dgm:param type="stAng" val="0"/>
                              <dgm:param type="spanAng" val="-360"/>
                            </dgm:alg>
                          </dgm:else>
                        </dgm:choose>
                      </dgm:if>
                      <dgm:if name="Name276" axis="ch" ptType="node" func="cnt" op="gte" val="7">
                        <dgm:choose name="Name277">
                          <dgm:if name="Name278" axis="ch ch" ptType="node node" st="3 1" cnt="1 0" func="cnt" op="equ" val="1">
                            <dgm:alg type="cycle">
                              <dgm:param type="ctrShpMap" val="fNode"/>
                              <dgm:param type="stAng" val="257"/>
                            </dgm:alg>
                          </dgm:if>
                          <dgm:if name="Name279" axis="ch ch" ptType="node node" st="3 1" cnt="1 0" func="cnt" op="equ" val="2">
                            <dgm:alg type="cycle">
                              <dgm:param type="ctrShpMap" val="fNode"/>
                              <dgm:param type="stAng" val="302"/>
                              <dgm:param type="spanAng" val="-90"/>
                            </dgm:alg>
                          </dgm:if>
                          <dgm:else name="Name280">
                            <dgm:alg type="cycle">
                              <dgm:param type="ctrShpMap" val="fNode"/>
                              <dgm:param type="stAng" val="0"/>
                              <dgm:param type="spanAng" val="-360"/>
                            </dgm:alg>
                          </dgm:else>
                        </dgm:choose>
                      </dgm:if>
                      <dgm:else name="Name281"/>
                    </dgm:choose>
                  </dgm:else>
                </dgm:choose>
                <dgm:shape xmlns:r="http://schemas.openxmlformats.org/officeDocument/2006/relationships" r:blip="">
                  <dgm:adjLst/>
                </dgm:shape>
                <dgm:presOf/>
                <dgm:constrLst>
                  <dgm:constr type="sp" refType="w" fact="0.1"/>
                  <dgm:constr type="sibSp" refType="w" fact="0.1"/>
                </dgm:constrLst>
                <dgm:forEach name="Name282" axis="ch" ptType="node" st="3" cnt="1">
                  <dgm:layoutNode name="childCenter3"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83" axis="ch">
                    <dgm:forEach name="Name284" axis="self" ptType="parTrans">
                      <dgm:layoutNode name="Name285">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86" axis="self" ptType="node">
                      <dgm:layoutNode name="text3"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87" axis="ch" ptType="parTrans" st="3" cnt="1">
                <dgm:layoutNode name="Name288">
                  <dgm:alg type="conn">
                    <dgm:param type="dim" val="1D"/>
                    <dgm:param type="begPts" val="auto"/>
                    <dgm:param type="endPts" val="auto"/>
                    <dgm:param type="endSty" val="noArr"/>
                    <dgm:param type="srcNode" val="textCenter"/>
                    <dgm:param type="dstNode" val="childCenter3"/>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89"/>
          </dgm:choose>
          <dgm:choose name="Name290">
            <dgm:if name="Name291" axis="ch" ptType="node" func="cnt" op="gte" val="4">
              <dgm:layoutNode name="cycle_4">
                <dgm:choose name="Name292">
                  <dgm:if name="Name293" func="var" arg="dir" op="equ" val="norm">
                    <dgm:choose name="Name294">
                      <dgm:if name="Name295" axis="ch" ptType="node" func="cnt" op="equ" val="4">
                        <dgm:choose name="Name296">
                          <dgm:if name="Name297" axis="ch ch" ptType="node node" st="4 1" cnt="1 0" func="cnt" op="equ" val="1">
                            <dgm:alg type="cycle">
                              <dgm:param type="ctrShpMap" val="fNode"/>
                              <dgm:param type="stAng" val="270"/>
                            </dgm:alg>
                          </dgm:if>
                          <dgm:if name="Name298" axis="ch ch" ptType="node node" st="4 1" cnt="1 0" func="cnt" op="equ" val="2">
                            <dgm:alg type="cycle">
                              <dgm:param type="ctrShpMap" val="fNode"/>
                              <dgm:param type="stAng" val="225"/>
                              <dgm:param type="spanAng" val="90"/>
                            </dgm:alg>
                          </dgm:if>
                          <dgm:else name="Name299">
                            <dgm:alg type="cycle">
                              <dgm:param type="ctrShpMap" val="fNode"/>
                              <dgm:param type="stAng" val="202.5"/>
                              <dgm:param type="spanAng" val="135"/>
                            </dgm:alg>
                          </dgm:else>
                        </dgm:choose>
                      </dgm:if>
                      <dgm:if name="Name300" axis="ch" ptType="node" func="cnt" op="equ" val="5">
                        <dgm:choose name="Name301">
                          <dgm:if name="Name302" axis="ch ch" ptType="node node" st="4 1" cnt="1 0" func="cnt" op="equ" val="1">
                            <dgm:alg type="cycle">
                              <dgm:param type="ctrShpMap" val="fNode"/>
                              <dgm:param type="stAng" val="216"/>
                            </dgm:alg>
                          </dgm:if>
                          <dgm:if name="Name303" axis="ch ch" ptType="node node" st="4 1" cnt="1 0" func="cnt" op="equ" val="2">
                            <dgm:alg type="cycle">
                              <dgm:param type="ctrShpMap" val="fNode"/>
                              <dgm:param type="stAng" val="171"/>
                              <dgm:param type="spanAng" val="90"/>
                            </dgm:alg>
                          </dgm:if>
                          <dgm:else name="Name304">
                            <dgm:alg type="cycle">
                              <dgm:param type="ctrShpMap" val="fNode"/>
                              <dgm:param type="stAng" val="0"/>
                              <dgm:param type="spanAng" val="360"/>
                            </dgm:alg>
                          </dgm:else>
                        </dgm:choose>
                      </dgm:if>
                      <dgm:if name="Name305" axis="ch" ptType="node" func="cnt" op="equ" val="6">
                        <dgm:choose name="Name306">
                          <dgm:if name="Name307" axis="ch ch" ptType="node node" st="4 1" cnt="1 0" func="cnt" op="equ" val="1">
                            <dgm:alg type="cycle">
                              <dgm:param type="ctrShpMap" val="fNode"/>
                              <dgm:param type="stAng" val="180"/>
                            </dgm:alg>
                          </dgm:if>
                          <dgm:if name="Name308" axis="ch ch" ptType="node node" st="4 1" cnt="1 0" func="cnt" op="equ" val="2">
                            <dgm:alg type="cycle">
                              <dgm:param type="ctrShpMap" val="fNode"/>
                              <dgm:param type="stAng" val="135"/>
                              <dgm:param type="spanAng" val="90"/>
                            </dgm:alg>
                          </dgm:if>
                          <dgm:else name="Name309">
                            <dgm:alg type="cycle">
                              <dgm:param type="ctrShpMap" val="fNode"/>
                              <dgm:param type="stAng" val="0"/>
                              <dgm:param type="spanAng" val="360"/>
                            </dgm:alg>
                          </dgm:else>
                        </dgm:choose>
                      </dgm:if>
                      <dgm:if name="Name310" axis="ch" ptType="node" func="cnt" op="gte" val="7">
                        <dgm:choose name="Name311">
                          <dgm:if name="Name312" axis="ch ch" ptType="node node" st="4 1" cnt="1 0" func="cnt" op="equ" val="1">
                            <dgm:alg type="cycle">
                              <dgm:param type="ctrShpMap" val="fNode"/>
                              <dgm:param type="stAng" val="154"/>
                            </dgm:alg>
                          </dgm:if>
                          <dgm:if name="Name313" axis="ch ch" ptType="node node" st="4 1" cnt="1 0" func="cnt" op="equ" val="2">
                            <dgm:alg type="cycle">
                              <dgm:param type="ctrShpMap" val="fNode"/>
                              <dgm:param type="stAng" val="109"/>
                              <dgm:param type="spanAng" val="90"/>
                            </dgm:alg>
                          </dgm:if>
                          <dgm:else name="Name314">
                            <dgm:alg type="cycle">
                              <dgm:param type="ctrShpMap" val="fNode"/>
                              <dgm:param type="stAng" val="0"/>
                              <dgm:param type="spanAng" val="360"/>
                            </dgm:alg>
                          </dgm:else>
                        </dgm:choose>
                      </dgm:if>
                      <dgm:else name="Name315"/>
                    </dgm:choose>
                  </dgm:if>
                  <dgm:else name="Name316">
                    <dgm:choose name="Name317">
                      <dgm:if name="Name318" axis="ch" ptType="node" func="cnt" op="equ" val="4">
                        <dgm:choose name="Name319">
                          <dgm:if name="Name320" axis="ch ch" ptType="node node" st="4 1" cnt="1 0" func="cnt" op="equ" val="1">
                            <dgm:alg type="cycle">
                              <dgm:param type="ctrShpMap" val="fNode"/>
                              <dgm:param type="stAng" val="90"/>
                            </dgm:alg>
                          </dgm:if>
                          <dgm:if name="Name321" axis="ch ch" ptType="node node" st="4 1" cnt="1 0" func="cnt" op="equ" val="2">
                            <dgm:alg type="cycle">
                              <dgm:param type="ctrShpMap" val="fNode"/>
                              <dgm:param type="stAng" val="135"/>
                              <dgm:param type="spanAng" val="-90"/>
                            </dgm:alg>
                          </dgm:if>
                          <dgm:else name="Name322">
                            <dgm:alg type="cycle">
                              <dgm:param type="ctrShpMap" val="fNode"/>
                              <dgm:param type="stAng" val="157.5"/>
                              <dgm:param type="spanAng" val="-135"/>
                            </dgm:alg>
                          </dgm:else>
                        </dgm:choose>
                      </dgm:if>
                      <dgm:if name="Name323" axis="ch" ptType="node" func="cnt" op="equ" val="5">
                        <dgm:choose name="Name324">
                          <dgm:if name="Name325" axis="ch ch" ptType="node node" st="4 1" cnt="1 0" func="cnt" op="equ" val="1">
                            <dgm:alg type="cycle">
                              <dgm:param type="ctrShpMap" val="fNode"/>
                              <dgm:param type="stAng" val="144"/>
                            </dgm:alg>
                          </dgm:if>
                          <dgm:if name="Name326" axis="ch ch" ptType="node node" st="4 1" cnt="1 0" func="cnt" op="equ" val="2">
                            <dgm:alg type="cycle">
                              <dgm:param type="ctrShpMap" val="fNode"/>
                              <dgm:param type="stAng" val="189"/>
                              <dgm:param type="spanAng" val="-90"/>
                            </dgm:alg>
                          </dgm:if>
                          <dgm:else name="Name327">
                            <dgm:alg type="cycle">
                              <dgm:param type="ctrShpMap" val="fNode"/>
                              <dgm:param type="stAng" val="0"/>
                              <dgm:param type="spanAng" val="-360"/>
                            </dgm:alg>
                          </dgm:else>
                        </dgm:choose>
                      </dgm:if>
                      <dgm:if name="Name328" axis="ch" ptType="node" func="cnt" op="equ" val="6">
                        <dgm:choose name="Name329">
                          <dgm:if name="Name330" axis="ch ch" ptType="node node" st="4 1" cnt="1 0" func="cnt" op="equ" val="1">
                            <dgm:alg type="cycle">
                              <dgm:param type="ctrShpMap" val="fNode"/>
                              <dgm:param type="stAng" val="180"/>
                            </dgm:alg>
                          </dgm:if>
                          <dgm:if name="Name331" axis="ch ch" ptType="node node" st="4 1" cnt="1 0" func="cnt" op="equ" val="2">
                            <dgm:alg type="cycle">
                              <dgm:param type="ctrShpMap" val="fNode"/>
                              <dgm:param type="stAng" val="225"/>
                              <dgm:param type="spanAng" val="-90"/>
                            </dgm:alg>
                          </dgm:if>
                          <dgm:else name="Name332">
                            <dgm:alg type="cycle">
                              <dgm:param type="ctrShpMap" val="fNode"/>
                              <dgm:param type="stAng" val="0"/>
                              <dgm:param type="spanAng" val="-360"/>
                            </dgm:alg>
                          </dgm:else>
                        </dgm:choose>
                      </dgm:if>
                      <dgm:if name="Name333" axis="ch" ptType="node" func="cnt" op="gte" val="7">
                        <dgm:choose name="Name334">
                          <dgm:if name="Name335" axis="ch ch" ptType="node node" st="4 1" cnt="1 0" func="cnt" op="equ" val="1">
                            <dgm:alg type="cycle">
                              <dgm:param type="ctrShpMap" val="fNode"/>
                              <dgm:param type="stAng" val="205"/>
                            </dgm:alg>
                          </dgm:if>
                          <dgm:if name="Name336" axis="ch ch" ptType="node node" st="4 1" cnt="1 0" func="cnt" op="equ" val="2">
                            <dgm:alg type="cycle">
                              <dgm:param type="ctrShpMap" val="fNode"/>
                              <dgm:param type="stAng" val="250"/>
                              <dgm:param type="spanAng" val="-90"/>
                            </dgm:alg>
                          </dgm:if>
                          <dgm:else name="Name337">
                            <dgm:alg type="cycle">
                              <dgm:param type="ctrShpMap" val="fNode"/>
                              <dgm:param type="stAng" val="0"/>
                              <dgm:param type="spanAng" val="-360"/>
                            </dgm:alg>
                          </dgm:else>
                        </dgm:choose>
                      </dgm:if>
                      <dgm:else name="Name338"/>
                    </dgm:choose>
                  </dgm:else>
                </dgm:choose>
                <dgm:shape xmlns:r="http://schemas.openxmlformats.org/officeDocument/2006/relationships" r:blip="">
                  <dgm:adjLst/>
                </dgm:shape>
                <dgm:presOf/>
                <dgm:constrLst>
                  <dgm:constr type="sp" refType="w" fact="0.1"/>
                  <dgm:constr type="sibSp" refType="w" fact="0.1"/>
                </dgm:constrLst>
                <dgm:forEach name="Name339" axis="ch" ptType="node" st="4" cnt="1">
                  <dgm:layoutNode name="childCenter4"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40" axis="ch">
                    <dgm:forEach name="Name341" axis="self" ptType="parTrans">
                      <dgm:layoutNode name="Name342">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43" axis="self" ptType="node">
                      <dgm:layoutNode name="text4"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44" axis="ch" ptType="parTrans" st="4" cnt="1">
                <dgm:layoutNode name="Name345">
                  <dgm:alg type="conn">
                    <dgm:param type="dim" val="1D"/>
                    <dgm:param type="begPts" val="auto"/>
                    <dgm:param type="endPts" val="auto"/>
                    <dgm:param type="endSty" val="noArr"/>
                    <dgm:param type="srcNode" val="textCenter"/>
                    <dgm:param type="dstNode" val="childCenter4"/>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46"/>
          </dgm:choose>
          <dgm:choose name="Name347">
            <dgm:if name="Name348" axis="ch" ptType="node" func="cnt" op="gte" val="5">
              <dgm:layoutNode name="cycle_5">
                <dgm:choose name="Name349">
                  <dgm:if name="Name350" func="var" arg="dir" op="equ" val="norm">
                    <dgm:choose name="Name351">
                      <dgm:if name="Name352" axis="ch" ptType="node" func="cnt" op="equ" val="5">
                        <dgm:choose name="Name353">
                          <dgm:if name="Name354" axis="ch ch" ptType="node node" st="5 1" cnt="1 0" func="cnt" op="equ" val="1">
                            <dgm:alg type="cycle">
                              <dgm:param type="ctrShpMap" val="fNode"/>
                              <dgm:param type="stAng" val="288"/>
                            </dgm:alg>
                          </dgm:if>
                          <dgm:if name="Name355" axis="ch ch" ptType="node node" st="5 1" cnt="1 0" func="cnt" op="equ" val="2">
                            <dgm:alg type="cycle">
                              <dgm:param type="ctrShpMap" val="fNode"/>
                              <dgm:param type="stAng" val="243"/>
                              <dgm:param type="spanAng" val="90"/>
                            </dgm:alg>
                          </dgm:if>
                          <dgm:else name="Name356">
                            <dgm:alg type="cycle">
                              <dgm:param type="ctrShpMap" val="fNode"/>
                              <dgm:param type="stAng" val="0"/>
                              <dgm:param type="spanAng" val="360"/>
                            </dgm:alg>
                          </dgm:else>
                        </dgm:choose>
                      </dgm:if>
                      <dgm:if name="Name357" axis="ch" ptType="node" func="cnt" op="equ" val="6">
                        <dgm:choose name="Name358">
                          <dgm:if name="Name359" axis="ch ch" ptType="node node" st="5 1" cnt="1 0" func="cnt" op="equ" val="1">
                            <dgm:alg type="cycle">
                              <dgm:param type="ctrShpMap" val="fNode"/>
                              <dgm:param type="stAng" val="240"/>
                            </dgm:alg>
                          </dgm:if>
                          <dgm:if name="Name360" axis="ch ch" ptType="node node" st="5 1" cnt="1 0" func="cnt" op="equ" val="2">
                            <dgm:alg type="cycle">
                              <dgm:param type="ctrShpMap" val="fNode"/>
                              <dgm:param type="stAng" val="195"/>
                              <dgm:param type="spanAng" val="90"/>
                            </dgm:alg>
                          </dgm:if>
                          <dgm:else name="Name361">
                            <dgm:alg type="cycle">
                              <dgm:param type="ctrShpMap" val="fNode"/>
                              <dgm:param type="stAng" val="0"/>
                              <dgm:param type="spanAng" val="360"/>
                            </dgm:alg>
                          </dgm:else>
                        </dgm:choose>
                      </dgm:if>
                      <dgm:if name="Name362" axis="ch" ptType="node" func="cnt" op="gte" val="7">
                        <dgm:choose name="Name363">
                          <dgm:if name="Name364" axis="ch ch" ptType="node node" st="5 1" cnt="1 0" func="cnt" op="equ" val="1">
                            <dgm:alg type="cycle">
                              <dgm:param type="ctrShpMap" val="fNode"/>
                              <dgm:param type="stAng" val="205"/>
                            </dgm:alg>
                          </dgm:if>
                          <dgm:if name="Name365" axis="ch ch" ptType="node node" st="5 1" cnt="1 0" func="cnt" op="equ" val="2">
                            <dgm:alg type="cycle">
                              <dgm:param type="ctrShpMap" val="fNode"/>
                              <dgm:param type="stAng" val="160"/>
                              <dgm:param type="spanAng" val="90"/>
                            </dgm:alg>
                          </dgm:if>
                          <dgm:else name="Name366">
                            <dgm:alg type="cycle">
                              <dgm:param type="ctrShpMap" val="fNode"/>
                              <dgm:param type="stAng" val="0"/>
                              <dgm:param type="spanAng" val="360"/>
                            </dgm:alg>
                          </dgm:else>
                        </dgm:choose>
                      </dgm:if>
                      <dgm:else name="Name367"/>
                    </dgm:choose>
                  </dgm:if>
                  <dgm:else name="Name368">
                    <dgm:choose name="Name369">
                      <dgm:if name="Name370" axis="ch" ptType="node" func="cnt" op="equ" val="5">
                        <dgm:choose name="Name371">
                          <dgm:if name="Name372" axis="ch ch" ptType="node node" st="5 1" cnt="1 0" func="cnt" op="equ" val="1">
                            <dgm:alg type="cycle">
                              <dgm:param type="ctrShpMap" val="fNode"/>
                              <dgm:param type="stAng" val="72"/>
                            </dgm:alg>
                          </dgm:if>
                          <dgm:if name="Name373" axis="ch ch" ptType="node node" st="5 1" cnt="1 0" func="cnt" op="equ" val="2">
                            <dgm:alg type="cycle">
                              <dgm:param type="ctrShpMap" val="fNode"/>
                              <dgm:param type="stAng" val="117"/>
                              <dgm:param type="spanAng" val="-90"/>
                            </dgm:alg>
                          </dgm:if>
                          <dgm:else name="Name374">
                            <dgm:alg type="cycle">
                              <dgm:param type="ctrShpMap" val="fNode"/>
                              <dgm:param type="stAng" val="0"/>
                              <dgm:param type="spanAng" val="-360"/>
                            </dgm:alg>
                          </dgm:else>
                        </dgm:choose>
                      </dgm:if>
                      <dgm:if name="Name375" axis="ch" ptType="node" func="cnt" op="equ" val="6">
                        <dgm:choose name="Name376">
                          <dgm:if name="Name377" axis="ch ch" ptType="node node" st="5 1" cnt="1 0" func="cnt" op="equ" val="1">
                            <dgm:alg type="cycle">
                              <dgm:param type="ctrShpMap" val="fNode"/>
                              <dgm:param type="stAng" val="120"/>
                            </dgm:alg>
                          </dgm:if>
                          <dgm:if name="Name378" axis="ch ch" ptType="node node" st="5 1" cnt="1 0" func="cnt" op="equ" val="2">
                            <dgm:alg type="cycle">
                              <dgm:param type="ctrShpMap" val="fNode"/>
                              <dgm:param type="stAng" val="165"/>
                              <dgm:param type="spanAng" val="-90"/>
                            </dgm:alg>
                          </dgm:if>
                          <dgm:else name="Name379">
                            <dgm:alg type="cycle">
                              <dgm:param type="ctrShpMap" val="fNode"/>
                              <dgm:param type="stAng" val="0"/>
                              <dgm:param type="spanAng" val="-360"/>
                            </dgm:alg>
                          </dgm:else>
                        </dgm:choose>
                      </dgm:if>
                      <dgm:if name="Name380" axis="ch" ptType="node" func="cnt" op="gte" val="7">
                        <dgm:choose name="Name381">
                          <dgm:if name="Name382" axis="ch ch" ptType="node node" st="5 1" cnt="1 0" func="cnt" op="equ" val="1">
                            <dgm:alg type="cycle">
                              <dgm:param type="ctrShpMap" val="fNode"/>
                              <dgm:param type="stAng" val="154"/>
                            </dgm:alg>
                          </dgm:if>
                          <dgm:if name="Name383" axis="ch ch" ptType="node node" st="5 1" cnt="1 0" func="cnt" op="equ" val="2">
                            <dgm:alg type="cycle">
                              <dgm:param type="ctrShpMap" val="fNode"/>
                              <dgm:param type="stAng" val="199"/>
                              <dgm:param type="spanAng" val="-90"/>
                            </dgm:alg>
                          </dgm:if>
                          <dgm:else name="Name384">
                            <dgm:alg type="cycle">
                              <dgm:param type="ctrShpMap" val="fNode"/>
                              <dgm:param type="stAng" val="0"/>
                              <dgm:param type="spanAng" val="-360"/>
                            </dgm:alg>
                          </dgm:else>
                        </dgm:choose>
                      </dgm:if>
                      <dgm:else name="Name385"/>
                    </dgm:choose>
                  </dgm:else>
                </dgm:choose>
                <dgm:shape xmlns:r="http://schemas.openxmlformats.org/officeDocument/2006/relationships" r:blip="">
                  <dgm:adjLst/>
                </dgm:shape>
                <dgm:presOf/>
                <dgm:constrLst>
                  <dgm:constr type="sp" refType="w" fact="0.1"/>
                  <dgm:constr type="sibSp" refType="w" fact="0.1"/>
                </dgm:constrLst>
                <dgm:forEach name="Name386" axis="ch" ptType="node" st="5" cnt="1">
                  <dgm:layoutNode name="childCenter5"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87" axis="ch">
                    <dgm:forEach name="Name388" axis="self" ptType="parTrans">
                      <dgm:layoutNode name="Name38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90" axis="self" ptType="node">
                      <dgm:layoutNode name="text5"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91" axis="ch" ptType="parTrans" st="5" cnt="1">
                <dgm:layoutNode name="Name392">
                  <dgm:alg type="conn">
                    <dgm:param type="dim" val="1D"/>
                    <dgm:param type="begPts" val="auto"/>
                    <dgm:param type="endPts" val="auto"/>
                    <dgm:param type="endSty" val="noArr"/>
                    <dgm:param type="srcNode" val="textCenter"/>
                    <dgm:param type="dstNode" val="childCenter5"/>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93"/>
          </dgm:choose>
          <dgm:choose name="Name394">
            <dgm:if name="Name395" axis="ch" ptType="node" func="cnt" op="gte" val="6">
              <dgm:layoutNode name="cycle_6">
                <dgm:choose name="Name396">
                  <dgm:if name="Name397" func="var" arg="dir" op="equ" val="norm">
                    <dgm:choose name="Name398">
                      <dgm:if name="Name399" axis="ch" ptType="node" func="cnt" op="equ" val="6">
                        <dgm:choose name="Name400">
                          <dgm:if name="Name401" axis="ch ch" ptType="node node" st="6 1" cnt="1 0" func="cnt" op="equ" val="1">
                            <dgm:alg type="cycle">
                              <dgm:param type="ctrShpMap" val="fNode"/>
                              <dgm:param type="stAng" val="300"/>
                            </dgm:alg>
                          </dgm:if>
                          <dgm:if name="Name402" axis="ch ch" ptType="node node" st="6 1" cnt="1 0" func="cnt" op="equ" val="2">
                            <dgm:alg type="cycle">
                              <dgm:param type="ctrShpMap" val="fNode"/>
                              <dgm:param type="stAng" val="255"/>
                              <dgm:param type="spanAng" val="90"/>
                            </dgm:alg>
                          </dgm:if>
                          <dgm:else name="Name403">
                            <dgm:alg type="cycle">
                              <dgm:param type="ctrShpMap" val="fNode"/>
                              <dgm:param type="stAng" val="0"/>
                              <dgm:param type="spanAng" val="360"/>
                            </dgm:alg>
                          </dgm:else>
                        </dgm:choose>
                      </dgm:if>
                      <dgm:if name="Name404" axis="ch" ptType="node" func="cnt" op="gte" val="7">
                        <dgm:choose name="Name405">
                          <dgm:if name="Name406" axis="ch ch" ptType="node node" st="6 1" cnt="1 0" func="cnt" op="equ" val="1">
                            <dgm:alg type="cycle">
                              <dgm:param type="ctrShpMap" val="fNode"/>
                              <dgm:param type="stAng" val="257"/>
                            </dgm:alg>
                          </dgm:if>
                          <dgm:if name="Name407" axis="ch ch" ptType="node node" st="6 1" cnt="1 0" func="cnt" op="equ" val="2">
                            <dgm:alg type="cycle">
                              <dgm:param type="ctrShpMap" val="fNode"/>
                              <dgm:param type="stAng" val="212"/>
                              <dgm:param type="spanAng" val="90"/>
                            </dgm:alg>
                          </dgm:if>
                          <dgm:else name="Name408">
                            <dgm:alg type="cycle">
                              <dgm:param type="ctrShpMap" val="fNode"/>
                              <dgm:param type="stAng" val="0"/>
                              <dgm:param type="spanAng" val="360"/>
                            </dgm:alg>
                          </dgm:else>
                        </dgm:choose>
                      </dgm:if>
                      <dgm:else name="Name409"/>
                    </dgm:choose>
                  </dgm:if>
                  <dgm:else name="Name410">
                    <dgm:choose name="Name411">
                      <dgm:if name="Name412" axis="ch" ptType="node" func="cnt" op="equ" val="6">
                        <dgm:choose name="Name413">
                          <dgm:if name="Name414" axis="ch ch" ptType="node node" st="6 1" cnt="1 0" func="cnt" op="equ" val="1">
                            <dgm:alg type="cycle">
                              <dgm:param type="ctrShpMap" val="fNode"/>
                              <dgm:param type="stAng" val="60"/>
                            </dgm:alg>
                          </dgm:if>
                          <dgm:if name="Name415" axis="ch ch" ptType="node node" st="6 1" cnt="1 0" func="cnt" op="equ" val="2">
                            <dgm:alg type="cycle">
                              <dgm:param type="ctrShpMap" val="fNode"/>
                              <dgm:param type="stAng" val="105"/>
                              <dgm:param type="spanAng" val="-90"/>
                            </dgm:alg>
                          </dgm:if>
                          <dgm:else name="Name416">
                            <dgm:alg type="cycle">
                              <dgm:param type="ctrShpMap" val="fNode"/>
                              <dgm:param type="stAng" val="0"/>
                              <dgm:param type="spanAng" val="-360"/>
                            </dgm:alg>
                          </dgm:else>
                        </dgm:choose>
                      </dgm:if>
                      <dgm:if name="Name417" axis="ch" ptType="node" func="cnt" op="gte" val="7">
                        <dgm:choose name="Name418">
                          <dgm:if name="Name419" axis="ch ch" ptType="node node" st="6 1" cnt="1 0" func="cnt" op="equ" val="1">
                            <dgm:alg type="cycle">
                              <dgm:param type="ctrShpMap" val="fNode"/>
                              <dgm:param type="stAng" val="102"/>
                            </dgm:alg>
                          </dgm:if>
                          <dgm:if name="Name420" axis="ch ch" ptType="node node" st="6 1" cnt="1 0" func="cnt" op="equ" val="2">
                            <dgm:alg type="cycle">
                              <dgm:param type="ctrShpMap" val="fNode"/>
                              <dgm:param type="stAng" val="147"/>
                              <dgm:param type="spanAng" val="-90"/>
                            </dgm:alg>
                          </dgm:if>
                          <dgm:else name="Name421">
                            <dgm:alg type="cycle">
                              <dgm:param type="ctrShpMap" val="fNode"/>
                              <dgm:param type="stAng" val="0"/>
                              <dgm:param type="spanAng" val="-360"/>
                            </dgm:alg>
                          </dgm:else>
                        </dgm:choose>
                      </dgm:if>
                      <dgm:else name="Name422"/>
                    </dgm:choose>
                  </dgm:else>
                </dgm:choose>
                <dgm:shape xmlns:r="http://schemas.openxmlformats.org/officeDocument/2006/relationships" r:blip="">
                  <dgm:adjLst/>
                </dgm:shape>
                <dgm:presOf/>
                <dgm:constrLst>
                  <dgm:constr type="sp" refType="w" fact="0.1"/>
                  <dgm:constr type="sibSp" refType="w" fact="0.1"/>
                </dgm:constrLst>
                <dgm:forEach name="Name423" axis="ch" ptType="node" st="6" cnt="1">
                  <dgm:layoutNode name="childCenter6"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24" axis="ch">
                    <dgm:forEach name="Name425" axis="self" ptType="parTrans">
                      <dgm:layoutNode name="Name42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27" axis="self" ptType="node">
                      <dgm:layoutNode name="text6"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28" axis="ch" ptType="parTrans" st="6" cnt="1">
                <dgm:layoutNode name="Name429">
                  <dgm:alg type="conn">
                    <dgm:param type="dim" val="1D"/>
                    <dgm:param type="begPts" val="auto"/>
                    <dgm:param type="endPts" val="auto"/>
                    <dgm:param type="endSty" val="noArr"/>
                    <dgm:param type="srcNode" val="textCenter"/>
                    <dgm:param type="dstNode" val="childCenter6"/>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30"/>
          </dgm:choose>
          <dgm:choose name="Name431">
            <dgm:if name="Name432" axis="ch" ptType="node" func="cnt" op="gte" val="7">
              <dgm:layoutNode name="cycle_7">
                <dgm:choose name="Name433">
                  <dgm:if name="Name434" func="var" arg="dir" op="equ" val="norm">
                    <dgm:choose name="Name435">
                      <dgm:if name="Name436" axis="ch" ptType="node" func="cnt" op="gte" val="7">
                        <dgm:choose name="Name437">
                          <dgm:if name="Name438" axis="ch ch" ptType="node node" st="7 1" cnt="1 0" func="cnt" op="equ" val="1">
                            <dgm:alg type="cycle">
                              <dgm:param type="ctrShpMap" val="fNode"/>
                              <dgm:param type="stAng" val="308"/>
                            </dgm:alg>
                          </dgm:if>
                          <dgm:if name="Name439" axis="ch ch" ptType="node node" st="7 1" cnt="1 0" func="cnt" op="equ" val="2">
                            <dgm:alg type="cycle">
                              <dgm:param type="ctrShpMap" val="fNode"/>
                              <dgm:param type="stAng" val="263"/>
                              <dgm:param type="spanAng" val="90"/>
                            </dgm:alg>
                          </dgm:if>
                          <dgm:else name="Name440">
                            <dgm:alg type="cycle">
                              <dgm:param type="ctrShpMap" val="fNode"/>
                              <dgm:param type="stAng" val="0"/>
                              <dgm:param type="spanAng" val="360"/>
                            </dgm:alg>
                          </dgm:else>
                        </dgm:choose>
                      </dgm:if>
                      <dgm:else name="Name441"/>
                    </dgm:choose>
                  </dgm:if>
                  <dgm:else name="Name442">
                    <dgm:choose name="Name443">
                      <dgm:if name="Name444" axis="ch" ptType="node" func="cnt" op="gte" val="7">
                        <dgm:choose name="Name445">
                          <dgm:if name="Name446" axis="ch ch" ptType="node node" st="7 1" cnt="1 0" func="cnt" op="equ" val="1">
                            <dgm:alg type="cycle">
                              <dgm:param type="ctrShpMap" val="fNode"/>
                              <dgm:param type="stAng" val="51"/>
                            </dgm:alg>
                          </dgm:if>
                          <dgm:if name="Name447" axis="ch ch" ptType="node node" st="7 1" cnt="1 0" func="cnt" op="equ" val="2">
                            <dgm:alg type="cycle">
                              <dgm:param type="ctrShpMap" val="fNode"/>
                              <dgm:param type="stAng" val="96"/>
                              <dgm:param type="spanAng" val="-90"/>
                            </dgm:alg>
                          </dgm:if>
                          <dgm:else name="Name448">
                            <dgm:alg type="cycle">
                              <dgm:param type="ctrShpMap" val="fNode"/>
                              <dgm:param type="stAng" val="0"/>
                              <dgm:param type="spanAng" val="-360"/>
                            </dgm:alg>
                          </dgm:else>
                        </dgm:choose>
                      </dgm:if>
                      <dgm:else name="Name449"/>
                    </dgm:choose>
                  </dgm:else>
                </dgm:choose>
                <dgm:shape xmlns:r="http://schemas.openxmlformats.org/officeDocument/2006/relationships" r:blip="">
                  <dgm:adjLst/>
                </dgm:shape>
                <dgm:presOf/>
                <dgm:constrLst>
                  <dgm:constr type="sp" refType="w" fact="0.1"/>
                  <dgm:constr type="sibSp" refType="w" fact="0.1"/>
                </dgm:constrLst>
                <dgm:forEach name="Name450" axis="ch" ptType="node" st="7" cnt="1">
                  <dgm:layoutNode name="childCenter7"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51" axis="ch">
                    <dgm:forEach name="Name452" axis="self" ptType="parTrans">
                      <dgm:layoutNode name="Name453">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54" axis="self" ptType="node">
                      <dgm:layoutNode name="text7"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55" axis="ch" ptType="parTrans" st="7" cnt="1">
                <dgm:layoutNode name="Name456">
                  <dgm:alg type="conn">
                    <dgm:param type="dim" val="1D"/>
                    <dgm:param type="begPts" val="auto"/>
                    <dgm:param type="endPts" val="auto"/>
                    <dgm:param type="endSty" val="noArr"/>
                    <dgm:param type="srcNode" val="textCenter"/>
                    <dgm:param type="dstNode" val="childCenter7"/>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5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53678FF-1B83-854B-A2FD-CAEF062BAA87}" type="datetimeFigureOut">
              <a:rPr lang="en-US" smtClean="0"/>
              <a:t>8/21/12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4C52A8D-6B9A-A244-94A3-86AE96B94368}" type="slidenum">
              <a:rPr lang="en-US" smtClean="0"/>
              <a:t>‹#›</a:t>
            </a:fld>
            <a:endParaRPr lang="en-US"/>
          </a:p>
        </p:txBody>
      </p:sp>
    </p:spTree>
    <p:extLst>
      <p:ext uri="{BB962C8B-B14F-4D97-AF65-F5344CB8AC3E}">
        <p14:creationId xmlns:p14="http://schemas.microsoft.com/office/powerpoint/2010/main" val="863536432"/>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en.wikipedia.org/wiki/Consistency_(database_systems)" TargetMode="External"/><Relationship Id="rId4" Type="http://schemas.openxmlformats.org/officeDocument/2006/relationships/hyperlink" Target="http://en.wikipedia.org/wiki/Availability" TargetMode="External"/><Relationship Id="rId5" Type="http://schemas.openxmlformats.org/officeDocument/2006/relationships/hyperlink" Target="http://en.wikipedia.org/w/index.php?title=Network_partitioning&amp;action=edit&amp;redlink=1" TargetMode="External"/><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 Id="rId3" Type="http://schemas.openxmlformats.org/officeDocument/2006/relationships/hyperlink" Target="http://serverfault.com/questions/137348/how-much-network-latency-is-typical-for-east-west-coast-usa" TargetMode="Externa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Welcome everyone.</a:t>
            </a:r>
            <a:r>
              <a:rPr lang="en-US" baseline="0" dirty="0" smtClean="0"/>
              <a:t> </a:t>
            </a:r>
            <a:endParaRPr lang="en-US" dirty="0"/>
          </a:p>
        </p:txBody>
      </p:sp>
      <p:sp>
        <p:nvSpPr>
          <p:cNvPr id="4" name="Slide Number Placeholder 3"/>
          <p:cNvSpPr>
            <a:spLocks noGrp="1"/>
          </p:cNvSpPr>
          <p:nvPr>
            <p:ph type="sldNum" sz="quarter" idx="10"/>
          </p:nvPr>
        </p:nvSpPr>
        <p:spPr/>
        <p:txBody>
          <a:bodyPr/>
          <a:lstStyle/>
          <a:p>
            <a:fld id="{F4C52A8D-6B9A-A244-94A3-86AE96B94368}" type="slidenum">
              <a:rPr lang="en-US" smtClean="0"/>
              <a:t>1</a:t>
            </a:fld>
            <a:endParaRPr lang="en-US"/>
          </a:p>
        </p:txBody>
      </p:sp>
    </p:spTree>
    <p:extLst>
      <p:ext uri="{BB962C8B-B14F-4D97-AF65-F5344CB8AC3E}">
        <p14:creationId xmlns:p14="http://schemas.microsoft.com/office/powerpoint/2010/main" val="30673678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 you see above is a taste of something I inherited a few years back.</a:t>
            </a:r>
            <a:r>
              <a:rPr lang="en-US" baseline="0" dirty="0" smtClean="0"/>
              <a:t> The application had to store data that was dynamic. </a:t>
            </a:r>
          </a:p>
          <a:p>
            <a:endParaRPr lang="en-US" baseline="0" dirty="0" smtClean="0"/>
          </a:p>
          <a:p>
            <a:r>
              <a:rPr lang="en-US" baseline="0" dirty="0" smtClean="0"/>
              <a:t>Think about modeling a web poll where you need to store questions that can take different kinds of answers: </a:t>
            </a:r>
            <a:r>
              <a:rPr lang="en-US" baseline="0" dirty="0" err="1" smtClean="0"/>
              <a:t>numbers,strings,lists,booleans</a:t>
            </a:r>
            <a:r>
              <a:rPr lang="en-US" baseline="0" dirty="0" smtClean="0"/>
              <a:t>.</a:t>
            </a:r>
          </a:p>
          <a:p>
            <a:endParaRPr lang="en-US" baseline="0" dirty="0" smtClean="0"/>
          </a:p>
          <a:p>
            <a:r>
              <a:rPr lang="en-US" baseline="0" dirty="0" smtClean="0"/>
              <a:t>My example will be a basic address book where we have the option to have custom data inputs. </a:t>
            </a:r>
          </a:p>
          <a:p>
            <a:endParaRPr lang="en-US" baseline="0" dirty="0" smtClean="0"/>
          </a:p>
          <a:p>
            <a:r>
              <a:rPr lang="en-US" baseline="0" dirty="0" smtClean="0"/>
              <a:t>Notice that the center of the model </a:t>
            </a:r>
            <a:r>
              <a:rPr lang="en-US" b="1" baseline="0" dirty="0" smtClean="0"/>
              <a:t>should</a:t>
            </a:r>
            <a:r>
              <a:rPr lang="en-US" b="0" baseline="0" dirty="0" smtClean="0"/>
              <a:t> </a:t>
            </a:r>
            <a:r>
              <a:rPr lang="en-US" b="1" baseline="0" dirty="0" smtClean="0"/>
              <a:t>be</a:t>
            </a:r>
            <a:r>
              <a:rPr lang="en-US" b="0" baseline="0" dirty="0" smtClean="0"/>
              <a:t> the contact, but instead it focuses around the input.</a:t>
            </a:r>
            <a:endParaRPr lang="en-US" dirty="0"/>
          </a:p>
        </p:txBody>
      </p:sp>
      <p:sp>
        <p:nvSpPr>
          <p:cNvPr id="4" name="Slide Number Placeholder 3"/>
          <p:cNvSpPr>
            <a:spLocks noGrp="1"/>
          </p:cNvSpPr>
          <p:nvPr>
            <p:ph type="sldNum" sz="quarter" idx="10"/>
          </p:nvPr>
        </p:nvSpPr>
        <p:spPr/>
        <p:txBody>
          <a:bodyPr/>
          <a:lstStyle/>
          <a:p>
            <a:fld id="{F4C52A8D-6B9A-A244-94A3-86AE96B94368}" type="slidenum">
              <a:rPr lang="en-US" smtClean="0"/>
              <a:t>11</a:t>
            </a:fld>
            <a:endParaRPr lang="en-US"/>
          </a:p>
        </p:txBody>
      </p:sp>
    </p:spTree>
    <p:extLst>
      <p:ext uri="{BB962C8B-B14F-4D97-AF65-F5344CB8AC3E}">
        <p14:creationId xmlns:p14="http://schemas.microsoft.com/office/powerpoint/2010/main" val="33514097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Then here is what we have to do in</a:t>
            </a:r>
            <a:r>
              <a:rPr lang="en-US" baseline="0" dirty="0" smtClean="0"/>
              <a:t> order to populate a contact with custom information. </a:t>
            </a:r>
          </a:p>
          <a:p>
            <a:endParaRPr lang="en-US" baseline="0" dirty="0" smtClean="0"/>
          </a:p>
          <a:p>
            <a:r>
              <a:rPr lang="en-US" i="1" baseline="0" dirty="0" smtClean="0"/>
              <a:t>Note that I had to prune out the phones and emails to get this to fit the slide.</a:t>
            </a:r>
            <a:endParaRPr lang="en-US" i="1" dirty="0"/>
          </a:p>
        </p:txBody>
      </p:sp>
      <p:sp>
        <p:nvSpPr>
          <p:cNvPr id="4" name="Slide Number Placeholder 3"/>
          <p:cNvSpPr>
            <a:spLocks noGrp="1"/>
          </p:cNvSpPr>
          <p:nvPr>
            <p:ph type="sldNum" sz="quarter" idx="10"/>
          </p:nvPr>
        </p:nvSpPr>
        <p:spPr/>
        <p:txBody>
          <a:bodyPr/>
          <a:lstStyle/>
          <a:p>
            <a:fld id="{F4C52A8D-6B9A-A244-94A3-86AE96B94368}" type="slidenum">
              <a:rPr lang="en-US" smtClean="0"/>
              <a:t>12</a:t>
            </a:fld>
            <a:endParaRPr lang="en-US"/>
          </a:p>
        </p:txBody>
      </p:sp>
    </p:spTree>
    <p:extLst>
      <p:ext uri="{BB962C8B-B14F-4D97-AF65-F5344CB8AC3E}">
        <p14:creationId xmlns:p14="http://schemas.microsoft.com/office/powerpoint/2010/main" val="29429399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we were to store this in a document, it would be much simpler</a:t>
            </a:r>
            <a:r>
              <a:rPr lang="en-US" baseline="0" dirty="0" smtClean="0"/>
              <a:t> as they lend themselves to content that varies from document to document.</a:t>
            </a:r>
          </a:p>
          <a:p>
            <a:endParaRPr lang="en-US" baseline="0" dirty="0" smtClean="0"/>
          </a:p>
          <a:p>
            <a:r>
              <a:rPr lang="en-US" baseline="0" dirty="0" smtClean="0"/>
              <a:t>Before you start getting any crafty ideas, serializing the dynamic content as XML or JSON and stuffing it into a CLOB is cheating. </a:t>
            </a:r>
          </a:p>
          <a:p>
            <a:r>
              <a:rPr lang="en-US" baseline="0" dirty="0" smtClean="0"/>
              <a:t>If you do that (I have), you will hate yourself. It’s very hard to report on. With the document example, you’ll have an option to run **</a:t>
            </a:r>
            <a:r>
              <a:rPr lang="en-US" b="1" baseline="0" dirty="0" smtClean="0"/>
              <a:t>map/reduce**</a:t>
            </a:r>
            <a:r>
              <a:rPr lang="en-US" baseline="0" dirty="0" smtClean="0"/>
              <a:t> against the document and drill down where data exists to surface that to use elsewhere.</a:t>
            </a:r>
          </a:p>
          <a:p>
            <a:endParaRPr lang="en-US" baseline="0" dirty="0" smtClean="0"/>
          </a:p>
          <a:p>
            <a:r>
              <a:rPr lang="en-US" baseline="0" dirty="0" smtClean="0"/>
              <a:t>There is no dance when it comes time to save this to the database, it’s one call. No need to have an ORM map the types to different tables based on what type of data is being stored.</a:t>
            </a:r>
          </a:p>
        </p:txBody>
      </p:sp>
      <p:sp>
        <p:nvSpPr>
          <p:cNvPr id="4" name="Slide Number Placeholder 3"/>
          <p:cNvSpPr>
            <a:spLocks noGrp="1"/>
          </p:cNvSpPr>
          <p:nvPr>
            <p:ph type="sldNum" sz="quarter" idx="10"/>
          </p:nvPr>
        </p:nvSpPr>
        <p:spPr/>
        <p:txBody>
          <a:bodyPr/>
          <a:lstStyle/>
          <a:p>
            <a:fld id="{F4C52A8D-6B9A-A244-94A3-86AE96B94368}" type="slidenum">
              <a:rPr lang="en-US" smtClean="0"/>
              <a:t>13</a:t>
            </a:fld>
            <a:endParaRPr lang="en-US"/>
          </a:p>
        </p:txBody>
      </p:sp>
    </p:spTree>
    <p:extLst>
      <p:ext uri="{BB962C8B-B14F-4D97-AF65-F5344CB8AC3E}">
        <p14:creationId xmlns:p14="http://schemas.microsoft.com/office/powerpoint/2010/main" val="33514097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Map/reduce sounds scary, but you are already doing</a:t>
            </a:r>
            <a:r>
              <a:rPr lang="en-US" baseline="0" dirty="0" smtClean="0"/>
              <a:t> it. If you are a .NET developer and use LINQ, the .Select() is map and .Aggregate() is reduce.</a:t>
            </a:r>
          </a:p>
          <a:p>
            <a:endParaRPr lang="en-US" baseline="0" dirty="0" smtClean="0"/>
          </a:p>
          <a:p>
            <a:r>
              <a:rPr lang="en-US" baseline="0" dirty="0" smtClean="0"/>
              <a:t>Maps are just a function that take a thing and returns something different.</a:t>
            </a:r>
          </a:p>
          <a:p>
            <a:endParaRPr lang="en-US" baseline="0" dirty="0" smtClean="0"/>
          </a:p>
          <a:p>
            <a:r>
              <a:rPr lang="en-US" baseline="0" dirty="0" smtClean="0"/>
              <a:t>Reductions are just a function that takes the things that came from the map function and return the answer.</a:t>
            </a:r>
          </a:p>
          <a:p>
            <a:endParaRPr lang="en-US" baseline="0" dirty="0" smtClean="0"/>
          </a:p>
          <a:p>
            <a:r>
              <a:rPr lang="en-US" baseline="0" dirty="0" smtClean="0"/>
              <a:t>Map/Reduce is a very powerful thing that many </a:t>
            </a:r>
            <a:r>
              <a:rPr lang="en-US" baseline="0" dirty="0" err="1" smtClean="0"/>
              <a:t>nosql</a:t>
            </a:r>
            <a:r>
              <a:rPr lang="en-US" baseline="0" dirty="0" smtClean="0"/>
              <a:t> databases utilize, so you’ll hear me mention it a few more times in this talk.</a:t>
            </a:r>
            <a:endParaRPr lang="en-US" dirty="0"/>
          </a:p>
        </p:txBody>
      </p:sp>
      <p:sp>
        <p:nvSpPr>
          <p:cNvPr id="4" name="Slide Number Placeholder 3"/>
          <p:cNvSpPr>
            <a:spLocks noGrp="1"/>
          </p:cNvSpPr>
          <p:nvPr>
            <p:ph type="sldNum" sz="quarter" idx="10"/>
          </p:nvPr>
        </p:nvSpPr>
        <p:spPr/>
        <p:txBody>
          <a:bodyPr/>
          <a:lstStyle/>
          <a:p>
            <a:fld id="{F4C52A8D-6B9A-A244-94A3-86AE96B94368}" type="slidenum">
              <a:rPr lang="en-US" smtClean="0"/>
              <a:t>14</a:t>
            </a:fld>
            <a:endParaRPr lang="en-US"/>
          </a:p>
        </p:txBody>
      </p:sp>
    </p:spTree>
    <p:extLst>
      <p:ext uri="{BB962C8B-B14F-4D97-AF65-F5344CB8AC3E}">
        <p14:creationId xmlns:p14="http://schemas.microsoft.com/office/powerpoint/2010/main" val="16296390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other big </a:t>
            </a:r>
            <a:r>
              <a:rPr lang="en-US" baseline="0" dirty="0" err="1" smtClean="0"/>
              <a:t>NoSQL</a:t>
            </a:r>
            <a:r>
              <a:rPr lang="en-US" baseline="0" dirty="0" smtClean="0"/>
              <a:t> topic that people talk about is scaling to handle BIG DATA. </a:t>
            </a:r>
            <a:endParaRPr lang="en-US" dirty="0"/>
          </a:p>
        </p:txBody>
      </p:sp>
      <p:sp>
        <p:nvSpPr>
          <p:cNvPr id="4" name="Slide Number Placeholder 3"/>
          <p:cNvSpPr>
            <a:spLocks noGrp="1"/>
          </p:cNvSpPr>
          <p:nvPr>
            <p:ph type="sldNum" sz="quarter" idx="10"/>
          </p:nvPr>
        </p:nvSpPr>
        <p:spPr/>
        <p:txBody>
          <a:bodyPr/>
          <a:lstStyle/>
          <a:p>
            <a:fld id="{F4C52A8D-6B9A-A244-94A3-86AE96B94368}" type="slidenum">
              <a:rPr lang="en-US" smtClean="0"/>
              <a:t>15</a:t>
            </a:fld>
            <a:endParaRPr lang="en-US"/>
          </a:p>
        </p:txBody>
      </p:sp>
    </p:spTree>
    <p:extLst>
      <p:ext uri="{BB962C8B-B14F-4D97-AF65-F5344CB8AC3E}">
        <p14:creationId xmlns:p14="http://schemas.microsoft.com/office/powerpoint/2010/main" val="16899451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Brewer’s CAP theorem</a:t>
            </a:r>
            <a:r>
              <a:rPr lang="en-US" sz="1200" b="0" i="0" kern="1200" baseline="0" dirty="0" smtClean="0">
                <a:solidFill>
                  <a:schemeClr val="tx1"/>
                </a:solidFill>
                <a:effectLst/>
                <a:latin typeface="+mn-lt"/>
                <a:ea typeface="+mn-ea"/>
                <a:cs typeface="+mn-cs"/>
              </a:rPr>
              <a:t> states that y</a:t>
            </a:r>
            <a:r>
              <a:rPr lang="en-US" sz="1200" b="0" i="0" kern="1200" dirty="0" smtClean="0">
                <a:solidFill>
                  <a:schemeClr val="tx1"/>
                </a:solidFill>
                <a:effectLst/>
                <a:latin typeface="+mn-lt"/>
                <a:ea typeface="+mn-ea"/>
                <a:cs typeface="+mn-cs"/>
              </a:rPr>
              <a:t>ou can only have 2 of the following</a:t>
            </a:r>
            <a:r>
              <a:rPr lang="en-US" sz="1200" b="0" i="0" kern="1200" baseline="0" dirty="0" smtClean="0">
                <a:solidFill>
                  <a:schemeClr val="tx1"/>
                </a:solidFill>
                <a:effectLst/>
                <a:latin typeface="+mn-lt"/>
                <a:ea typeface="+mn-ea"/>
                <a:cs typeface="+mn-cs"/>
              </a:rPr>
              <a:t> </a:t>
            </a:r>
            <a:r>
              <a:rPr lang="en-US" sz="1200" b="1" i="0" kern="1200" baseline="0" dirty="0" smtClean="0">
                <a:solidFill>
                  <a:schemeClr val="tx1"/>
                </a:solidFill>
                <a:effectLst/>
                <a:latin typeface="+mn-lt"/>
                <a:ea typeface="+mn-ea"/>
                <a:cs typeface="+mn-cs"/>
              </a:rPr>
              <a:t>at any given time</a:t>
            </a:r>
            <a:r>
              <a:rPr lang="en-US" sz="1200" b="0" i="0" kern="1200" baseline="0" dirty="0" smtClean="0">
                <a:solidFill>
                  <a:schemeClr val="tx1"/>
                </a:solidFill>
                <a:effectLst/>
                <a:latin typeface="+mn-lt"/>
                <a:ea typeface="+mn-ea"/>
                <a:cs typeface="+mn-cs"/>
              </a:rPr>
              <a:t> in a distributed system:</a:t>
            </a:r>
            <a:endParaRPr lang="en-US" sz="1200" b="0" i="0" kern="1200" dirty="0" smtClean="0">
              <a:solidFill>
                <a:schemeClr val="tx1"/>
              </a:solidFill>
              <a:effectLst/>
              <a:latin typeface="+mn-lt"/>
              <a:ea typeface="+mn-ea"/>
              <a:cs typeface="+mn-cs"/>
            </a:endParaRPr>
          </a:p>
          <a:p>
            <a:endParaRPr lang="en-US" sz="1200" b="0" i="1" u="none" strike="noStrike" kern="1200" dirty="0" smtClean="0">
              <a:solidFill>
                <a:schemeClr val="tx1"/>
              </a:solidFill>
              <a:effectLst/>
              <a:latin typeface="+mn-lt"/>
              <a:ea typeface="+mn-ea"/>
              <a:cs typeface="+mn-cs"/>
              <a:hlinkClick r:id="rId3" tooltip="Consistency (database systems)"/>
            </a:endParaRPr>
          </a:p>
          <a:p>
            <a:r>
              <a:rPr lang="en-US" sz="1200" b="0" i="1" u="none" strike="noStrike" kern="1200" dirty="0" smtClean="0">
                <a:solidFill>
                  <a:schemeClr val="tx1"/>
                </a:solidFill>
                <a:effectLst/>
                <a:latin typeface="+mn-lt"/>
                <a:ea typeface="+mn-ea"/>
                <a:cs typeface="+mn-cs"/>
                <a:hlinkClick r:id="rId3" tooltip="Consistency (database systems)"/>
              </a:rPr>
              <a:t>Consistency</a:t>
            </a:r>
            <a:r>
              <a:rPr lang="en-US" sz="1200" b="0" i="0" kern="1200" dirty="0" smtClean="0">
                <a:solidFill>
                  <a:schemeClr val="tx1"/>
                </a:solidFill>
                <a:effectLst/>
                <a:latin typeface="+mn-lt"/>
                <a:ea typeface="+mn-ea"/>
                <a:cs typeface="+mn-cs"/>
              </a:rPr>
              <a:t> (all nodes see the same </a:t>
            </a:r>
            <a:r>
              <a:rPr lang="en-US" dirty="0" smtClean="0"/>
              <a:t>data at </a:t>
            </a:r>
            <a:r>
              <a:rPr lang="en-US" sz="1200" b="0" i="0" kern="1200" dirty="0" smtClean="0">
                <a:solidFill>
                  <a:schemeClr val="tx1"/>
                </a:solidFill>
                <a:effectLst/>
                <a:latin typeface="+mn-lt"/>
                <a:ea typeface="+mn-ea"/>
                <a:cs typeface="+mn-cs"/>
              </a:rPr>
              <a:t>the same time)</a:t>
            </a:r>
          </a:p>
          <a:p>
            <a:r>
              <a:rPr lang="en-US" sz="1200" b="0" i="1" u="none" strike="noStrike" kern="1200" dirty="0" smtClean="0">
                <a:solidFill>
                  <a:schemeClr val="tx1"/>
                </a:solidFill>
                <a:effectLst/>
                <a:latin typeface="+mn-lt"/>
                <a:ea typeface="+mn-ea"/>
                <a:cs typeface="+mn-cs"/>
                <a:hlinkClick r:id="rId4" tooltip="Availability"/>
              </a:rPr>
              <a:t>Availability</a:t>
            </a:r>
            <a:r>
              <a:rPr lang="en-US" sz="1200" b="0" i="0" kern="1200" dirty="0" smtClean="0">
                <a:solidFill>
                  <a:schemeClr val="tx1"/>
                </a:solidFill>
                <a:effectLst/>
                <a:latin typeface="+mn-lt"/>
                <a:ea typeface="+mn-ea"/>
                <a:cs typeface="+mn-cs"/>
              </a:rPr>
              <a:t> (a guarantee that every request receives a response about whether it was successful or failed)</a:t>
            </a:r>
          </a:p>
          <a:p>
            <a:r>
              <a:rPr lang="en-US" sz="1200" b="0" i="1" u="none" strike="noStrike" kern="1200" dirty="0" smtClean="0">
                <a:solidFill>
                  <a:schemeClr val="tx1"/>
                </a:solidFill>
                <a:effectLst/>
                <a:latin typeface="+mn-lt"/>
                <a:ea typeface="+mn-ea"/>
                <a:cs typeface="+mn-cs"/>
                <a:hlinkClick r:id="rId5" tooltip="Network partitioning (page does not exist)"/>
              </a:rPr>
              <a:t>Partition tolerance</a:t>
            </a:r>
            <a:r>
              <a:rPr lang="en-US" sz="1200" b="0" i="0" kern="1200" dirty="0" smtClean="0">
                <a:solidFill>
                  <a:schemeClr val="tx1"/>
                </a:solidFill>
                <a:effectLst/>
                <a:latin typeface="+mn-lt"/>
                <a:ea typeface="+mn-ea"/>
                <a:cs typeface="+mn-cs"/>
              </a:rPr>
              <a:t> (the system continues to operate despite arbitrary message loss or failure of part of the system)</a:t>
            </a:r>
          </a:p>
          <a:p>
            <a:endParaRPr lang="en-US" sz="1200" b="0" i="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F4C52A8D-6B9A-A244-94A3-86AE96B94368}" type="slidenum">
              <a:rPr lang="en-US" smtClean="0"/>
              <a:t>16</a:t>
            </a:fld>
            <a:endParaRPr lang="en-US"/>
          </a:p>
        </p:txBody>
      </p:sp>
    </p:spTree>
    <p:extLst>
      <p:ext uri="{BB962C8B-B14F-4D97-AF65-F5344CB8AC3E}">
        <p14:creationId xmlns:p14="http://schemas.microsoft.com/office/powerpoint/2010/main" val="111853639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Relational databases</a:t>
            </a:r>
            <a:r>
              <a:rPr lang="en-US" baseline="0" dirty="0" smtClean="0"/>
              <a:t> are said to be consistent and available. </a:t>
            </a:r>
          </a:p>
          <a:p>
            <a:endParaRPr lang="en-US" baseline="0" dirty="0" smtClean="0"/>
          </a:p>
        </p:txBody>
      </p:sp>
      <p:sp>
        <p:nvSpPr>
          <p:cNvPr id="4" name="Slide Number Placeholder 3"/>
          <p:cNvSpPr>
            <a:spLocks noGrp="1"/>
          </p:cNvSpPr>
          <p:nvPr>
            <p:ph type="sldNum" sz="quarter" idx="10"/>
          </p:nvPr>
        </p:nvSpPr>
        <p:spPr/>
        <p:txBody>
          <a:bodyPr/>
          <a:lstStyle/>
          <a:p>
            <a:fld id="{F4C52A8D-6B9A-A244-94A3-86AE96B94368}" type="slidenum">
              <a:rPr lang="en-US" smtClean="0"/>
              <a:t>17</a:t>
            </a:fld>
            <a:endParaRPr lang="en-US"/>
          </a:p>
        </p:txBody>
      </p:sp>
    </p:spTree>
    <p:extLst>
      <p:ext uri="{BB962C8B-B14F-4D97-AF65-F5344CB8AC3E}">
        <p14:creationId xmlns:p14="http://schemas.microsoft.com/office/powerpoint/2010/main" val="19044397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we want to scale out though, we automatically have to accept that a node might die. Thus, we </a:t>
            </a:r>
            <a:r>
              <a:rPr lang="en-US" baseline="0" dirty="0" smtClean="0"/>
              <a:t>have to compromise and give up some availability or consistency.</a:t>
            </a:r>
            <a:endParaRPr lang="en-US" dirty="0"/>
          </a:p>
        </p:txBody>
      </p:sp>
      <p:sp>
        <p:nvSpPr>
          <p:cNvPr id="4" name="Slide Number Placeholder 3"/>
          <p:cNvSpPr>
            <a:spLocks noGrp="1"/>
          </p:cNvSpPr>
          <p:nvPr>
            <p:ph type="sldNum" sz="quarter" idx="10"/>
          </p:nvPr>
        </p:nvSpPr>
        <p:spPr/>
        <p:txBody>
          <a:bodyPr/>
          <a:lstStyle/>
          <a:p>
            <a:fld id="{F4C52A8D-6B9A-A244-94A3-86AE96B94368}" type="slidenum">
              <a:rPr lang="en-US" smtClean="0"/>
              <a:t>18</a:t>
            </a:fld>
            <a:endParaRPr lang="en-US"/>
          </a:p>
        </p:txBody>
      </p:sp>
    </p:spTree>
    <p:extLst>
      <p:ext uri="{BB962C8B-B14F-4D97-AF65-F5344CB8AC3E}">
        <p14:creationId xmlns:p14="http://schemas.microsoft.com/office/powerpoint/2010/main" val="397291043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Talk about being</a:t>
            </a:r>
            <a:r>
              <a:rPr lang="en-US" baseline="0" dirty="0" smtClean="0"/>
              <a:t> stranded on an island.</a:t>
            </a:r>
          </a:p>
          <a:p>
            <a:r>
              <a:rPr lang="en-US" baseline="0" dirty="0" smtClean="0"/>
              <a:t>When you are finally found 4 years later, you are asked who is the current president.</a:t>
            </a:r>
          </a:p>
          <a:p>
            <a:pPr marL="171450" indent="-171450">
              <a:buFont typeface="Arial" pitchFamily="34" charset="0"/>
              <a:buChar char="•"/>
            </a:pPr>
            <a:r>
              <a:rPr lang="en-US" baseline="0" dirty="0" smtClean="0"/>
              <a:t>If you want to be consistent, you won’t answer because you know your information is out of date.</a:t>
            </a:r>
          </a:p>
          <a:p>
            <a:pPr marL="171450" indent="-171450">
              <a:buFont typeface="Arial" pitchFamily="34" charset="0"/>
              <a:buChar char="•"/>
            </a:pPr>
            <a:r>
              <a:rPr lang="en-US" baseline="0" dirty="0" smtClean="0"/>
              <a:t>If you want to be available, you’ll answer with stale information.</a:t>
            </a:r>
          </a:p>
        </p:txBody>
      </p:sp>
      <p:sp>
        <p:nvSpPr>
          <p:cNvPr id="4" name="Slide Number Placeholder 3"/>
          <p:cNvSpPr>
            <a:spLocks noGrp="1"/>
          </p:cNvSpPr>
          <p:nvPr>
            <p:ph type="sldNum" sz="quarter" idx="10"/>
          </p:nvPr>
        </p:nvSpPr>
        <p:spPr/>
        <p:txBody>
          <a:bodyPr/>
          <a:lstStyle/>
          <a:p>
            <a:fld id="{F4C52A8D-6B9A-A244-94A3-86AE96B94368}" type="slidenum">
              <a:rPr lang="en-US" smtClean="0"/>
              <a:t>19</a:t>
            </a:fld>
            <a:endParaRPr lang="en-US"/>
          </a:p>
        </p:txBody>
      </p:sp>
    </p:spTree>
    <p:extLst>
      <p:ext uri="{BB962C8B-B14F-4D97-AF65-F5344CB8AC3E}">
        <p14:creationId xmlns:p14="http://schemas.microsoft.com/office/powerpoint/2010/main" val="174088401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There’s one last thing to think about here. We’re talking about spreading our data out across machines. You think it sucks to load</a:t>
            </a:r>
            <a:r>
              <a:rPr lang="en-US" baseline="0" dirty="0" smtClean="0"/>
              <a:t> up eclipse or visual studio from your local hard drive? Think about this:</a:t>
            </a: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NY to</a:t>
            </a:r>
            <a:r>
              <a:rPr lang="en-US" baseline="0" dirty="0" smtClean="0"/>
              <a:t> SF is ~70-80ms round trip over the internet right off the bat.</a:t>
            </a:r>
            <a:endParaRPr lang="en-US" dirty="0" smtClean="0"/>
          </a:p>
          <a:p>
            <a:endParaRPr lang="en-US" dirty="0" smtClean="0">
              <a:hlinkClick r:id="rId3"/>
            </a:endParaRPr>
          </a:p>
          <a:p>
            <a:r>
              <a:rPr lang="en-US" dirty="0" smtClean="0">
                <a:hlinkClick r:id="rId3"/>
              </a:rPr>
              <a:t>http://serverfault.com/questions/137348/how-much-network-latency-is-typical-for-east-west-coast-usa</a:t>
            </a:r>
            <a:endParaRPr lang="en-US" dirty="0" smtClean="0"/>
          </a:p>
          <a:p>
            <a:endParaRPr lang="en-US" dirty="0" smtClean="0"/>
          </a:p>
          <a:p>
            <a:endParaRPr lang="en-US" dirty="0" smtClean="0"/>
          </a:p>
          <a:p>
            <a:r>
              <a:rPr lang="en-US" dirty="0" smtClean="0"/>
              <a:t>Distributing your data to be fast involved</a:t>
            </a:r>
            <a:r>
              <a:rPr lang="en-US" baseline="0" dirty="0" smtClean="0"/>
              <a:t> you staying in your data center.</a:t>
            </a:r>
          </a:p>
          <a:p>
            <a:r>
              <a:rPr lang="en-US" baseline="0" dirty="0" smtClean="0"/>
              <a:t>Distributing your data for failover to another data center is another topic entirely.</a:t>
            </a:r>
            <a:endParaRPr lang="en-US" dirty="0" smtClean="0"/>
          </a:p>
          <a:p>
            <a:endParaRPr lang="en-US" dirty="0" smtClean="0"/>
          </a:p>
          <a:p>
            <a:endParaRPr lang="en-US" dirty="0" smtClean="0"/>
          </a:p>
        </p:txBody>
      </p:sp>
      <p:sp>
        <p:nvSpPr>
          <p:cNvPr id="4" name="Slide Number Placeholder 3"/>
          <p:cNvSpPr>
            <a:spLocks noGrp="1"/>
          </p:cNvSpPr>
          <p:nvPr>
            <p:ph type="sldNum" sz="quarter" idx="10"/>
          </p:nvPr>
        </p:nvSpPr>
        <p:spPr/>
        <p:txBody>
          <a:bodyPr/>
          <a:lstStyle/>
          <a:p>
            <a:fld id="{F4C52A8D-6B9A-A244-94A3-86AE96B94368}" type="slidenum">
              <a:rPr lang="en-US" smtClean="0"/>
              <a:t>20</a:t>
            </a:fld>
            <a:endParaRPr lang="en-US"/>
          </a:p>
        </p:txBody>
      </p:sp>
    </p:spTree>
    <p:extLst>
      <p:ext uri="{BB962C8B-B14F-4D97-AF65-F5344CB8AC3E}">
        <p14:creationId xmlns:p14="http://schemas.microsoft.com/office/powerpoint/2010/main" val="18219460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1" dirty="0" smtClean="0"/>
              <a:t>What is </a:t>
            </a:r>
            <a:r>
              <a:rPr lang="en-US" b="1" dirty="0" err="1" smtClean="0"/>
              <a:t>NoSQL</a:t>
            </a:r>
            <a:r>
              <a:rPr lang="en-US" b="1" dirty="0" smtClean="0"/>
              <a:t>? </a:t>
            </a:r>
            <a:r>
              <a:rPr lang="en-US" dirty="0" smtClean="0"/>
              <a:t>- </a:t>
            </a:r>
            <a:r>
              <a:rPr lang="en-US" dirty="0" err="1" smtClean="0"/>
              <a:t>NoSQL</a:t>
            </a:r>
            <a:r>
              <a:rPr lang="en-US" dirty="0" smtClean="0"/>
              <a:t> isn't a thing. It's just a category of things which it is not. When we talk about not being SQL, we really mean not being relational.</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1" dirty="0" smtClean="0"/>
              <a:t>THIS TALK IS NOT</a:t>
            </a:r>
            <a:r>
              <a:rPr lang="en-US" b="1" baseline="0" dirty="0" smtClean="0"/>
              <a:t> </a:t>
            </a:r>
            <a:r>
              <a:rPr lang="en-US" baseline="0" dirty="0" smtClean="0"/>
              <a:t>to trash relational databases. Relational databases have been around many years for a reason. They do quite a few things very well. However, the industry is reaching a point where we’re recognizing that data storage is not a one size fits all thing.</a:t>
            </a:r>
            <a:endParaRPr lang="en-US" dirty="0" smtClean="0"/>
          </a:p>
          <a:p>
            <a:endParaRPr lang="en-US" dirty="0" smtClean="0"/>
          </a:p>
          <a:p>
            <a:r>
              <a:rPr lang="en-US" dirty="0" smtClean="0"/>
              <a:t>The goal is to try to help you wade through the myriad number of options.</a:t>
            </a:r>
          </a:p>
        </p:txBody>
      </p:sp>
      <p:sp>
        <p:nvSpPr>
          <p:cNvPr id="4" name="Slide Number Placeholder 3"/>
          <p:cNvSpPr>
            <a:spLocks noGrp="1"/>
          </p:cNvSpPr>
          <p:nvPr>
            <p:ph type="sldNum" sz="quarter" idx="10"/>
          </p:nvPr>
        </p:nvSpPr>
        <p:spPr/>
        <p:txBody>
          <a:bodyPr/>
          <a:lstStyle/>
          <a:p>
            <a:fld id="{F4C52A8D-6B9A-A244-94A3-86AE96B94368}" type="slidenum">
              <a:rPr lang="en-US" smtClean="0"/>
              <a:t>3</a:t>
            </a:fld>
            <a:endParaRPr lang="en-US"/>
          </a:p>
        </p:txBody>
      </p:sp>
    </p:spTree>
    <p:extLst>
      <p:ext uri="{BB962C8B-B14F-4D97-AF65-F5344CB8AC3E}">
        <p14:creationId xmlns:p14="http://schemas.microsoft.com/office/powerpoint/2010/main" val="332206303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Single master replication allows</a:t>
            </a:r>
            <a:r>
              <a:rPr lang="en-US" baseline="0" dirty="0" smtClean="0"/>
              <a:t> us to scale out for reads by duplicating the data to multiple sources. Writes are still limited to a single node.</a:t>
            </a:r>
            <a:endParaRPr lang="en-US" dirty="0"/>
          </a:p>
        </p:txBody>
      </p:sp>
      <p:sp>
        <p:nvSpPr>
          <p:cNvPr id="4" name="Slide Number Placeholder 3"/>
          <p:cNvSpPr>
            <a:spLocks noGrp="1"/>
          </p:cNvSpPr>
          <p:nvPr>
            <p:ph type="sldNum" sz="quarter" idx="10"/>
          </p:nvPr>
        </p:nvSpPr>
        <p:spPr/>
        <p:txBody>
          <a:bodyPr/>
          <a:lstStyle/>
          <a:p>
            <a:fld id="{F4C52A8D-6B9A-A244-94A3-86AE96B94368}" type="slidenum">
              <a:rPr lang="en-US" smtClean="0"/>
              <a:t>21</a:t>
            </a:fld>
            <a:endParaRPr lang="en-US"/>
          </a:p>
        </p:txBody>
      </p:sp>
    </p:spTree>
    <p:extLst>
      <p:ext uri="{BB962C8B-B14F-4D97-AF65-F5344CB8AC3E}">
        <p14:creationId xmlns:p14="http://schemas.microsoft.com/office/powerpoint/2010/main" val="173530252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Adding more nodes gives us the ability to read from multiple</a:t>
            </a:r>
            <a:r>
              <a:rPr lang="en-US" baseline="0" dirty="0" smtClean="0"/>
              <a:t> sources. We also get the advantage of having a spare of the data that could assume master responsibilities.</a:t>
            </a:r>
            <a:endParaRPr lang="en-US" dirty="0"/>
          </a:p>
        </p:txBody>
      </p:sp>
      <p:sp>
        <p:nvSpPr>
          <p:cNvPr id="4" name="Slide Number Placeholder 3"/>
          <p:cNvSpPr>
            <a:spLocks noGrp="1"/>
          </p:cNvSpPr>
          <p:nvPr>
            <p:ph type="sldNum" sz="quarter" idx="10"/>
          </p:nvPr>
        </p:nvSpPr>
        <p:spPr/>
        <p:txBody>
          <a:bodyPr/>
          <a:lstStyle/>
          <a:p>
            <a:fld id="{F4C52A8D-6B9A-A244-94A3-86AE96B94368}" type="slidenum">
              <a:rPr lang="en-US" smtClean="0"/>
              <a:t>22</a:t>
            </a:fld>
            <a:endParaRPr lang="en-US"/>
          </a:p>
        </p:txBody>
      </p:sp>
    </p:spTree>
    <p:extLst>
      <p:ext uri="{BB962C8B-B14F-4D97-AF65-F5344CB8AC3E}">
        <p14:creationId xmlns:p14="http://schemas.microsoft.com/office/powerpoint/2010/main" val="231657926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a Master/Save configuration, in order to be consistent we must write our</a:t>
            </a:r>
            <a:r>
              <a:rPr lang="en-US" baseline="0" dirty="0" smtClean="0"/>
              <a:t> data to all of our slaves. Writes become a bottleneck.</a:t>
            </a:r>
          </a:p>
          <a:p>
            <a:r>
              <a:rPr lang="en-US" baseline="0" dirty="0" smtClean="0"/>
              <a:t>We lose availability because if we can’t reach our slaves we may have to deny a write.</a:t>
            </a:r>
          </a:p>
          <a:p>
            <a:endParaRPr lang="en-US" baseline="0" dirty="0" smtClean="0"/>
          </a:p>
          <a:p>
            <a:r>
              <a:rPr lang="en-US" baseline="0" dirty="0" smtClean="0"/>
              <a:t>Also, each slave has to be as beefy of a machine as the master. The write can only be as fast as the slowest slave.</a:t>
            </a:r>
            <a:endParaRPr lang="en-US" dirty="0"/>
          </a:p>
        </p:txBody>
      </p:sp>
      <p:sp>
        <p:nvSpPr>
          <p:cNvPr id="4" name="Slide Number Placeholder 3"/>
          <p:cNvSpPr>
            <a:spLocks noGrp="1"/>
          </p:cNvSpPr>
          <p:nvPr>
            <p:ph type="sldNum" sz="quarter" idx="10"/>
          </p:nvPr>
        </p:nvSpPr>
        <p:spPr/>
        <p:txBody>
          <a:bodyPr/>
          <a:lstStyle/>
          <a:p>
            <a:fld id="{F4C52A8D-6B9A-A244-94A3-86AE96B94368}" type="slidenum">
              <a:rPr lang="en-US" smtClean="0"/>
              <a:t>23</a:t>
            </a:fld>
            <a:endParaRPr lang="en-US"/>
          </a:p>
        </p:txBody>
      </p:sp>
    </p:spTree>
    <p:extLst>
      <p:ext uri="{BB962C8B-B14F-4D97-AF65-F5344CB8AC3E}">
        <p14:creationId xmlns:p14="http://schemas.microsoft.com/office/powerpoint/2010/main" val="131528704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we want to be available for writes, then the</a:t>
            </a:r>
            <a:r>
              <a:rPr lang="en-US" baseline="0" dirty="0" smtClean="0"/>
              <a:t> master can </a:t>
            </a:r>
            <a:r>
              <a:rPr lang="en-US" baseline="0" dirty="0" err="1" smtClean="0"/>
              <a:t>ack</a:t>
            </a:r>
            <a:r>
              <a:rPr lang="en-US" baseline="0" dirty="0" smtClean="0"/>
              <a:t> a write immediately and then stream the writes to slaves asynchronously. This makes it possible for a process to write to master and immediately read from a slave and not see the data.</a:t>
            </a:r>
            <a:endParaRPr lang="en-US" dirty="0"/>
          </a:p>
        </p:txBody>
      </p:sp>
      <p:sp>
        <p:nvSpPr>
          <p:cNvPr id="4" name="Slide Number Placeholder 3"/>
          <p:cNvSpPr>
            <a:spLocks noGrp="1"/>
          </p:cNvSpPr>
          <p:nvPr>
            <p:ph type="sldNum" sz="quarter" idx="10"/>
          </p:nvPr>
        </p:nvSpPr>
        <p:spPr/>
        <p:txBody>
          <a:bodyPr/>
          <a:lstStyle/>
          <a:p>
            <a:fld id="{F4C52A8D-6B9A-A244-94A3-86AE96B94368}" type="slidenum">
              <a:rPr lang="en-US" smtClean="0"/>
              <a:t>24</a:t>
            </a:fld>
            <a:endParaRPr lang="en-US"/>
          </a:p>
        </p:txBody>
      </p:sp>
    </p:spTree>
    <p:extLst>
      <p:ext uri="{BB962C8B-B14F-4D97-AF65-F5344CB8AC3E}">
        <p14:creationId xmlns:p14="http://schemas.microsoft.com/office/powerpoint/2010/main" val="399106408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Sharding</a:t>
            </a:r>
            <a:r>
              <a:rPr lang="en-US" dirty="0" smtClean="0"/>
              <a:t> involves spreading the data across multiple nodes where no single</a:t>
            </a:r>
            <a:r>
              <a:rPr lang="en-US" baseline="0" dirty="0" smtClean="0"/>
              <a:t> node has all of the data. This ends up being efficient way to utilize storage across nodes and can achieve good throughput on both writes and reads since the load is spread across multiple nodes. </a:t>
            </a:r>
            <a:endParaRPr lang="en-US" dirty="0"/>
          </a:p>
        </p:txBody>
      </p:sp>
      <p:sp>
        <p:nvSpPr>
          <p:cNvPr id="4" name="Slide Number Placeholder 3"/>
          <p:cNvSpPr>
            <a:spLocks noGrp="1"/>
          </p:cNvSpPr>
          <p:nvPr>
            <p:ph type="sldNum" sz="quarter" idx="10"/>
          </p:nvPr>
        </p:nvSpPr>
        <p:spPr/>
        <p:txBody>
          <a:bodyPr/>
          <a:lstStyle/>
          <a:p>
            <a:fld id="{F4C52A8D-6B9A-A244-94A3-86AE96B94368}" type="slidenum">
              <a:rPr lang="en-US" smtClean="0"/>
              <a:t>25</a:t>
            </a:fld>
            <a:endParaRPr lang="en-US"/>
          </a:p>
        </p:txBody>
      </p:sp>
    </p:spTree>
    <p:extLst>
      <p:ext uri="{BB962C8B-B14F-4D97-AF65-F5344CB8AC3E}">
        <p14:creationId xmlns:p14="http://schemas.microsoft.com/office/powerpoint/2010/main" val="368528730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Writes must be coordinated by a machine</a:t>
            </a:r>
            <a:r>
              <a:rPr lang="en-US" baseline="0" dirty="0" smtClean="0"/>
              <a:t> to route or each client must know the partitioning scheme. Data is split across a server based on some criteria of the data being saved. Usually a range based partition on the key.</a:t>
            </a:r>
            <a:endParaRPr lang="en-US" dirty="0"/>
          </a:p>
        </p:txBody>
      </p:sp>
      <p:sp>
        <p:nvSpPr>
          <p:cNvPr id="4" name="Slide Number Placeholder 3"/>
          <p:cNvSpPr>
            <a:spLocks noGrp="1"/>
          </p:cNvSpPr>
          <p:nvPr>
            <p:ph type="sldNum" sz="quarter" idx="10"/>
          </p:nvPr>
        </p:nvSpPr>
        <p:spPr/>
        <p:txBody>
          <a:bodyPr/>
          <a:lstStyle/>
          <a:p>
            <a:fld id="{F4C52A8D-6B9A-A244-94A3-86AE96B94368}" type="slidenum">
              <a:rPr lang="en-US" smtClean="0"/>
              <a:t>26</a:t>
            </a:fld>
            <a:endParaRPr lang="en-US"/>
          </a:p>
        </p:txBody>
      </p:sp>
    </p:spTree>
    <p:extLst>
      <p:ext uri="{BB962C8B-B14F-4D97-AF65-F5344CB8AC3E}">
        <p14:creationId xmlns:p14="http://schemas.microsoft.com/office/powerpoint/2010/main" val="139747818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Reads</a:t>
            </a:r>
            <a:r>
              <a:rPr lang="en-US" baseline="0" dirty="0" smtClean="0"/>
              <a:t> look much the same as writes. We must know which server to go get the data from.</a:t>
            </a:r>
            <a:endParaRPr lang="en-US" dirty="0"/>
          </a:p>
        </p:txBody>
      </p:sp>
      <p:sp>
        <p:nvSpPr>
          <p:cNvPr id="4" name="Slide Number Placeholder 3"/>
          <p:cNvSpPr>
            <a:spLocks noGrp="1"/>
          </p:cNvSpPr>
          <p:nvPr>
            <p:ph type="sldNum" sz="quarter" idx="10"/>
          </p:nvPr>
        </p:nvSpPr>
        <p:spPr/>
        <p:txBody>
          <a:bodyPr/>
          <a:lstStyle/>
          <a:p>
            <a:fld id="{F4C52A8D-6B9A-A244-94A3-86AE96B94368}" type="slidenum">
              <a:rPr lang="en-US" smtClean="0"/>
              <a:t>27</a:t>
            </a:fld>
            <a:endParaRPr lang="en-US"/>
          </a:p>
        </p:txBody>
      </p:sp>
    </p:spTree>
    <p:extLst>
      <p:ext uri="{BB962C8B-B14F-4D97-AF65-F5344CB8AC3E}">
        <p14:creationId xmlns:p14="http://schemas.microsoft.com/office/powerpoint/2010/main" val="191333284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a:t>
            </a:r>
            <a:r>
              <a:rPr lang="en-US" baseline="0" dirty="0" smtClean="0"/>
              <a:t> gets interesting when we end up needing to query a range of data that spreads across multiple shards. Suddenly we have to query multiple servers and then make our coordinating node aggregate them in a meaningful manner.</a:t>
            </a:r>
            <a:endParaRPr lang="en-US" dirty="0"/>
          </a:p>
        </p:txBody>
      </p:sp>
      <p:sp>
        <p:nvSpPr>
          <p:cNvPr id="4" name="Slide Number Placeholder 3"/>
          <p:cNvSpPr>
            <a:spLocks noGrp="1"/>
          </p:cNvSpPr>
          <p:nvPr>
            <p:ph type="sldNum" sz="quarter" idx="10"/>
          </p:nvPr>
        </p:nvSpPr>
        <p:spPr/>
        <p:txBody>
          <a:bodyPr/>
          <a:lstStyle/>
          <a:p>
            <a:fld id="{F4C52A8D-6B9A-A244-94A3-86AE96B94368}" type="slidenum">
              <a:rPr lang="en-US" smtClean="0"/>
              <a:t>28</a:t>
            </a:fld>
            <a:endParaRPr lang="en-US"/>
          </a:p>
        </p:txBody>
      </p:sp>
    </p:spTree>
    <p:extLst>
      <p:ext uri="{BB962C8B-B14F-4D97-AF65-F5344CB8AC3E}">
        <p14:creationId xmlns:p14="http://schemas.microsoft.com/office/powerpoint/2010/main" val="191333284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Like the single master scenario, Multi-master replication allows</a:t>
            </a:r>
            <a:r>
              <a:rPr lang="en-US" baseline="0" dirty="0" smtClean="0"/>
              <a:t> us to scale out for reads by duplicating the data to multiple sources. But with a multi-master environment we can also write to any node. For this to work, the system has to be prepared to deal with conflicts when the same record is updated on different nodes.</a:t>
            </a:r>
            <a:endParaRPr lang="en-US" dirty="0" smtClean="0"/>
          </a:p>
          <a:p>
            <a:endParaRPr lang="en-US" dirty="0" smtClean="0"/>
          </a:p>
          <a:p>
            <a:endParaRPr lang="en-US" dirty="0" smtClean="0"/>
          </a:p>
          <a:p>
            <a:endParaRPr lang="en-US" dirty="0" smtClean="0"/>
          </a:p>
          <a:p>
            <a:r>
              <a:rPr lang="en-US" dirty="0" smtClean="0"/>
              <a:t>Need</a:t>
            </a:r>
            <a:r>
              <a:rPr lang="en-US" baseline="0" dirty="0" smtClean="0"/>
              <a:t> to diagram out conflicts</a:t>
            </a:r>
            <a:endParaRPr lang="en-US" dirty="0"/>
          </a:p>
        </p:txBody>
      </p:sp>
      <p:sp>
        <p:nvSpPr>
          <p:cNvPr id="4" name="Slide Number Placeholder 3"/>
          <p:cNvSpPr>
            <a:spLocks noGrp="1"/>
          </p:cNvSpPr>
          <p:nvPr>
            <p:ph type="sldNum" sz="quarter" idx="10"/>
          </p:nvPr>
        </p:nvSpPr>
        <p:spPr/>
        <p:txBody>
          <a:bodyPr/>
          <a:lstStyle/>
          <a:p>
            <a:fld id="{F4C52A8D-6B9A-A244-94A3-86AE96B94368}" type="slidenum">
              <a:rPr lang="en-US" smtClean="0"/>
              <a:t>29</a:t>
            </a:fld>
            <a:endParaRPr lang="en-US"/>
          </a:p>
        </p:txBody>
      </p:sp>
    </p:spTree>
    <p:extLst>
      <p:ext uri="{BB962C8B-B14F-4D97-AF65-F5344CB8AC3E}">
        <p14:creationId xmlns:p14="http://schemas.microsoft.com/office/powerpoint/2010/main" val="387678315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Reads</a:t>
            </a:r>
            <a:r>
              <a:rPr lang="en-US" baseline="0" dirty="0" smtClean="0"/>
              <a:t> can come from any server just like master/slave.</a:t>
            </a:r>
            <a:endParaRPr lang="en-US" dirty="0"/>
          </a:p>
        </p:txBody>
      </p:sp>
      <p:sp>
        <p:nvSpPr>
          <p:cNvPr id="4" name="Slide Number Placeholder 3"/>
          <p:cNvSpPr>
            <a:spLocks noGrp="1"/>
          </p:cNvSpPr>
          <p:nvPr>
            <p:ph type="sldNum" sz="quarter" idx="10"/>
          </p:nvPr>
        </p:nvSpPr>
        <p:spPr/>
        <p:txBody>
          <a:bodyPr/>
          <a:lstStyle/>
          <a:p>
            <a:fld id="{F4C52A8D-6B9A-A244-94A3-86AE96B94368}" type="slidenum">
              <a:rPr lang="en-US" smtClean="0"/>
              <a:t>30</a:t>
            </a:fld>
            <a:endParaRPr lang="en-US"/>
          </a:p>
        </p:txBody>
      </p:sp>
    </p:spTree>
    <p:extLst>
      <p:ext uri="{BB962C8B-B14F-4D97-AF65-F5344CB8AC3E}">
        <p14:creationId xmlns:p14="http://schemas.microsoft.com/office/powerpoint/2010/main" val="38767831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There are a few things to consider when trying to pick out how to store your data:</a:t>
            </a:r>
          </a:p>
          <a:p>
            <a:r>
              <a:rPr lang="en-US" b="1" baseline="0" dirty="0" smtClean="0"/>
              <a:t>What does my data model look like? </a:t>
            </a:r>
          </a:p>
          <a:p>
            <a:pPr marL="171450" indent="-171450">
              <a:buFont typeface="Arial" pitchFamily="34" charset="0"/>
              <a:buChar char="•"/>
            </a:pPr>
            <a:r>
              <a:rPr lang="en-US" baseline="0" dirty="0" smtClean="0"/>
              <a:t>Is it flat? </a:t>
            </a:r>
          </a:p>
          <a:p>
            <a:pPr marL="171450" indent="-171450">
              <a:buFont typeface="Arial" pitchFamily="34" charset="0"/>
              <a:buChar char="•"/>
            </a:pPr>
            <a:r>
              <a:rPr lang="en-US" baseline="0" dirty="0" smtClean="0"/>
              <a:t>Does it have nested structures? </a:t>
            </a:r>
          </a:p>
          <a:p>
            <a:pPr marL="171450" indent="-171450">
              <a:buFont typeface="Arial" pitchFamily="34" charset="0"/>
              <a:buChar char="•"/>
            </a:pPr>
            <a:r>
              <a:rPr lang="en-US" baseline="0" dirty="0" smtClean="0"/>
              <a:t>Do you have small or large aggregate roots?</a:t>
            </a:r>
          </a:p>
          <a:p>
            <a:pPr marL="171450" indent="-171450">
              <a:buFont typeface="Arial" pitchFamily="34" charset="0"/>
              <a:buChar char="•"/>
            </a:pPr>
            <a:r>
              <a:rPr lang="en-US" baseline="0" dirty="0" smtClean="0"/>
              <a:t>Is it hierarchical? </a:t>
            </a:r>
          </a:p>
          <a:p>
            <a:pPr marL="171450" indent="-171450">
              <a:buFont typeface="Arial" pitchFamily="34" charset="0"/>
              <a:buChar char="•"/>
            </a:pPr>
            <a:endParaRPr lang="en-US" baseline="0" dirty="0" smtClean="0"/>
          </a:p>
          <a:p>
            <a:pPr marL="0" indent="0">
              <a:buFont typeface="Arial" pitchFamily="34" charset="0"/>
              <a:buNone/>
            </a:pPr>
            <a:r>
              <a:rPr lang="en-US" b="1" baseline="0" dirty="0" smtClean="0"/>
              <a:t>How do I need to access my data?</a:t>
            </a:r>
          </a:p>
          <a:p>
            <a:pPr marL="171450" indent="-171450">
              <a:buFont typeface="Arial" pitchFamily="34" charset="0"/>
              <a:buChar char="•"/>
            </a:pPr>
            <a:r>
              <a:rPr lang="en-US" baseline="0" dirty="0" smtClean="0"/>
              <a:t>Am I read heavy or write heavy? Maybe a mix of both?</a:t>
            </a:r>
          </a:p>
          <a:p>
            <a:pPr marL="171450" indent="-171450">
              <a:buFont typeface="Arial" pitchFamily="34" charset="0"/>
              <a:buChar char="•"/>
            </a:pPr>
            <a:r>
              <a:rPr lang="en-US" baseline="0" dirty="0" smtClean="0"/>
              <a:t>Do I have situations where there is contention to write to the same piece of data?</a:t>
            </a:r>
          </a:p>
          <a:p>
            <a:pPr marL="171450" indent="-171450">
              <a:buFont typeface="Arial" pitchFamily="34" charset="0"/>
              <a:buChar char="•"/>
            </a:pPr>
            <a:r>
              <a:rPr lang="en-US" baseline="0" dirty="0" smtClean="0"/>
              <a:t>Do I need to do ad-hoc queries?</a:t>
            </a:r>
          </a:p>
          <a:p>
            <a:pPr marL="171450" indent="-171450">
              <a:buFont typeface="Arial" pitchFamily="34" charset="0"/>
              <a:buChar char="•"/>
            </a:pPr>
            <a:r>
              <a:rPr lang="en-US" baseline="0" dirty="0" smtClean="0"/>
              <a:t>What kinds of reports do I need to produce?</a:t>
            </a:r>
          </a:p>
          <a:p>
            <a:pPr marL="171450" indent="-171450">
              <a:buFont typeface="Arial" pitchFamily="34" charset="0"/>
              <a:buChar char="•"/>
            </a:pPr>
            <a:endParaRPr lang="en-US" baseline="0" dirty="0" smtClean="0"/>
          </a:p>
          <a:p>
            <a:pPr marL="0" indent="0">
              <a:buFont typeface="Arial" pitchFamily="34" charset="0"/>
              <a:buNone/>
            </a:pPr>
            <a:r>
              <a:rPr lang="en-US" b="1" baseline="0" dirty="0" smtClean="0"/>
              <a:t>How much data do you have?</a:t>
            </a:r>
          </a:p>
          <a:p>
            <a:pPr marL="628650" lvl="1" indent="-171450">
              <a:buFont typeface="Arial" pitchFamily="34" charset="0"/>
              <a:buChar char="•"/>
            </a:pPr>
            <a:endParaRPr lang="en-US" baseline="0" dirty="0" smtClean="0"/>
          </a:p>
          <a:p>
            <a:pPr marL="0" lvl="0" indent="0">
              <a:buFont typeface="Arial" pitchFamily="34" charset="0"/>
              <a:buNone/>
            </a:pPr>
            <a:r>
              <a:rPr lang="en-US" baseline="0" dirty="0" smtClean="0"/>
              <a:t>* Three types of lies: lies, damned lies, and benchmarks. Talk about BS metrics where benchmarks compare databases that are durable against in memory stores. </a:t>
            </a:r>
          </a:p>
        </p:txBody>
      </p:sp>
      <p:sp>
        <p:nvSpPr>
          <p:cNvPr id="4" name="Slide Number Placeholder 3"/>
          <p:cNvSpPr>
            <a:spLocks noGrp="1"/>
          </p:cNvSpPr>
          <p:nvPr>
            <p:ph type="sldNum" sz="quarter" idx="10"/>
          </p:nvPr>
        </p:nvSpPr>
        <p:spPr/>
        <p:txBody>
          <a:bodyPr/>
          <a:lstStyle/>
          <a:p>
            <a:fld id="{F4C52A8D-6B9A-A244-94A3-86AE96B94368}" type="slidenum">
              <a:rPr lang="en-US" smtClean="0"/>
              <a:t>4</a:t>
            </a:fld>
            <a:endParaRPr lang="en-US"/>
          </a:p>
        </p:txBody>
      </p:sp>
    </p:spTree>
    <p:extLst>
      <p:ext uri="{BB962C8B-B14F-4D97-AF65-F5344CB8AC3E}">
        <p14:creationId xmlns:p14="http://schemas.microsoft.com/office/powerpoint/2010/main" val="174088401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Now things are getting interesting, we can write to any node and the data is automatically replicated to the other masters. This works as long as there is no conflicts…</a:t>
            </a:r>
            <a:endParaRPr lang="en-US" dirty="0"/>
          </a:p>
        </p:txBody>
      </p:sp>
      <p:sp>
        <p:nvSpPr>
          <p:cNvPr id="4" name="Slide Number Placeholder 3"/>
          <p:cNvSpPr>
            <a:spLocks noGrp="1"/>
          </p:cNvSpPr>
          <p:nvPr>
            <p:ph type="sldNum" sz="quarter" idx="10"/>
          </p:nvPr>
        </p:nvSpPr>
        <p:spPr/>
        <p:txBody>
          <a:bodyPr/>
          <a:lstStyle/>
          <a:p>
            <a:fld id="{F4C52A8D-6B9A-A244-94A3-86AE96B94368}" type="slidenum">
              <a:rPr lang="en-US" smtClean="0"/>
              <a:t>31</a:t>
            </a:fld>
            <a:endParaRPr lang="en-US"/>
          </a:p>
        </p:txBody>
      </p:sp>
    </p:spTree>
    <p:extLst>
      <p:ext uri="{BB962C8B-B14F-4D97-AF65-F5344CB8AC3E}">
        <p14:creationId xmlns:p14="http://schemas.microsoft.com/office/powerpoint/2010/main" val="387678315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What</a:t>
            </a:r>
            <a:r>
              <a:rPr lang="en-US" baseline="0" dirty="0" smtClean="0"/>
              <a:t> happens if we write the same key with different values to different masters. When they replicate a conflict occurs and has to be handled.</a:t>
            </a:r>
          </a:p>
        </p:txBody>
      </p:sp>
      <p:sp>
        <p:nvSpPr>
          <p:cNvPr id="4" name="Slide Number Placeholder 3"/>
          <p:cNvSpPr>
            <a:spLocks noGrp="1"/>
          </p:cNvSpPr>
          <p:nvPr>
            <p:ph type="sldNum" sz="quarter" idx="10"/>
          </p:nvPr>
        </p:nvSpPr>
        <p:spPr/>
        <p:txBody>
          <a:bodyPr/>
          <a:lstStyle/>
          <a:p>
            <a:fld id="{F4C52A8D-6B9A-A244-94A3-86AE96B94368}" type="slidenum">
              <a:rPr lang="en-US" smtClean="0"/>
              <a:t>32</a:t>
            </a:fld>
            <a:endParaRPr lang="en-US"/>
          </a:p>
        </p:txBody>
      </p:sp>
    </p:spTree>
    <p:extLst>
      <p:ext uri="{BB962C8B-B14F-4D97-AF65-F5344CB8AC3E}">
        <p14:creationId xmlns:p14="http://schemas.microsoft.com/office/powerpoint/2010/main" val="387678315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Another interesting setup</a:t>
            </a:r>
            <a:r>
              <a:rPr lang="en-US" baseline="0" dirty="0" smtClean="0"/>
              <a:t> is something you see in Dynamo based systems. You have a ring of nodes and they all know about each other. Any node can service requests for any bit of data. To understand it, we need to talk a little bit about consistent hashing.</a:t>
            </a:r>
            <a:endParaRPr lang="en-US" dirty="0"/>
          </a:p>
        </p:txBody>
      </p:sp>
      <p:sp>
        <p:nvSpPr>
          <p:cNvPr id="4" name="Slide Number Placeholder 3"/>
          <p:cNvSpPr>
            <a:spLocks noGrp="1"/>
          </p:cNvSpPr>
          <p:nvPr>
            <p:ph type="sldNum" sz="quarter" idx="10"/>
          </p:nvPr>
        </p:nvSpPr>
        <p:spPr/>
        <p:txBody>
          <a:bodyPr/>
          <a:lstStyle/>
          <a:p>
            <a:fld id="{F4C52A8D-6B9A-A244-94A3-86AE96B94368}" type="slidenum">
              <a:rPr lang="en-US" smtClean="0"/>
              <a:t>33</a:t>
            </a:fld>
            <a:endParaRPr lang="en-US"/>
          </a:p>
        </p:txBody>
      </p:sp>
    </p:spTree>
    <p:extLst>
      <p:ext uri="{BB962C8B-B14F-4D97-AF65-F5344CB8AC3E}">
        <p14:creationId xmlns:p14="http://schemas.microsoft.com/office/powerpoint/2010/main" val="223115140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Take a </a:t>
            </a:r>
            <a:r>
              <a:rPr lang="en-US" dirty="0" err="1" smtClean="0"/>
              <a:t>keyspace</a:t>
            </a:r>
            <a:r>
              <a:rPr lang="en-US" baseline="0" dirty="0" smtClean="0"/>
              <a:t> and make a ring, then divide that ring into even partitions.</a:t>
            </a:r>
          </a:p>
          <a:p>
            <a:r>
              <a:rPr lang="en-US" baseline="0" dirty="0" smtClean="0"/>
              <a:t>When a node joins or leaves the ring, the partitions are evenly re-distributed to the new nodes.</a:t>
            </a:r>
          </a:p>
          <a:p>
            <a:endParaRPr lang="en-US" baseline="0" dirty="0" smtClean="0"/>
          </a:p>
          <a:p>
            <a:r>
              <a:rPr lang="en-US" baseline="0" dirty="0" smtClean="0"/>
              <a:t>The benefit here is that when the topology changes, we can adjust without moving all of the data around.</a:t>
            </a:r>
          </a:p>
          <a:p>
            <a:endParaRPr lang="en-US" baseline="0" dirty="0" smtClean="0"/>
          </a:p>
          <a:p>
            <a:r>
              <a:rPr lang="en-US" baseline="0" dirty="0" smtClean="0"/>
              <a:t>We actually have the capability to scale down!</a:t>
            </a:r>
            <a:endParaRPr lang="en-US" dirty="0"/>
          </a:p>
        </p:txBody>
      </p:sp>
      <p:sp>
        <p:nvSpPr>
          <p:cNvPr id="4" name="Slide Number Placeholder 3"/>
          <p:cNvSpPr>
            <a:spLocks noGrp="1"/>
          </p:cNvSpPr>
          <p:nvPr>
            <p:ph type="sldNum" sz="quarter" idx="10"/>
          </p:nvPr>
        </p:nvSpPr>
        <p:spPr/>
        <p:txBody>
          <a:bodyPr/>
          <a:lstStyle/>
          <a:p>
            <a:fld id="{F4C52A8D-6B9A-A244-94A3-86AE96B94368}" type="slidenum">
              <a:rPr lang="en-US" smtClean="0"/>
              <a:t>34</a:t>
            </a:fld>
            <a:endParaRPr lang="en-US"/>
          </a:p>
        </p:txBody>
      </p:sp>
    </p:spTree>
    <p:extLst>
      <p:ext uri="{BB962C8B-B14F-4D97-AF65-F5344CB8AC3E}">
        <p14:creationId xmlns:p14="http://schemas.microsoft.com/office/powerpoint/2010/main" val="223115140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 value</a:t>
            </a:r>
            <a:r>
              <a:rPr lang="en-US" baseline="0" dirty="0" smtClean="0"/>
              <a:t> of 3 means that the data will be replicated to 3 separate partitions on the ring.</a:t>
            </a:r>
            <a:endParaRPr lang="en-US" dirty="0"/>
          </a:p>
        </p:txBody>
      </p:sp>
      <p:sp>
        <p:nvSpPr>
          <p:cNvPr id="4" name="Slide Number Placeholder 3"/>
          <p:cNvSpPr>
            <a:spLocks noGrp="1"/>
          </p:cNvSpPr>
          <p:nvPr>
            <p:ph type="sldNum" sz="quarter" idx="10"/>
          </p:nvPr>
        </p:nvSpPr>
        <p:spPr/>
        <p:txBody>
          <a:bodyPr/>
          <a:lstStyle/>
          <a:p>
            <a:fld id="{F4C52A8D-6B9A-A244-94A3-86AE96B94368}" type="slidenum">
              <a:rPr lang="en-US" smtClean="0"/>
              <a:t>35</a:t>
            </a:fld>
            <a:endParaRPr lang="en-US"/>
          </a:p>
        </p:txBody>
      </p:sp>
    </p:spTree>
    <p:extLst>
      <p:ext uri="{BB962C8B-B14F-4D97-AF65-F5344CB8AC3E}">
        <p14:creationId xmlns:p14="http://schemas.microsoft.com/office/powerpoint/2010/main" val="223115140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By specifying a W value less than N, we’re able to choose how many nodes </a:t>
            </a:r>
            <a:r>
              <a:rPr lang="en-US" baseline="0" dirty="0" smtClean="0"/>
              <a:t>we’re okay with </a:t>
            </a:r>
            <a:r>
              <a:rPr lang="en-US" baseline="0" dirty="0" err="1" smtClean="0"/>
              <a:t>ack-ing</a:t>
            </a:r>
            <a:r>
              <a:rPr lang="en-US" baseline="0" dirty="0" smtClean="0"/>
              <a:t> before we consider the write to be good.</a:t>
            </a:r>
          </a:p>
        </p:txBody>
      </p:sp>
      <p:sp>
        <p:nvSpPr>
          <p:cNvPr id="4" name="Slide Number Placeholder 3"/>
          <p:cNvSpPr>
            <a:spLocks noGrp="1"/>
          </p:cNvSpPr>
          <p:nvPr>
            <p:ph type="sldNum" sz="quarter" idx="10"/>
          </p:nvPr>
        </p:nvSpPr>
        <p:spPr/>
        <p:txBody>
          <a:bodyPr/>
          <a:lstStyle/>
          <a:p>
            <a:fld id="{F4C52A8D-6B9A-A244-94A3-86AE96B94368}" type="slidenum">
              <a:rPr lang="en-US" smtClean="0"/>
              <a:t>36</a:t>
            </a:fld>
            <a:endParaRPr lang="en-US"/>
          </a:p>
        </p:txBody>
      </p:sp>
    </p:spTree>
    <p:extLst>
      <p:ext uri="{BB962C8B-B14F-4D97-AF65-F5344CB8AC3E}">
        <p14:creationId xmlns:p14="http://schemas.microsoft.com/office/powerpoint/2010/main" val="223115140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By specifying</a:t>
            </a:r>
            <a:r>
              <a:rPr lang="en-US" baseline="0" dirty="0" smtClean="0"/>
              <a:t> a R value less than N, we’re willing to accept less consistency with our data.</a:t>
            </a:r>
          </a:p>
        </p:txBody>
      </p:sp>
      <p:sp>
        <p:nvSpPr>
          <p:cNvPr id="4" name="Slide Number Placeholder 3"/>
          <p:cNvSpPr>
            <a:spLocks noGrp="1"/>
          </p:cNvSpPr>
          <p:nvPr>
            <p:ph type="sldNum" sz="quarter" idx="10"/>
          </p:nvPr>
        </p:nvSpPr>
        <p:spPr/>
        <p:txBody>
          <a:bodyPr/>
          <a:lstStyle/>
          <a:p>
            <a:fld id="{F4C52A8D-6B9A-A244-94A3-86AE96B94368}" type="slidenum">
              <a:rPr lang="en-US" smtClean="0"/>
              <a:t>37</a:t>
            </a:fld>
            <a:endParaRPr lang="en-US"/>
          </a:p>
        </p:txBody>
      </p:sp>
    </p:spTree>
    <p:extLst>
      <p:ext uri="{BB962C8B-B14F-4D97-AF65-F5344CB8AC3E}">
        <p14:creationId xmlns:p14="http://schemas.microsoft.com/office/powerpoint/2010/main" val="223115140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names you see here are what I’m considering the major players</a:t>
            </a:r>
            <a:r>
              <a:rPr lang="en-US" baseline="0" dirty="0" smtClean="0"/>
              <a:t> at the moment. There are a few others I would have liked to squeeze into this talk, namely </a:t>
            </a:r>
            <a:r>
              <a:rPr lang="en-US" baseline="0" dirty="0" err="1" smtClean="0"/>
              <a:t>RavenDB</a:t>
            </a:r>
            <a:r>
              <a:rPr lang="en-US" baseline="0" dirty="0" smtClean="0"/>
              <a:t> and Cassandra.</a:t>
            </a:r>
          </a:p>
          <a:p>
            <a:endParaRPr lang="en-US" dirty="0" smtClean="0"/>
          </a:p>
          <a:p>
            <a:r>
              <a:rPr lang="en-US" dirty="0" smtClean="0"/>
              <a:t>I’m sorry if</a:t>
            </a:r>
            <a:r>
              <a:rPr lang="en-US" baseline="0" dirty="0" smtClean="0"/>
              <a:t> your favorite </a:t>
            </a:r>
            <a:r>
              <a:rPr lang="en-US" baseline="0" dirty="0" err="1" smtClean="0"/>
              <a:t>nosql</a:t>
            </a:r>
            <a:r>
              <a:rPr lang="en-US" baseline="0" dirty="0" smtClean="0"/>
              <a:t> database isn’t on here, the field is changing almost daily. There’s so much flux in this space right now. As such, the focus of this talk will be on concepts with a brief overview of those mentioned here.  </a:t>
            </a:r>
            <a:endParaRPr lang="en-US" dirty="0"/>
          </a:p>
        </p:txBody>
      </p:sp>
      <p:sp>
        <p:nvSpPr>
          <p:cNvPr id="4" name="Slide Number Placeholder 3"/>
          <p:cNvSpPr>
            <a:spLocks noGrp="1"/>
          </p:cNvSpPr>
          <p:nvPr>
            <p:ph type="sldNum" sz="quarter" idx="10"/>
          </p:nvPr>
        </p:nvSpPr>
        <p:spPr/>
        <p:txBody>
          <a:bodyPr/>
          <a:lstStyle/>
          <a:p>
            <a:fld id="{F4C52A8D-6B9A-A244-94A3-86AE96B94368}" type="slidenum">
              <a:rPr lang="en-US" smtClean="0"/>
              <a:t>38</a:t>
            </a:fld>
            <a:endParaRPr lang="en-US"/>
          </a:p>
        </p:txBody>
      </p:sp>
    </p:spTree>
    <p:extLst>
      <p:ext uri="{BB962C8B-B14F-4D97-AF65-F5344CB8AC3E}">
        <p14:creationId xmlns:p14="http://schemas.microsoft.com/office/powerpoint/2010/main" val="244706529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err="1" smtClean="0">
                <a:solidFill>
                  <a:schemeClr val="tx1"/>
                </a:solidFill>
                <a:effectLst/>
                <a:latin typeface="+mn-lt"/>
                <a:ea typeface="+mn-ea"/>
                <a:cs typeface="+mn-cs"/>
              </a:rPr>
              <a:t>Multiversion</a:t>
            </a:r>
            <a:r>
              <a:rPr lang="en-US" sz="1200" b="1" i="0" kern="1200" dirty="0" smtClean="0">
                <a:solidFill>
                  <a:schemeClr val="tx1"/>
                </a:solidFill>
                <a:effectLst/>
                <a:latin typeface="+mn-lt"/>
                <a:ea typeface="+mn-ea"/>
                <a:cs typeface="+mn-cs"/>
              </a:rPr>
              <a:t> concurrency control</a:t>
            </a:r>
            <a:r>
              <a:rPr lang="en-US" sz="1200" b="0" i="0" kern="1200" dirty="0" smtClean="0">
                <a:solidFill>
                  <a:schemeClr val="tx1"/>
                </a:solidFill>
                <a:effectLst/>
                <a:latin typeface="+mn-lt"/>
                <a:ea typeface="+mn-ea"/>
                <a:cs typeface="+mn-cs"/>
              </a:rPr>
              <a:t> </a:t>
            </a:r>
            <a:endParaRPr lang="en-US" dirty="0"/>
          </a:p>
        </p:txBody>
      </p:sp>
      <p:sp>
        <p:nvSpPr>
          <p:cNvPr id="4" name="Slide Number Placeholder 3"/>
          <p:cNvSpPr>
            <a:spLocks noGrp="1"/>
          </p:cNvSpPr>
          <p:nvPr>
            <p:ph type="sldNum" sz="quarter" idx="10"/>
          </p:nvPr>
        </p:nvSpPr>
        <p:spPr/>
        <p:txBody>
          <a:bodyPr/>
          <a:lstStyle/>
          <a:p>
            <a:fld id="{F4C52A8D-6B9A-A244-94A3-86AE96B94368}" type="slidenum">
              <a:rPr lang="en-US" smtClean="0"/>
              <a:t>40</a:t>
            </a:fld>
            <a:endParaRPr lang="en-US"/>
          </a:p>
        </p:txBody>
      </p:sp>
    </p:spTree>
    <p:extLst>
      <p:ext uri="{BB962C8B-B14F-4D97-AF65-F5344CB8AC3E}">
        <p14:creationId xmlns:p14="http://schemas.microsoft.com/office/powerpoint/2010/main" val="36672417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4C52A8D-6B9A-A244-94A3-86AE96B94368}" type="slidenum">
              <a:rPr lang="en-US" smtClean="0"/>
              <a:t>41</a:t>
            </a:fld>
            <a:endParaRPr lang="en-US"/>
          </a:p>
        </p:txBody>
      </p:sp>
    </p:spTree>
    <p:extLst>
      <p:ext uri="{BB962C8B-B14F-4D97-AF65-F5344CB8AC3E}">
        <p14:creationId xmlns:p14="http://schemas.microsoft.com/office/powerpoint/2010/main" val="3667241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Everyone</a:t>
            </a:r>
            <a:r>
              <a:rPr lang="en-US" baseline="0" dirty="0" smtClean="0"/>
              <a:t> talks about </a:t>
            </a:r>
            <a:r>
              <a:rPr lang="en-US" baseline="0" dirty="0" err="1" smtClean="0"/>
              <a:t>NoSQL</a:t>
            </a:r>
            <a:r>
              <a:rPr lang="en-US" baseline="0" dirty="0" smtClean="0"/>
              <a:t> as the solution to managing Big Data. Managing petabytes sounds sexy? </a:t>
            </a:r>
          </a:p>
          <a:p>
            <a:endParaRPr lang="en-US" baseline="0" dirty="0" smtClean="0"/>
          </a:p>
          <a:p>
            <a:r>
              <a:rPr lang="en-US" baseline="0" dirty="0" smtClean="0"/>
              <a:t>Unfortunately, the </a:t>
            </a:r>
            <a:r>
              <a:rPr lang="en-US" baseline="0" dirty="0" err="1" smtClean="0"/>
              <a:t>nosql</a:t>
            </a:r>
            <a:r>
              <a:rPr lang="en-US" baseline="0" dirty="0" smtClean="0"/>
              <a:t> focus has been along the lines of </a:t>
            </a:r>
            <a:r>
              <a:rPr lang="en-US" b="1" baseline="0" dirty="0" smtClean="0"/>
              <a:t>“My BIG DATA is BIGGER than your ‘big’ data”</a:t>
            </a:r>
          </a:p>
          <a:p>
            <a:endParaRPr lang="en-US" b="1" baseline="0" dirty="0" smtClean="0"/>
          </a:p>
          <a:p>
            <a:r>
              <a:rPr lang="en-US" baseline="0" dirty="0" smtClean="0"/>
              <a:t>But I’d like to start down a much simpler path. Not all domains are the same, so it really doesn’t make sense that we’d always store our data the same way. </a:t>
            </a:r>
            <a:endParaRPr lang="en-US" dirty="0"/>
          </a:p>
        </p:txBody>
      </p:sp>
      <p:sp>
        <p:nvSpPr>
          <p:cNvPr id="4" name="Slide Number Placeholder 3"/>
          <p:cNvSpPr>
            <a:spLocks noGrp="1"/>
          </p:cNvSpPr>
          <p:nvPr>
            <p:ph type="sldNum" sz="quarter" idx="10"/>
          </p:nvPr>
        </p:nvSpPr>
        <p:spPr/>
        <p:txBody>
          <a:bodyPr/>
          <a:lstStyle/>
          <a:p>
            <a:fld id="{F4C52A8D-6B9A-A244-94A3-86AE96B94368}" type="slidenum">
              <a:rPr lang="en-US" smtClean="0"/>
              <a:t>5</a:t>
            </a:fld>
            <a:endParaRPr lang="en-US"/>
          </a:p>
        </p:txBody>
      </p:sp>
    </p:spTree>
    <p:extLst>
      <p:ext uri="{BB962C8B-B14F-4D97-AF65-F5344CB8AC3E}">
        <p14:creationId xmlns:p14="http://schemas.microsoft.com/office/powerpoint/2010/main" val="132598056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4C52A8D-6B9A-A244-94A3-86AE96B94368}" type="slidenum">
              <a:rPr lang="en-US" smtClean="0"/>
              <a:t>43</a:t>
            </a:fld>
            <a:endParaRPr lang="en-US"/>
          </a:p>
        </p:txBody>
      </p:sp>
    </p:spTree>
    <p:extLst>
      <p:ext uri="{BB962C8B-B14F-4D97-AF65-F5344CB8AC3E}">
        <p14:creationId xmlns:p14="http://schemas.microsoft.com/office/powerpoint/2010/main" val="36672417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4C52A8D-6B9A-A244-94A3-86AE96B94368}" type="slidenum">
              <a:rPr lang="en-US" smtClean="0"/>
              <a:t>44</a:t>
            </a:fld>
            <a:endParaRPr lang="en-US"/>
          </a:p>
        </p:txBody>
      </p:sp>
    </p:spTree>
    <p:extLst>
      <p:ext uri="{BB962C8B-B14F-4D97-AF65-F5344CB8AC3E}">
        <p14:creationId xmlns:p14="http://schemas.microsoft.com/office/powerpoint/2010/main" val="36672417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4C52A8D-6B9A-A244-94A3-86AE96B94368}" type="slidenum">
              <a:rPr lang="en-US" smtClean="0"/>
              <a:t>46</a:t>
            </a:fld>
            <a:endParaRPr lang="en-US"/>
          </a:p>
        </p:txBody>
      </p:sp>
    </p:spTree>
    <p:extLst>
      <p:ext uri="{BB962C8B-B14F-4D97-AF65-F5344CB8AC3E}">
        <p14:creationId xmlns:p14="http://schemas.microsoft.com/office/powerpoint/2010/main" val="36672417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4C52A8D-6B9A-A244-94A3-86AE96B94368}" type="slidenum">
              <a:rPr lang="en-US" smtClean="0"/>
              <a:t>47</a:t>
            </a:fld>
            <a:endParaRPr lang="en-US"/>
          </a:p>
        </p:txBody>
      </p:sp>
    </p:spTree>
    <p:extLst>
      <p:ext uri="{BB962C8B-B14F-4D97-AF65-F5344CB8AC3E}">
        <p14:creationId xmlns:p14="http://schemas.microsoft.com/office/powerpoint/2010/main" val="36672417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4C52A8D-6B9A-A244-94A3-86AE96B94368}" type="slidenum">
              <a:rPr lang="en-US" smtClean="0"/>
              <a:t>49</a:t>
            </a:fld>
            <a:endParaRPr lang="en-US"/>
          </a:p>
        </p:txBody>
      </p:sp>
    </p:spTree>
    <p:extLst>
      <p:ext uri="{BB962C8B-B14F-4D97-AF65-F5344CB8AC3E}">
        <p14:creationId xmlns:p14="http://schemas.microsoft.com/office/powerpoint/2010/main" val="36672417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4C52A8D-6B9A-A244-94A3-86AE96B94368}" type="slidenum">
              <a:rPr lang="en-US" smtClean="0"/>
              <a:t>50</a:t>
            </a:fld>
            <a:endParaRPr lang="en-US"/>
          </a:p>
        </p:txBody>
      </p:sp>
    </p:spTree>
    <p:extLst>
      <p:ext uri="{BB962C8B-B14F-4D97-AF65-F5344CB8AC3E}">
        <p14:creationId xmlns:p14="http://schemas.microsoft.com/office/powerpoint/2010/main" val="36672417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4C52A8D-6B9A-A244-94A3-86AE96B94368}" type="slidenum">
              <a:rPr lang="en-US" smtClean="0"/>
              <a:t>52</a:t>
            </a:fld>
            <a:endParaRPr lang="en-US"/>
          </a:p>
        </p:txBody>
      </p:sp>
    </p:spTree>
    <p:extLst>
      <p:ext uri="{BB962C8B-B14F-4D97-AF65-F5344CB8AC3E}">
        <p14:creationId xmlns:p14="http://schemas.microsoft.com/office/powerpoint/2010/main" val="36672417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4C52A8D-6B9A-A244-94A3-86AE96B94368}" type="slidenum">
              <a:rPr lang="en-US" smtClean="0"/>
              <a:t>53</a:t>
            </a:fld>
            <a:endParaRPr lang="en-US"/>
          </a:p>
        </p:txBody>
      </p:sp>
    </p:spTree>
    <p:extLst>
      <p:ext uri="{BB962C8B-B14F-4D97-AF65-F5344CB8AC3E}">
        <p14:creationId xmlns:p14="http://schemas.microsoft.com/office/powerpoint/2010/main" val="36672417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4C52A8D-6B9A-A244-94A3-86AE96B94368}" type="slidenum">
              <a:rPr lang="en-US" smtClean="0"/>
              <a:t>54</a:t>
            </a:fld>
            <a:endParaRPr lang="en-US"/>
          </a:p>
        </p:txBody>
      </p:sp>
    </p:spTree>
    <p:extLst>
      <p:ext uri="{BB962C8B-B14F-4D97-AF65-F5344CB8AC3E}">
        <p14:creationId xmlns:p14="http://schemas.microsoft.com/office/powerpoint/2010/main" val="158107980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It’s impossible to cover all of </a:t>
            </a:r>
            <a:r>
              <a:rPr lang="en-US" dirty="0" err="1" smtClean="0"/>
              <a:t>NoSQL</a:t>
            </a:r>
            <a:r>
              <a:rPr lang="en-US" dirty="0" smtClean="0"/>
              <a:t> in an hour.</a:t>
            </a:r>
            <a:r>
              <a:rPr lang="en-US" baseline="0" dirty="0" smtClean="0"/>
              <a:t> Databases are the new cool thing to write and so there is new stuff all the time. While prepping for this talk two interesting projects surfaced. </a:t>
            </a:r>
            <a:r>
              <a:rPr lang="en-US" baseline="0" dirty="0" err="1" smtClean="0"/>
              <a:t>MemSQL</a:t>
            </a:r>
            <a:r>
              <a:rPr lang="en-US" baseline="0" dirty="0" smtClean="0"/>
              <a:t> and </a:t>
            </a:r>
            <a:r>
              <a:rPr lang="en-US" baseline="0" dirty="0" err="1" smtClean="0"/>
              <a:t>FoundationDB</a:t>
            </a:r>
            <a:r>
              <a:rPr lang="en-US" baseline="0" dirty="0" smtClean="0"/>
              <a:t>.  Meanwhile, the existing players are adding features.</a:t>
            </a:r>
          </a:p>
          <a:p>
            <a:endParaRPr lang="en-US" baseline="0" dirty="0" smtClean="0"/>
          </a:p>
          <a:p>
            <a:r>
              <a:rPr lang="en-US" baseline="0" dirty="0" smtClean="0"/>
              <a:t>What this means for you? First, this is why my talk didn’t focus much on specific products. You need to know the concepts. CAP theorem and latency are real things. Understanding what you need for your specific data requirements are fundamental. Once you know what you need, it becomes easy to find the product which matches.</a:t>
            </a:r>
          </a:p>
        </p:txBody>
      </p:sp>
      <p:sp>
        <p:nvSpPr>
          <p:cNvPr id="4" name="Slide Number Placeholder 3"/>
          <p:cNvSpPr>
            <a:spLocks noGrp="1"/>
          </p:cNvSpPr>
          <p:nvPr>
            <p:ph type="sldNum" sz="quarter" idx="10"/>
          </p:nvPr>
        </p:nvSpPr>
        <p:spPr/>
        <p:txBody>
          <a:bodyPr/>
          <a:lstStyle/>
          <a:p>
            <a:fld id="{F4C52A8D-6B9A-A244-94A3-86AE96B94368}" type="slidenum">
              <a:rPr lang="en-US" smtClean="0"/>
              <a:t>55</a:t>
            </a:fld>
            <a:endParaRPr lang="en-US"/>
          </a:p>
        </p:txBody>
      </p:sp>
    </p:spTree>
    <p:extLst>
      <p:ext uri="{BB962C8B-B14F-4D97-AF65-F5344CB8AC3E}">
        <p14:creationId xmlns:p14="http://schemas.microsoft.com/office/powerpoint/2010/main" val="11918042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a:t>
            </a:r>
            <a:r>
              <a:rPr lang="en-US" baseline="0" dirty="0" smtClean="0"/>
              <a:t> can’t tell you how many days I’ve spent scratching my head trying to figure out some problem I was having with an ORM.</a:t>
            </a:r>
          </a:p>
          <a:p>
            <a:r>
              <a:rPr lang="en-US" baseline="0" dirty="0" smtClean="0"/>
              <a:t>I suppose it comes with the territory by using an abstraction. You get advantages in certain places, sure. Then there are those days where you just get stuck because it’s hiding something from you. </a:t>
            </a:r>
          </a:p>
          <a:p>
            <a:endParaRPr lang="en-US" baseline="0" dirty="0" smtClean="0"/>
          </a:p>
          <a:p>
            <a:r>
              <a:rPr lang="en-US" baseline="0" dirty="0" smtClean="0"/>
              <a:t>The more I’ve thought about it though, the less I feel like it’s a problem with ORMs in general and has more to do with trying to stuff certain types of data into a relational model. Hierarchies, dynamic content, versioned data can all be problematic to model.</a:t>
            </a:r>
            <a:endParaRPr lang="en-US" dirty="0" smtClean="0"/>
          </a:p>
        </p:txBody>
      </p:sp>
      <p:sp>
        <p:nvSpPr>
          <p:cNvPr id="4" name="Slide Number Placeholder 3"/>
          <p:cNvSpPr>
            <a:spLocks noGrp="1"/>
          </p:cNvSpPr>
          <p:nvPr>
            <p:ph type="sldNum" sz="quarter" idx="10"/>
          </p:nvPr>
        </p:nvSpPr>
        <p:spPr/>
        <p:txBody>
          <a:bodyPr/>
          <a:lstStyle/>
          <a:p>
            <a:fld id="{F4C52A8D-6B9A-A244-94A3-86AE96B94368}" type="slidenum">
              <a:rPr lang="en-US" smtClean="0"/>
              <a:t>6</a:t>
            </a:fld>
            <a:endParaRPr lang="en-US"/>
          </a:p>
        </p:txBody>
      </p:sp>
    </p:spTree>
    <p:extLst>
      <p:ext uri="{BB962C8B-B14F-4D97-AF65-F5344CB8AC3E}">
        <p14:creationId xmlns:p14="http://schemas.microsoft.com/office/powerpoint/2010/main" val="41772213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first example I want to start with is</a:t>
            </a:r>
            <a:r>
              <a:rPr lang="en-US" baseline="0" dirty="0" smtClean="0"/>
              <a:t> a social scenario where we want to suggest people who are friends of friends where I might share something in common. Since this is a </a:t>
            </a:r>
            <a:r>
              <a:rPr lang="en-US" baseline="0" dirty="0" err="1" smtClean="0"/>
              <a:t>dev</a:t>
            </a:r>
            <a:r>
              <a:rPr lang="en-US" baseline="0" dirty="0" smtClean="0"/>
              <a:t> conference, maybe I’d like to find new twitter followers who share the same technology interests that I do.</a:t>
            </a:r>
            <a:endParaRPr lang="en-US" i="1" baseline="0" dirty="0" smtClean="0"/>
          </a:p>
          <a:p>
            <a:endParaRPr lang="en-US" i="1" baseline="0" dirty="0" smtClean="0"/>
          </a:p>
          <a:p>
            <a:r>
              <a:rPr lang="en-US" i="1" baseline="0" dirty="0" smtClean="0"/>
              <a:t>We need a table to store information about a Person and the</a:t>
            </a:r>
            <a:r>
              <a:rPr lang="en-US" baseline="0" dirty="0" smtClean="0"/>
              <a:t> a Friend table to relate a Person to a Person. Next we’ll need a table to store technology terms and finally table to link technologies with the people that like them. Simple enough, right? </a:t>
            </a:r>
            <a:endParaRPr lang="en-US" dirty="0"/>
          </a:p>
        </p:txBody>
      </p:sp>
      <p:sp>
        <p:nvSpPr>
          <p:cNvPr id="4" name="Slide Number Placeholder 3"/>
          <p:cNvSpPr>
            <a:spLocks noGrp="1"/>
          </p:cNvSpPr>
          <p:nvPr>
            <p:ph type="sldNum" sz="quarter" idx="10"/>
          </p:nvPr>
        </p:nvSpPr>
        <p:spPr/>
        <p:txBody>
          <a:bodyPr/>
          <a:lstStyle/>
          <a:p>
            <a:fld id="{F4C52A8D-6B9A-A244-94A3-86AE96B94368}" type="slidenum">
              <a:rPr lang="en-US" smtClean="0"/>
              <a:t>7</a:t>
            </a:fld>
            <a:endParaRPr lang="en-US"/>
          </a:p>
        </p:txBody>
      </p:sp>
    </p:spTree>
    <p:extLst>
      <p:ext uri="{BB962C8B-B14F-4D97-AF65-F5344CB8AC3E}">
        <p14:creationId xmlns:p14="http://schemas.microsoft.com/office/powerpoint/2010/main" val="33165307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do SQL every single</a:t>
            </a:r>
            <a:r>
              <a:rPr lang="en-US" baseline="0" dirty="0" smtClean="0"/>
              <a:t> day and it look me several attempts to get this right.</a:t>
            </a:r>
          </a:p>
          <a:p>
            <a:endParaRPr lang="en-US" baseline="0" dirty="0" smtClean="0"/>
          </a:p>
          <a:p>
            <a:r>
              <a:rPr lang="en-US" dirty="0" smtClean="0"/>
              <a:t>(Walk through the joins line by line)</a:t>
            </a:r>
            <a:endParaRPr lang="en-US" dirty="0"/>
          </a:p>
        </p:txBody>
      </p:sp>
      <p:sp>
        <p:nvSpPr>
          <p:cNvPr id="4" name="Slide Number Placeholder 3"/>
          <p:cNvSpPr>
            <a:spLocks noGrp="1"/>
          </p:cNvSpPr>
          <p:nvPr>
            <p:ph type="sldNum" sz="quarter" idx="10"/>
          </p:nvPr>
        </p:nvSpPr>
        <p:spPr/>
        <p:txBody>
          <a:bodyPr/>
          <a:lstStyle/>
          <a:p>
            <a:fld id="{F4C52A8D-6B9A-A244-94A3-86AE96B94368}" type="slidenum">
              <a:rPr lang="en-US" smtClean="0"/>
              <a:t>8</a:t>
            </a:fld>
            <a:endParaRPr lang="en-US"/>
          </a:p>
        </p:txBody>
      </p:sp>
    </p:spTree>
    <p:extLst>
      <p:ext uri="{BB962C8B-B14F-4D97-AF65-F5344CB8AC3E}">
        <p14:creationId xmlns:p14="http://schemas.microsoft.com/office/powerpoint/2010/main" val="33514097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I’ve never touched Neo4j and I stumbled through the query in about half the time</a:t>
            </a:r>
            <a:r>
              <a:rPr lang="en-US" baseline="0" dirty="0" smtClean="0"/>
              <a:t> of the SQL one.</a:t>
            </a:r>
            <a:r>
              <a:rPr lang="en-US" dirty="0" smtClean="0"/>
              <a:t> </a:t>
            </a:r>
          </a:p>
          <a:p>
            <a:endParaRPr lang="en-US" dirty="0" smtClean="0"/>
          </a:p>
          <a:p>
            <a:r>
              <a:rPr lang="en-US" dirty="0" smtClean="0"/>
              <a:t>The syntax is very terse. Notice the arrows</a:t>
            </a:r>
            <a:r>
              <a:rPr lang="en-US" baseline="0" dirty="0" smtClean="0"/>
              <a:t> showing direction of the relationships.</a:t>
            </a:r>
            <a:endParaRPr lang="en-US" dirty="0"/>
          </a:p>
        </p:txBody>
      </p:sp>
      <p:sp>
        <p:nvSpPr>
          <p:cNvPr id="4" name="Slide Number Placeholder 3"/>
          <p:cNvSpPr>
            <a:spLocks noGrp="1"/>
          </p:cNvSpPr>
          <p:nvPr>
            <p:ph type="sldNum" sz="quarter" idx="10"/>
          </p:nvPr>
        </p:nvSpPr>
        <p:spPr/>
        <p:txBody>
          <a:bodyPr/>
          <a:lstStyle/>
          <a:p>
            <a:fld id="{F4C52A8D-6B9A-A244-94A3-86AE96B94368}" type="slidenum">
              <a:rPr lang="en-US" smtClean="0"/>
              <a:t>9</a:t>
            </a:fld>
            <a:endParaRPr lang="en-US"/>
          </a:p>
        </p:txBody>
      </p:sp>
    </p:spTree>
    <p:extLst>
      <p:ext uri="{BB962C8B-B14F-4D97-AF65-F5344CB8AC3E}">
        <p14:creationId xmlns:p14="http://schemas.microsoft.com/office/powerpoint/2010/main" val="33514097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 this</a:t>
            </a:r>
            <a:r>
              <a:rPr lang="en-US" baseline="0" dirty="0" smtClean="0"/>
              <a:t> is the output, yes the OUTPUT when I did the previous query at console.neo4j.org.</a:t>
            </a:r>
          </a:p>
          <a:p>
            <a:endParaRPr lang="en-US" baseline="0" dirty="0" smtClean="0"/>
          </a:p>
          <a:p>
            <a:r>
              <a:rPr lang="en-US" baseline="0" dirty="0" smtClean="0"/>
              <a:t>It shows you the layout of the graph. Nodes that match your query are highlighted in red.</a:t>
            </a:r>
            <a:endParaRPr lang="en-US" dirty="0"/>
          </a:p>
        </p:txBody>
      </p:sp>
      <p:sp>
        <p:nvSpPr>
          <p:cNvPr id="4" name="Slide Number Placeholder 3"/>
          <p:cNvSpPr>
            <a:spLocks noGrp="1"/>
          </p:cNvSpPr>
          <p:nvPr>
            <p:ph type="sldNum" sz="quarter" idx="10"/>
          </p:nvPr>
        </p:nvSpPr>
        <p:spPr/>
        <p:txBody>
          <a:bodyPr/>
          <a:lstStyle/>
          <a:p>
            <a:fld id="{F4C52A8D-6B9A-A244-94A3-86AE96B94368}" type="slidenum">
              <a:rPr lang="en-US" smtClean="0"/>
              <a:t>10</a:t>
            </a:fld>
            <a:endParaRPr lang="en-US"/>
          </a:p>
        </p:txBody>
      </p:sp>
    </p:spTree>
    <p:extLst>
      <p:ext uri="{BB962C8B-B14F-4D97-AF65-F5344CB8AC3E}">
        <p14:creationId xmlns:p14="http://schemas.microsoft.com/office/powerpoint/2010/main" val="33514097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a:xfrm>
            <a:off x="777240" y="0"/>
            <a:ext cx="7543800" cy="304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762000" y="3200400"/>
            <a:ext cx="7543800" cy="1524000"/>
          </a:xfrm>
        </p:spPr>
        <p:txBody>
          <a:bodyPr>
            <a:noAutofit/>
          </a:bodyPr>
          <a:lstStyle>
            <a:lvl1pPr>
              <a:defRPr sz="8000"/>
            </a:lvl1pPr>
          </a:lstStyle>
          <a:p>
            <a:r>
              <a:rPr lang="en-US" smtClean="0"/>
              <a:t>Click to edit Master title style</a:t>
            </a:r>
            <a:endParaRPr lang="en-US" dirty="0"/>
          </a:p>
        </p:txBody>
      </p:sp>
      <p:sp>
        <p:nvSpPr>
          <p:cNvPr id="3" name="Subtitle 2"/>
          <p:cNvSpPr>
            <a:spLocks noGrp="1"/>
          </p:cNvSpPr>
          <p:nvPr>
            <p:ph type="subTitle" idx="1"/>
          </p:nvPr>
        </p:nvSpPr>
        <p:spPr>
          <a:xfrm>
            <a:off x="762000" y="4724400"/>
            <a:ext cx="6858000" cy="990600"/>
          </a:xfrm>
        </p:spPr>
        <p:txBody>
          <a:bodyPr anchor="t" anchorCtr="0">
            <a:normAutofit/>
          </a:bodyPr>
          <a:lstStyle>
            <a:lvl1pPr marL="0" indent="0" algn="l">
              <a:buNone/>
              <a:defRPr sz="28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CBD5C35-2BE7-BF4A-B933-09AD69A349E0}" type="datetimeFigureOut">
              <a:rPr lang="en-US" smtClean="0"/>
              <a:t>8/21/12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D2C864-9362-43C7-A136-D9C41D93A96D}" type="slidenum">
              <a:rPr lang="en-US" smtClean="0"/>
              <a:t>‹#›</a:t>
            </a:fld>
            <a:endParaRPr lang="en-US"/>
          </a:p>
        </p:txBody>
      </p:sp>
      <p:sp>
        <p:nvSpPr>
          <p:cNvPr id="7" name="Rectangle 6"/>
          <p:cNvSpPr/>
          <p:nvPr/>
        </p:nvSpPr>
        <p:spPr>
          <a:xfrm>
            <a:off x="777240" y="6172200"/>
            <a:ext cx="75438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14400" y="685800"/>
            <a:ext cx="7239000" cy="38862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CBD5C35-2BE7-BF4A-B933-09AD69A349E0}" type="datetimeFigureOut">
              <a:rPr lang="en-US" smtClean="0"/>
              <a:t>8/21/12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0B1860-9EF0-0E40-9B7F-1B1D2BBC403D}"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62000" y="685801"/>
            <a:ext cx="1828800" cy="5410199"/>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90800" y="685801"/>
            <a:ext cx="5715000" cy="48768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CBD5C35-2BE7-BF4A-B933-09AD69A349E0}" type="datetimeFigureOut">
              <a:rPr lang="en-US" smtClean="0"/>
              <a:t>8/21/12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0B1860-9EF0-0E40-9B7F-1B1D2BBC403D}"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CBD5C35-2BE7-BF4A-B933-09AD69A349E0}" type="datetimeFigureOut">
              <a:rPr lang="en-US" smtClean="0"/>
              <a:t>8/21/12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0B1860-9EF0-0E40-9B7F-1B1D2BBC403D}"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777240" y="0"/>
            <a:ext cx="7543800" cy="304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62000" y="3276600"/>
            <a:ext cx="7543800" cy="1676400"/>
          </a:xfrm>
        </p:spPr>
        <p:txBody>
          <a:bodyPr anchor="b" anchorCtr="0"/>
          <a:lstStyle>
            <a:lvl1pPr algn="l">
              <a:defRPr sz="54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62000" y="4953000"/>
            <a:ext cx="6858000" cy="914400"/>
          </a:xfrm>
        </p:spPr>
        <p:txBody>
          <a:bodyPr anchor="t" anchorCtr="0">
            <a:normAutofit/>
          </a:bodyPr>
          <a:lstStyle>
            <a:lvl1pPr marL="0" indent="0">
              <a:buNone/>
              <a:defRPr sz="28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CBD5C35-2BE7-BF4A-B933-09AD69A349E0}" type="datetimeFigureOut">
              <a:rPr lang="en-US" smtClean="0"/>
              <a:t>8/21/12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algn="r"/>
            <a:fld id="{F7886C9C-DC18-4195-8FD5-A50AA931D419}" type="slidenum">
              <a:rPr lang="en-US" smtClean="0"/>
              <a:pPr algn="r"/>
              <a:t>‹#›</a:t>
            </a:fld>
            <a:endParaRPr lang="en-US" dirty="0"/>
          </a:p>
        </p:txBody>
      </p:sp>
      <p:sp>
        <p:nvSpPr>
          <p:cNvPr id="8" name="Rectangle 7"/>
          <p:cNvSpPr/>
          <p:nvPr/>
        </p:nvSpPr>
        <p:spPr>
          <a:xfrm>
            <a:off x="777240" y="6172200"/>
            <a:ext cx="75438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762000" y="609601"/>
            <a:ext cx="3657600" cy="37673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609601"/>
            <a:ext cx="3657600" cy="37673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CBD5C35-2BE7-BF4A-B933-09AD69A349E0}" type="datetimeFigureOut">
              <a:rPr lang="en-US" smtClean="0"/>
              <a:t>8/21/12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20B1860-9EF0-0E40-9B7F-1B1D2BBC403D}"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758952" y="609600"/>
            <a:ext cx="3657600" cy="639762"/>
          </a:xfrm>
        </p:spPr>
        <p:txBody>
          <a:bodyPr anchor="b">
            <a:noAutofit/>
          </a:bodyPr>
          <a:lstStyle>
            <a:lvl1pPr marL="0" indent="0">
              <a:buNone/>
              <a:defRPr sz="2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758952" y="1329264"/>
            <a:ext cx="3657600" cy="3048000"/>
          </a:xfrm>
        </p:spPr>
        <p:txBody>
          <a:bodyPr anchor="t" anchorCtr="0"/>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152" y="609600"/>
            <a:ext cx="3657600" cy="639762"/>
          </a:xfrm>
        </p:spPr>
        <p:txBody>
          <a:bodyPr anchor="b">
            <a:noAutofit/>
          </a:bodyPr>
          <a:lstStyle>
            <a:lvl1pPr marL="0" indent="0">
              <a:buNone/>
              <a:defRPr sz="2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152" y="1329264"/>
            <a:ext cx="3657600" cy="3048000"/>
          </a:xfrm>
        </p:spPr>
        <p:txBody>
          <a:bodyPr anchor="t" anchorCtr="0"/>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CBD5C35-2BE7-BF4A-B933-09AD69A349E0}" type="datetimeFigureOut">
              <a:rPr lang="en-US" smtClean="0"/>
              <a:t>8/21/12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20B1860-9EF0-0E40-9B7F-1B1D2BBC403D}" type="slidenum">
              <a:rPr lang="en-US" smtClean="0"/>
              <a:t>‹#›</a:t>
            </a:fld>
            <a:endParaRPr lang="en-US"/>
          </a:p>
        </p:txBody>
      </p:sp>
      <p:cxnSp>
        <p:nvCxnSpPr>
          <p:cNvPr id="11" name="Straight Connector 10"/>
          <p:cNvCxnSpPr/>
          <p:nvPr/>
        </p:nvCxnSpPr>
        <p:spPr>
          <a:xfrm>
            <a:off x="758952" y="1249362"/>
            <a:ext cx="3657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645152" y="1249362"/>
            <a:ext cx="3657600"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CBD5C35-2BE7-BF4A-B933-09AD69A349E0}" type="datetimeFigureOut">
              <a:rPr lang="en-US" smtClean="0"/>
              <a:t>8/21/12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20B1860-9EF0-0E40-9B7F-1B1D2BBC403D}"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CBD5C35-2BE7-BF4A-B933-09AD69A349E0}" type="datetimeFigureOut">
              <a:rPr lang="en-US" smtClean="0"/>
              <a:t>8/21/12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20B1860-9EF0-0E40-9B7F-1B1D2BBC403D}"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62000" y="4572000"/>
            <a:ext cx="6784848" cy="1600200"/>
          </a:xfrm>
        </p:spPr>
        <p:txBody>
          <a:bodyPr anchor="b">
            <a:normAutofit/>
          </a:bodyPr>
          <a:lstStyle>
            <a:lvl1pPr algn="l">
              <a:defRPr sz="5400" b="0"/>
            </a:lvl1pPr>
          </a:lstStyle>
          <a:p>
            <a:r>
              <a:rPr lang="en-US" smtClean="0"/>
              <a:t>Click to edit Master title style</a:t>
            </a:r>
            <a:endParaRPr lang="en-US"/>
          </a:p>
        </p:txBody>
      </p:sp>
      <p:sp>
        <p:nvSpPr>
          <p:cNvPr id="3" name="Content Placeholder 2"/>
          <p:cNvSpPr>
            <a:spLocks noGrp="1"/>
          </p:cNvSpPr>
          <p:nvPr>
            <p:ph idx="1"/>
          </p:nvPr>
        </p:nvSpPr>
        <p:spPr>
          <a:xfrm>
            <a:off x="3710866" y="457200"/>
            <a:ext cx="4594934" cy="4114799"/>
          </a:xfrm>
        </p:spPr>
        <p:txBody>
          <a:bodyPr/>
          <a:lstStyle>
            <a:lvl1pPr>
              <a:defRPr sz="2400"/>
            </a:lvl1pPr>
            <a:lvl2pPr>
              <a:defRPr sz="22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62001" y="457200"/>
            <a:ext cx="2673657" cy="4114800"/>
          </a:xfrm>
        </p:spPr>
        <p:txBody>
          <a:bodyPr>
            <a:normAutofit/>
          </a:bodyPr>
          <a:lstStyle>
            <a:lvl1pPr marL="0" indent="0">
              <a:buNone/>
              <a:defRPr sz="21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CBD5C35-2BE7-BF4A-B933-09AD69A349E0}" type="datetimeFigureOut">
              <a:rPr lang="en-US" smtClean="0"/>
              <a:t>8/21/12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20B1860-9EF0-0E40-9B7F-1B1D2BBC403D}" type="slidenum">
              <a:rPr lang="en-US" smtClean="0"/>
              <a:t>‹#›</a:t>
            </a:fld>
            <a:endParaRPr lang="en-US"/>
          </a:p>
        </p:txBody>
      </p:sp>
      <p:cxnSp>
        <p:nvCxnSpPr>
          <p:cNvPr id="10" name="Straight Connector 9"/>
          <p:cNvCxnSpPr/>
          <p:nvPr/>
        </p:nvCxnSpPr>
        <p:spPr>
          <a:xfrm rot="5400000">
            <a:off x="1677194" y="2514600"/>
            <a:ext cx="3810000" cy="1588"/>
          </a:xfrm>
          <a:prstGeom prst="line">
            <a:avLst/>
          </a:prstGeom>
          <a:ln>
            <a:solidFill>
              <a:schemeClr val="tx2">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8952" y="4572000"/>
            <a:ext cx="6784848" cy="1600200"/>
          </a:xfrm>
        </p:spPr>
        <p:txBody>
          <a:bodyPr anchor="b">
            <a:normAutofit/>
          </a:bodyPr>
          <a:lstStyle>
            <a:lvl1pPr algn="l">
              <a:defRPr sz="5400" b="0"/>
            </a:lvl1pPr>
          </a:lstStyle>
          <a:p>
            <a:r>
              <a:rPr lang="en-US" smtClean="0"/>
              <a:t>Click to edit Master title style</a:t>
            </a:r>
            <a:endParaRPr lang="en-US" dirty="0"/>
          </a:p>
        </p:txBody>
      </p:sp>
      <p:sp>
        <p:nvSpPr>
          <p:cNvPr id="3" name="Picture Placeholder 2"/>
          <p:cNvSpPr>
            <a:spLocks noGrp="1"/>
          </p:cNvSpPr>
          <p:nvPr>
            <p:ph type="pic" idx="1"/>
          </p:nvPr>
        </p:nvSpPr>
        <p:spPr>
          <a:xfrm>
            <a:off x="777240" y="457200"/>
            <a:ext cx="7543800" cy="2895600"/>
          </a:xfrm>
          <a:ln w="6350">
            <a:solidFill>
              <a:schemeClr val="tx2"/>
            </a:solid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850392" y="3505200"/>
            <a:ext cx="7391400" cy="804862"/>
          </a:xfrm>
        </p:spPr>
        <p:txBody>
          <a:bodyPr anchor="t" anchorCtr="0">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CBD5C35-2BE7-BF4A-B933-09AD69A349E0}" type="datetimeFigureOut">
              <a:rPr lang="en-US" smtClean="0"/>
              <a:t>8/21/12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20B1860-9EF0-0E40-9B7F-1B1D2BBC403D}"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2000" y="4572000"/>
            <a:ext cx="6781800" cy="1600200"/>
          </a:xfrm>
          <a:prstGeom prst="rect">
            <a:avLst/>
          </a:prstGeom>
        </p:spPr>
        <p:txBody>
          <a:bodyPr vert="horz" lIns="91440" tIns="45720" rIns="91440" bIns="45720" rtlCol="0" anchor="b" anchorCtr="0">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762000" y="685800"/>
            <a:ext cx="7543800" cy="3886200"/>
          </a:xfrm>
          <a:prstGeom prst="rect">
            <a:avLst/>
          </a:prstGeom>
        </p:spPr>
        <p:txBody>
          <a:bodyPr vert="horz" lIns="91440" tIns="45720" rIns="91440" bIns="45720" rtlCol="0" anchor="ctr" anchorCtr="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48400" y="6208776"/>
            <a:ext cx="2133600" cy="365125"/>
          </a:xfrm>
          <a:prstGeom prst="rect">
            <a:avLst/>
          </a:prstGeom>
        </p:spPr>
        <p:txBody>
          <a:bodyPr vert="horz" lIns="91440" tIns="45720" rIns="91440" bIns="45720" rtlCol="0" anchor="ctr"/>
          <a:lstStyle>
            <a:lvl1pPr algn="r">
              <a:defRPr sz="1200" b="1">
                <a:solidFill>
                  <a:schemeClr val="tx2">
                    <a:lumMod val="90000"/>
                    <a:lumOff val="10000"/>
                  </a:schemeClr>
                </a:solidFill>
                <a:latin typeface="+mn-lt"/>
              </a:defRPr>
            </a:lvl1pPr>
          </a:lstStyle>
          <a:p>
            <a:fld id="{2CBD5C35-2BE7-BF4A-B933-09AD69A349E0}" type="datetimeFigureOut">
              <a:rPr lang="en-US" smtClean="0"/>
              <a:t>8/21/12</a:t>
            </a:fld>
            <a:endParaRPr lang="en-US"/>
          </a:p>
        </p:txBody>
      </p:sp>
      <p:sp>
        <p:nvSpPr>
          <p:cNvPr id="5" name="Footer Placeholder 4"/>
          <p:cNvSpPr>
            <a:spLocks noGrp="1"/>
          </p:cNvSpPr>
          <p:nvPr>
            <p:ph type="ftr" sz="quarter" idx="3"/>
          </p:nvPr>
        </p:nvSpPr>
        <p:spPr>
          <a:xfrm>
            <a:off x="761999" y="6208776"/>
            <a:ext cx="4873869" cy="365125"/>
          </a:xfrm>
          <a:prstGeom prst="rect">
            <a:avLst/>
          </a:prstGeom>
        </p:spPr>
        <p:txBody>
          <a:bodyPr vert="horz" lIns="91440" tIns="45720" rIns="91440" bIns="45720" rtlCol="0" anchor="ctr"/>
          <a:lstStyle>
            <a:lvl1pPr algn="l">
              <a:defRPr sz="1200" b="1">
                <a:solidFill>
                  <a:schemeClr val="tx2">
                    <a:lumMod val="90000"/>
                    <a:lumOff val="10000"/>
                  </a:schemeClr>
                </a:solidFill>
              </a:defRPr>
            </a:lvl1pPr>
          </a:lstStyle>
          <a:p>
            <a:endParaRPr lang="en-US"/>
          </a:p>
        </p:txBody>
      </p:sp>
      <p:sp>
        <p:nvSpPr>
          <p:cNvPr id="6" name="Slide Number Placeholder 5"/>
          <p:cNvSpPr>
            <a:spLocks noGrp="1"/>
          </p:cNvSpPr>
          <p:nvPr>
            <p:ph type="sldNum" sz="quarter" idx="4"/>
          </p:nvPr>
        </p:nvSpPr>
        <p:spPr>
          <a:xfrm>
            <a:off x="7620000" y="5687568"/>
            <a:ext cx="762000" cy="365125"/>
          </a:xfrm>
          <a:prstGeom prst="rect">
            <a:avLst/>
          </a:prstGeom>
        </p:spPr>
        <p:txBody>
          <a:bodyPr vert="horz" lIns="91440" tIns="45720" rIns="91440" bIns="45720" rtlCol="0" anchor="ctr"/>
          <a:lstStyle>
            <a:lvl1pPr algn="r">
              <a:defRPr sz="2400">
                <a:solidFill>
                  <a:schemeClr val="tx1">
                    <a:lumMod val="85000"/>
                    <a:lumOff val="15000"/>
                  </a:schemeClr>
                </a:solidFill>
                <a:latin typeface="+mj-lt"/>
              </a:defRPr>
            </a:lvl1pPr>
          </a:lstStyle>
          <a:p>
            <a:fld id="{720B1860-9EF0-0E40-9B7F-1B1D2BBC403D}" type="slidenum">
              <a:rPr lang="en-US" smtClean="0"/>
              <a:t>‹#›</a:t>
            </a:fld>
            <a:endParaRPr lang="en-US"/>
          </a:p>
        </p:txBody>
      </p:sp>
      <p:sp>
        <p:nvSpPr>
          <p:cNvPr id="8" name="Rectangle 7"/>
          <p:cNvSpPr/>
          <p:nvPr/>
        </p:nvSpPr>
        <p:spPr>
          <a:xfrm>
            <a:off x="777240" y="0"/>
            <a:ext cx="7543800" cy="381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777240" y="6172200"/>
            <a:ext cx="75438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4440" r:id="rId1"/>
    <p:sldLayoutId id="2147484441" r:id="rId2"/>
    <p:sldLayoutId id="2147484442" r:id="rId3"/>
    <p:sldLayoutId id="2147484443" r:id="rId4"/>
    <p:sldLayoutId id="2147484444" r:id="rId5"/>
    <p:sldLayoutId id="2147484445" r:id="rId6"/>
    <p:sldLayoutId id="2147484446" r:id="rId7"/>
    <p:sldLayoutId id="2147484447" r:id="rId8"/>
    <p:sldLayoutId id="2147484448" r:id="rId9"/>
    <p:sldLayoutId id="2147484449" r:id="rId10"/>
    <p:sldLayoutId id="2147484450" r:id="rId11"/>
  </p:sldLayoutIdLst>
  <p:txStyles>
    <p:titleStyle>
      <a:lvl1pPr algn="l" defTabSz="9144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594360" indent="-274320" algn="l" defTabSz="914400" rtl="0" eaLnBrk="1" latinLnBrk="0" hangingPunct="1">
        <a:spcBef>
          <a:spcPct val="20000"/>
        </a:spcBef>
        <a:buClr>
          <a:schemeClr val="accent1"/>
        </a:buClr>
        <a:buFont typeface="Arial" pitchFamily="34" charset="0"/>
        <a:buChar char="•"/>
        <a:defRPr sz="2200" kern="1200">
          <a:solidFill>
            <a:schemeClr val="tx2"/>
          </a:solidFill>
          <a:latin typeface="+mn-lt"/>
          <a:ea typeface="+mn-ea"/>
          <a:cs typeface="+mn-cs"/>
        </a:defRPr>
      </a:lvl2pPr>
      <a:lvl3pPr marL="868680" indent="-228600" algn="l" defTabSz="914400" rtl="0" eaLnBrk="1" latinLnBrk="0" hangingPunct="1">
        <a:spcBef>
          <a:spcPct val="20000"/>
        </a:spcBef>
        <a:buClr>
          <a:schemeClr val="accent1"/>
        </a:buClr>
        <a:buFont typeface="Arial" pitchFamily="34" charset="0"/>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Font typeface="Arial" pitchFamily="34" charset="0"/>
        <a:buChar char="•"/>
        <a:defRPr sz="1800" kern="1200">
          <a:solidFill>
            <a:schemeClr val="tx2"/>
          </a:solidFill>
          <a:latin typeface="+mn-lt"/>
          <a:ea typeface="+mn-ea"/>
          <a:cs typeface="+mn-cs"/>
        </a:defRPr>
      </a:lvl4pPr>
      <a:lvl5pPr marL="1371600" indent="-228600" algn="l" defTabSz="914400" rtl="0" eaLnBrk="1" latinLnBrk="0" hangingPunct="1">
        <a:spcBef>
          <a:spcPct val="20000"/>
        </a:spcBef>
        <a:buClr>
          <a:schemeClr val="accent1"/>
        </a:buClr>
        <a:buFont typeface="Arial" pitchFamily="34" charset="0"/>
        <a:buChar char="•"/>
        <a:defRPr sz="1800" kern="1200" baseline="0">
          <a:solidFill>
            <a:schemeClr val="tx2"/>
          </a:solidFill>
          <a:latin typeface="+mn-lt"/>
          <a:ea typeface="+mn-ea"/>
          <a:cs typeface="+mn-cs"/>
        </a:defRPr>
      </a:lvl5pPr>
      <a:lvl6pPr marL="164592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6pPr>
      <a:lvl7pPr marL="1901952"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7pPr>
      <a:lvl8pPr marL="219456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8pPr>
      <a:lvl9pPr marL="246888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 Id="rId3"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 Id="rId3" Type="http://schemas.openxmlformats.org/officeDocument/2006/relationships/image" Target="../media/image11.e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 Id="rId3"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1.xml"/><Relationship Id="rId4" Type="http://schemas.openxmlformats.org/officeDocument/2006/relationships/diagramLayout" Target="../diagrams/layout1.xml"/><Relationship Id="rId5" Type="http://schemas.openxmlformats.org/officeDocument/2006/relationships/diagramQuickStyle" Target="../diagrams/quickStyle1.xml"/><Relationship Id="rId6" Type="http://schemas.openxmlformats.org/officeDocument/2006/relationships/diagramColors" Target="../diagrams/colors1.xml"/><Relationship Id="rId7" Type="http://schemas.microsoft.com/office/2007/relationships/diagramDrawing" Target="../diagrams/drawing1.xml"/><Relationship Id="rId1" Type="http://schemas.openxmlformats.org/officeDocument/2006/relationships/slideLayout" Target="../slideLayouts/slideLayout6.xml"/><Relationship Id="rId2" Type="http://schemas.openxmlformats.org/officeDocument/2006/relationships/notesSlide" Target="../notesSlides/notesSlide15.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2.xml"/><Relationship Id="rId4" Type="http://schemas.openxmlformats.org/officeDocument/2006/relationships/diagramLayout" Target="../diagrams/layout2.xml"/><Relationship Id="rId5" Type="http://schemas.openxmlformats.org/officeDocument/2006/relationships/diagramQuickStyle" Target="../diagrams/quickStyle2.xml"/><Relationship Id="rId6" Type="http://schemas.openxmlformats.org/officeDocument/2006/relationships/diagramColors" Target="../diagrams/colors2.xml"/><Relationship Id="rId7" Type="http://schemas.microsoft.com/office/2007/relationships/diagramDrawing" Target="../diagrams/drawing2.xml"/><Relationship Id="rId1" Type="http://schemas.openxmlformats.org/officeDocument/2006/relationships/slideLayout" Target="../slideLayouts/slideLayout6.xml"/><Relationship Id="rId2" Type="http://schemas.openxmlformats.org/officeDocument/2006/relationships/notesSlide" Target="../notesSlides/notesSlide16.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3.xml"/><Relationship Id="rId4" Type="http://schemas.openxmlformats.org/officeDocument/2006/relationships/diagramLayout" Target="../diagrams/layout3.xml"/><Relationship Id="rId5" Type="http://schemas.openxmlformats.org/officeDocument/2006/relationships/diagramQuickStyle" Target="../diagrams/quickStyle3.xml"/><Relationship Id="rId6" Type="http://schemas.openxmlformats.org/officeDocument/2006/relationships/diagramColors" Target="../diagrams/colors3.xml"/><Relationship Id="rId7" Type="http://schemas.microsoft.com/office/2007/relationships/diagramDrawing" Target="../diagrams/drawing3.xml"/><Relationship Id="rId1" Type="http://schemas.openxmlformats.org/officeDocument/2006/relationships/slideLayout" Target="../slideLayouts/slideLayout6.xml"/><Relationship Id="rId2" Type="http://schemas.openxmlformats.org/officeDocument/2006/relationships/notesSlide" Target="../notesSlides/notesSlide1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xml"/><Relationship Id="rId3" Type="http://schemas.openxmlformats.org/officeDocument/2006/relationships/image" Target="../media/image13.jpe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14.jpeg"/><Relationship Id="rId4" Type="http://schemas.openxmlformats.org/officeDocument/2006/relationships/image" Target="../media/image15.png"/><Relationship Id="rId1" Type="http://schemas.openxmlformats.org/officeDocument/2006/relationships/slideLayout" Target="../slideLayouts/slideLayout6.xml"/><Relationship Id="rId2" Type="http://schemas.openxmlformats.org/officeDocument/2006/relationships/notesSlide" Target="../notesSlides/notesSlide19.xml"/></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4.xml"/><Relationship Id="rId4" Type="http://schemas.openxmlformats.org/officeDocument/2006/relationships/diagramLayout" Target="../diagrams/layout4.xml"/><Relationship Id="rId5" Type="http://schemas.openxmlformats.org/officeDocument/2006/relationships/diagramQuickStyle" Target="../diagrams/quickStyle4.xml"/><Relationship Id="rId6" Type="http://schemas.openxmlformats.org/officeDocument/2006/relationships/diagramColors" Target="../diagrams/colors4.xml"/><Relationship Id="rId7" Type="http://schemas.microsoft.com/office/2007/relationships/diagramDrawing" Target="../diagrams/drawing4.xml"/><Relationship Id="rId1" Type="http://schemas.openxmlformats.org/officeDocument/2006/relationships/slideLayout" Target="../slideLayouts/slideLayout6.xml"/><Relationship Id="rId2" Type="http://schemas.openxmlformats.org/officeDocument/2006/relationships/notesSlide" Target="../notesSlides/notesSlide20.xml"/></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5.xml"/><Relationship Id="rId4" Type="http://schemas.openxmlformats.org/officeDocument/2006/relationships/diagramLayout" Target="../diagrams/layout5.xml"/><Relationship Id="rId5" Type="http://schemas.openxmlformats.org/officeDocument/2006/relationships/diagramQuickStyle" Target="../diagrams/quickStyle5.xml"/><Relationship Id="rId6" Type="http://schemas.openxmlformats.org/officeDocument/2006/relationships/diagramColors" Target="../diagrams/colors5.xml"/><Relationship Id="rId7" Type="http://schemas.microsoft.com/office/2007/relationships/diagramDrawing" Target="../diagrams/drawing5.xml"/><Relationship Id="rId1" Type="http://schemas.openxmlformats.org/officeDocument/2006/relationships/slideLayout" Target="../slideLayouts/slideLayout6.xml"/><Relationship Id="rId2" Type="http://schemas.openxmlformats.org/officeDocument/2006/relationships/notesSlide" Target="../notesSlides/notesSlide21.xml"/></Relationships>
</file>

<file path=ppt/slides/_rels/slide23.xml.rels><?xml version="1.0" encoding="UTF-8" standalone="yes"?>
<Relationships xmlns="http://schemas.openxmlformats.org/package/2006/relationships"><Relationship Id="rId3" Type="http://schemas.openxmlformats.org/officeDocument/2006/relationships/diagramData" Target="../diagrams/data6.xml"/><Relationship Id="rId4" Type="http://schemas.openxmlformats.org/officeDocument/2006/relationships/diagramLayout" Target="../diagrams/layout6.xml"/><Relationship Id="rId5" Type="http://schemas.openxmlformats.org/officeDocument/2006/relationships/diagramQuickStyle" Target="../diagrams/quickStyle6.xml"/><Relationship Id="rId6" Type="http://schemas.openxmlformats.org/officeDocument/2006/relationships/diagramColors" Target="../diagrams/colors6.xml"/><Relationship Id="rId7" Type="http://schemas.microsoft.com/office/2007/relationships/diagramDrawing" Target="../diagrams/drawing6.xml"/><Relationship Id="rId1" Type="http://schemas.openxmlformats.org/officeDocument/2006/relationships/slideLayout" Target="../slideLayouts/slideLayout6.xml"/><Relationship Id="rId2" Type="http://schemas.openxmlformats.org/officeDocument/2006/relationships/notesSlide" Target="../notesSlides/notesSlide22.xml"/></Relationships>
</file>

<file path=ppt/slides/_rels/slide24.xml.rels><?xml version="1.0" encoding="UTF-8" standalone="yes"?>
<Relationships xmlns="http://schemas.openxmlformats.org/package/2006/relationships"><Relationship Id="rId3" Type="http://schemas.openxmlformats.org/officeDocument/2006/relationships/diagramData" Target="../diagrams/data7.xml"/><Relationship Id="rId4" Type="http://schemas.openxmlformats.org/officeDocument/2006/relationships/diagramLayout" Target="../diagrams/layout7.xml"/><Relationship Id="rId5" Type="http://schemas.openxmlformats.org/officeDocument/2006/relationships/diagramQuickStyle" Target="../diagrams/quickStyle7.xml"/><Relationship Id="rId6" Type="http://schemas.openxmlformats.org/officeDocument/2006/relationships/diagramColors" Target="../diagrams/colors7.xml"/><Relationship Id="rId7" Type="http://schemas.microsoft.com/office/2007/relationships/diagramDrawing" Target="../diagrams/drawing7.xml"/><Relationship Id="rId1" Type="http://schemas.openxmlformats.org/officeDocument/2006/relationships/slideLayout" Target="../slideLayouts/slideLayout6.xml"/><Relationship Id="rId2" Type="http://schemas.openxmlformats.org/officeDocument/2006/relationships/notesSlide" Target="../notesSlides/notesSlide23.xml"/></Relationships>
</file>

<file path=ppt/slides/_rels/slide25.xml.rels><?xml version="1.0" encoding="UTF-8" standalone="yes"?>
<Relationships xmlns="http://schemas.openxmlformats.org/package/2006/relationships"><Relationship Id="rId3" Type="http://schemas.openxmlformats.org/officeDocument/2006/relationships/diagramData" Target="../diagrams/data8.xml"/><Relationship Id="rId4" Type="http://schemas.openxmlformats.org/officeDocument/2006/relationships/diagramLayout" Target="../diagrams/layout8.xml"/><Relationship Id="rId5" Type="http://schemas.openxmlformats.org/officeDocument/2006/relationships/diagramQuickStyle" Target="../diagrams/quickStyle8.xml"/><Relationship Id="rId6" Type="http://schemas.openxmlformats.org/officeDocument/2006/relationships/diagramColors" Target="../diagrams/colors8.xml"/><Relationship Id="rId7" Type="http://schemas.microsoft.com/office/2007/relationships/diagramDrawing" Target="../diagrams/drawing8.xml"/><Relationship Id="rId1" Type="http://schemas.openxmlformats.org/officeDocument/2006/relationships/slideLayout" Target="../slideLayouts/slideLayout6.xml"/><Relationship Id="rId2" Type="http://schemas.openxmlformats.org/officeDocument/2006/relationships/notesSlide" Target="../notesSlides/notesSlide24.xml"/></Relationships>
</file>

<file path=ppt/slides/_rels/slide26.xml.rels><?xml version="1.0" encoding="UTF-8" standalone="yes"?>
<Relationships xmlns="http://schemas.openxmlformats.org/package/2006/relationships"><Relationship Id="rId3" Type="http://schemas.openxmlformats.org/officeDocument/2006/relationships/diagramData" Target="../diagrams/data9.xml"/><Relationship Id="rId4" Type="http://schemas.openxmlformats.org/officeDocument/2006/relationships/diagramLayout" Target="../diagrams/layout9.xml"/><Relationship Id="rId5" Type="http://schemas.openxmlformats.org/officeDocument/2006/relationships/diagramQuickStyle" Target="../diagrams/quickStyle9.xml"/><Relationship Id="rId6" Type="http://schemas.openxmlformats.org/officeDocument/2006/relationships/diagramColors" Target="../diagrams/colors9.xml"/><Relationship Id="rId7" Type="http://schemas.microsoft.com/office/2007/relationships/diagramDrawing" Target="../diagrams/drawing9.xml"/><Relationship Id="rId1" Type="http://schemas.openxmlformats.org/officeDocument/2006/relationships/slideLayout" Target="../slideLayouts/slideLayout6.xml"/><Relationship Id="rId2" Type="http://schemas.openxmlformats.org/officeDocument/2006/relationships/notesSlide" Target="../notesSlides/notesSlide25.xml"/></Relationships>
</file>

<file path=ppt/slides/_rels/slide27.xml.rels><?xml version="1.0" encoding="UTF-8" standalone="yes"?>
<Relationships xmlns="http://schemas.openxmlformats.org/package/2006/relationships"><Relationship Id="rId3" Type="http://schemas.openxmlformats.org/officeDocument/2006/relationships/diagramData" Target="../diagrams/data10.xml"/><Relationship Id="rId4" Type="http://schemas.openxmlformats.org/officeDocument/2006/relationships/diagramLayout" Target="../diagrams/layout10.xml"/><Relationship Id="rId5" Type="http://schemas.openxmlformats.org/officeDocument/2006/relationships/diagramQuickStyle" Target="../diagrams/quickStyle10.xml"/><Relationship Id="rId6" Type="http://schemas.openxmlformats.org/officeDocument/2006/relationships/diagramColors" Target="../diagrams/colors10.xml"/><Relationship Id="rId7" Type="http://schemas.microsoft.com/office/2007/relationships/diagramDrawing" Target="../diagrams/drawing10.xml"/><Relationship Id="rId1" Type="http://schemas.openxmlformats.org/officeDocument/2006/relationships/slideLayout" Target="../slideLayouts/slideLayout6.xml"/><Relationship Id="rId2" Type="http://schemas.openxmlformats.org/officeDocument/2006/relationships/notesSlide" Target="../notesSlides/notesSlide26.xml"/></Relationships>
</file>

<file path=ppt/slides/_rels/slide28.xml.rels><?xml version="1.0" encoding="UTF-8" standalone="yes"?>
<Relationships xmlns="http://schemas.openxmlformats.org/package/2006/relationships"><Relationship Id="rId3" Type="http://schemas.openxmlformats.org/officeDocument/2006/relationships/diagramData" Target="../diagrams/data11.xml"/><Relationship Id="rId4" Type="http://schemas.openxmlformats.org/officeDocument/2006/relationships/diagramLayout" Target="../diagrams/layout11.xml"/><Relationship Id="rId5" Type="http://schemas.openxmlformats.org/officeDocument/2006/relationships/diagramQuickStyle" Target="../diagrams/quickStyle11.xml"/><Relationship Id="rId6" Type="http://schemas.openxmlformats.org/officeDocument/2006/relationships/diagramColors" Target="../diagrams/colors11.xml"/><Relationship Id="rId7" Type="http://schemas.microsoft.com/office/2007/relationships/diagramDrawing" Target="../diagrams/drawing11.xml"/><Relationship Id="rId1" Type="http://schemas.openxmlformats.org/officeDocument/2006/relationships/slideLayout" Target="../slideLayouts/slideLayout6.xml"/><Relationship Id="rId2" Type="http://schemas.openxmlformats.org/officeDocument/2006/relationships/notesSlide" Target="../notesSlides/notesSlide2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1.xml"/><Relationship Id="rId3" Type="http://schemas.openxmlformats.org/officeDocument/2006/relationships/image" Target="../media/image16.png"/></Relationships>
</file>

<file path=ppt/slides/_rels/slide33.xml.rels><?xml version="1.0" encoding="UTF-8" standalone="yes"?>
<Relationships xmlns="http://schemas.openxmlformats.org/package/2006/relationships"><Relationship Id="rId3" Type="http://schemas.openxmlformats.org/officeDocument/2006/relationships/diagramData" Target="../diagrams/data12.xml"/><Relationship Id="rId4" Type="http://schemas.openxmlformats.org/officeDocument/2006/relationships/diagramLayout" Target="../diagrams/layout12.xml"/><Relationship Id="rId5" Type="http://schemas.openxmlformats.org/officeDocument/2006/relationships/diagramQuickStyle" Target="../diagrams/quickStyle12.xml"/><Relationship Id="rId6" Type="http://schemas.openxmlformats.org/officeDocument/2006/relationships/diagramColors" Target="../diagrams/colors12.xml"/><Relationship Id="rId7" Type="http://schemas.microsoft.com/office/2007/relationships/diagramDrawing" Target="../diagrams/drawing12.xml"/><Relationship Id="rId1" Type="http://schemas.openxmlformats.org/officeDocument/2006/relationships/slideLayout" Target="../slideLayouts/slideLayout6.xml"/><Relationship Id="rId2" Type="http://schemas.openxmlformats.org/officeDocument/2006/relationships/notesSlide" Target="../notesSlides/notesSlide3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3.xml"/><Relationship Id="rId3" Type="http://schemas.openxmlformats.org/officeDocument/2006/relationships/image" Target="../media/image17.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4.xml"/><Relationship Id="rId3" Type="http://schemas.openxmlformats.org/officeDocument/2006/relationships/image" Target="../media/image18.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5.xml"/><Relationship Id="rId3" Type="http://schemas.openxmlformats.org/officeDocument/2006/relationships/image" Target="../media/image18.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6.xml"/><Relationship Id="rId3" Type="http://schemas.openxmlformats.org/officeDocument/2006/relationships/image" Target="../media/image18.png"/></Relationships>
</file>

<file path=ppt/slides/_rels/slide38.xml.rels><?xml version="1.0" encoding="UTF-8" standalone="yes"?>
<Relationships xmlns="http://schemas.openxmlformats.org/package/2006/relationships"><Relationship Id="rId3" Type="http://schemas.openxmlformats.org/officeDocument/2006/relationships/image" Target="../media/image19.png"/><Relationship Id="rId4" Type="http://schemas.openxmlformats.org/officeDocument/2006/relationships/image" Target="../media/image20.png"/><Relationship Id="rId5" Type="http://schemas.openxmlformats.org/officeDocument/2006/relationships/image" Target="../media/image21.png"/><Relationship Id="rId6" Type="http://schemas.openxmlformats.org/officeDocument/2006/relationships/image" Target="../media/image22.png"/><Relationship Id="rId7" Type="http://schemas.openxmlformats.org/officeDocument/2006/relationships/image" Target="../media/image23.png"/><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 Id="rId3" Type="http://schemas.openxmlformats.org/officeDocument/2006/relationships/image" Target="../media/image6.jpe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19.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9.xml"/><Relationship Id="rId3" Type="http://schemas.openxmlformats.org/officeDocument/2006/relationships/image" Target="../media/image19.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22.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1.xml"/><Relationship Id="rId3" Type="http://schemas.openxmlformats.org/officeDocument/2006/relationships/image" Target="../media/image22.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image" Target="../media/image23.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3.xml"/><Relationship Id="rId3" Type="http://schemas.openxmlformats.org/officeDocument/2006/relationships/image" Target="../media/image23.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image" Target="../media/image2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5.xml"/><Relationship Id="rId3" Type="http://schemas.openxmlformats.org/officeDocument/2006/relationships/image" Target="../media/image20.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 Id="rId3" Type="http://schemas.openxmlformats.org/officeDocument/2006/relationships/image" Target="../media/image2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7.xml"/><Relationship Id="rId3" Type="http://schemas.openxmlformats.org/officeDocument/2006/relationships/image" Target="../media/image2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9.xml"/><Relationship Id="rId3" Type="http://schemas.openxmlformats.org/officeDocument/2006/relationships/image" Target="../media/image24.jpe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en.wikipedia.org/wiki/CAP_theorem"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9.e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NoSQL </a:t>
            </a:r>
            <a:r>
              <a:rPr lang="en-US" dirty="0" err="1" smtClean="0"/>
              <a:t>Smackdown</a:t>
            </a:r>
            <a:endParaRPr lang="en-US" dirty="0"/>
          </a:p>
        </p:txBody>
      </p:sp>
      <p:sp>
        <p:nvSpPr>
          <p:cNvPr id="3" name="Subtitle 2"/>
          <p:cNvSpPr>
            <a:spLocks noGrp="1"/>
          </p:cNvSpPr>
          <p:nvPr>
            <p:ph type="subTitle" idx="1"/>
          </p:nvPr>
        </p:nvSpPr>
        <p:spPr/>
        <p:txBody>
          <a:bodyPr/>
          <a:lstStyle/>
          <a:p>
            <a:r>
              <a:rPr lang="en-US" dirty="0" smtClean="0"/>
              <a:t>Josh Bush</a:t>
            </a:r>
            <a:endParaRPr lang="en-US" dirty="0"/>
          </a:p>
        </p:txBody>
      </p:sp>
    </p:spTree>
    <p:extLst>
      <p:ext uri="{BB962C8B-B14F-4D97-AF65-F5344CB8AC3E}">
        <p14:creationId xmlns:p14="http://schemas.microsoft.com/office/powerpoint/2010/main" val="42751848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Friend of a Friend</a:t>
            </a:r>
            <a:endParaRPr lang="en-US" dirty="0"/>
          </a:p>
        </p:txBody>
      </p:sp>
      <p:sp>
        <p:nvSpPr>
          <p:cNvPr id="3" name="Title 1"/>
          <p:cNvSpPr txBox="1">
            <a:spLocks/>
          </p:cNvSpPr>
          <p:nvPr/>
        </p:nvSpPr>
        <p:spPr>
          <a:xfrm>
            <a:off x="1524000" y="5181600"/>
            <a:ext cx="6781800" cy="1600200"/>
          </a:xfrm>
          <a:prstGeom prst="rect">
            <a:avLst/>
          </a:prstGeom>
        </p:spPr>
        <p:txBody>
          <a:bodyPr vert="horz" lIns="91440" tIns="45720" rIns="91440" bIns="45720" rtlCol="0" anchor="b" anchorCtr="0">
            <a:normAutofit/>
          </a:bodyPr>
          <a:lstStyle>
            <a:lvl1pPr algn="l" defTabSz="9144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r>
              <a:rPr lang="en-US" sz="3600" dirty="0" smtClean="0"/>
              <a:t>Neo4j</a:t>
            </a:r>
            <a:endParaRPr lang="en-US" sz="3600" dirty="0"/>
          </a:p>
        </p:txBody>
      </p:sp>
      <p:pic>
        <p:nvPicPr>
          <p:cNvPr id="1434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2954" y="395290"/>
            <a:ext cx="7512845" cy="50004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53980077"/>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Dynamic Fields</a:t>
            </a:r>
            <a:endParaRPr lang="en-US" dirty="0"/>
          </a:p>
        </p:txBody>
      </p:sp>
      <p:sp>
        <p:nvSpPr>
          <p:cNvPr id="3" name="Title 1"/>
          <p:cNvSpPr txBox="1">
            <a:spLocks/>
          </p:cNvSpPr>
          <p:nvPr/>
        </p:nvSpPr>
        <p:spPr>
          <a:xfrm>
            <a:off x="1524000" y="5181600"/>
            <a:ext cx="6781800" cy="1600200"/>
          </a:xfrm>
          <a:prstGeom prst="rect">
            <a:avLst/>
          </a:prstGeom>
        </p:spPr>
        <p:txBody>
          <a:bodyPr vert="horz" lIns="91440" tIns="45720" rIns="91440" bIns="45720" rtlCol="0" anchor="b" anchorCtr="0">
            <a:normAutofit/>
          </a:bodyPr>
          <a:lstStyle>
            <a:lvl1pPr algn="l" defTabSz="9144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r>
              <a:rPr lang="en-US" sz="3600" dirty="0" smtClean="0"/>
              <a:t>Relational</a:t>
            </a:r>
            <a:endParaRPr lang="en-US" sz="3600"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1790700"/>
            <a:ext cx="8686800" cy="3276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81247548"/>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Dynamic Fields</a:t>
            </a:r>
            <a:endParaRPr lang="en-US" dirty="0"/>
          </a:p>
        </p:txBody>
      </p:sp>
      <p:sp>
        <p:nvSpPr>
          <p:cNvPr id="3" name="TextBox 2"/>
          <p:cNvSpPr txBox="1"/>
          <p:nvPr/>
        </p:nvSpPr>
        <p:spPr>
          <a:xfrm>
            <a:off x="762000" y="381000"/>
            <a:ext cx="7543800" cy="4708981"/>
          </a:xfrm>
          <a:prstGeom prst="rect">
            <a:avLst/>
          </a:prstGeom>
          <a:noFill/>
        </p:spPr>
        <p:txBody>
          <a:bodyPr wrap="square" rtlCol="0">
            <a:spAutoFit/>
          </a:bodyPr>
          <a:lstStyle/>
          <a:p>
            <a:r>
              <a:rPr lang="en-US" sz="1200" dirty="0">
                <a:solidFill>
                  <a:srgbClr val="0000FF"/>
                </a:solidFill>
                <a:latin typeface="Consolas" pitchFamily="49" charset="0"/>
                <a:cs typeface="Consolas" pitchFamily="49" charset="0"/>
              </a:rPr>
              <a:t>DECLARE</a:t>
            </a:r>
            <a:r>
              <a:rPr lang="en-US" sz="1200" dirty="0">
                <a:solidFill>
                  <a:prstClr val="black"/>
                </a:solidFill>
                <a:latin typeface="Consolas" pitchFamily="49" charset="0"/>
                <a:cs typeface="Consolas" pitchFamily="49" charset="0"/>
              </a:rPr>
              <a:t> @</a:t>
            </a:r>
            <a:r>
              <a:rPr lang="en-US" sz="1200" dirty="0" err="1">
                <a:solidFill>
                  <a:prstClr val="black"/>
                </a:solidFill>
                <a:latin typeface="Consolas" pitchFamily="49" charset="0"/>
                <a:cs typeface="Consolas" pitchFamily="49" charset="0"/>
              </a:rPr>
              <a:t>contactId</a:t>
            </a:r>
            <a:r>
              <a:rPr lang="en-US" sz="1200" dirty="0">
                <a:solidFill>
                  <a:prstClr val="black"/>
                </a:solidFill>
                <a:latin typeface="Consolas" pitchFamily="49" charset="0"/>
                <a:cs typeface="Consolas" pitchFamily="49" charset="0"/>
              </a:rPr>
              <a:t> </a:t>
            </a:r>
            <a:r>
              <a:rPr lang="en-US" sz="1200" dirty="0" err="1">
                <a:solidFill>
                  <a:srgbClr val="0000FF"/>
                </a:solidFill>
                <a:latin typeface="Consolas" pitchFamily="49" charset="0"/>
                <a:cs typeface="Consolas" pitchFamily="49" charset="0"/>
              </a:rPr>
              <a:t>uniqueidentifier</a:t>
            </a:r>
            <a:r>
              <a:rPr lang="en-US" sz="1200" dirty="0">
                <a:solidFill>
                  <a:prstClr val="black"/>
                </a:solidFill>
                <a:latin typeface="Consolas" pitchFamily="49" charset="0"/>
                <a:cs typeface="Consolas" pitchFamily="49" charset="0"/>
              </a:rPr>
              <a:t> </a:t>
            </a:r>
            <a:r>
              <a:rPr lang="en-US" sz="1200" dirty="0">
                <a:solidFill>
                  <a:srgbClr val="808080"/>
                </a:solidFill>
                <a:latin typeface="Consolas" pitchFamily="49" charset="0"/>
                <a:cs typeface="Consolas" pitchFamily="49" charset="0"/>
              </a:rPr>
              <a:t>=</a:t>
            </a:r>
            <a:r>
              <a:rPr lang="en-US" sz="1200" dirty="0">
                <a:solidFill>
                  <a:prstClr val="black"/>
                </a:solidFill>
                <a:latin typeface="Consolas" pitchFamily="49" charset="0"/>
                <a:cs typeface="Consolas" pitchFamily="49" charset="0"/>
              </a:rPr>
              <a:t> </a:t>
            </a:r>
            <a:r>
              <a:rPr lang="en-US" sz="1200" dirty="0" err="1">
                <a:solidFill>
                  <a:srgbClr val="FF00FF"/>
                </a:solidFill>
                <a:latin typeface="Consolas" pitchFamily="49" charset="0"/>
                <a:cs typeface="Consolas" pitchFamily="49" charset="0"/>
              </a:rPr>
              <a:t>newid</a:t>
            </a:r>
            <a:r>
              <a:rPr lang="en-US" sz="1200" dirty="0">
                <a:solidFill>
                  <a:srgbClr val="808080"/>
                </a:solidFill>
                <a:latin typeface="Consolas" pitchFamily="49" charset="0"/>
                <a:cs typeface="Consolas" pitchFamily="49" charset="0"/>
              </a:rPr>
              <a:t>();</a:t>
            </a:r>
          </a:p>
          <a:p>
            <a:r>
              <a:rPr lang="en-US" sz="1200" dirty="0">
                <a:solidFill>
                  <a:srgbClr val="0000FF"/>
                </a:solidFill>
                <a:latin typeface="Consolas" pitchFamily="49" charset="0"/>
                <a:cs typeface="Consolas" pitchFamily="49" charset="0"/>
              </a:rPr>
              <a:t>insert</a:t>
            </a:r>
            <a:r>
              <a:rPr lang="en-US" sz="1200" dirty="0">
                <a:solidFill>
                  <a:prstClr val="black"/>
                </a:solidFill>
                <a:latin typeface="Consolas" pitchFamily="49" charset="0"/>
                <a:cs typeface="Consolas" pitchFamily="49" charset="0"/>
              </a:rPr>
              <a:t> </a:t>
            </a:r>
            <a:r>
              <a:rPr lang="en-US" sz="1200" dirty="0">
                <a:solidFill>
                  <a:srgbClr val="0000FF"/>
                </a:solidFill>
                <a:latin typeface="Consolas" pitchFamily="49" charset="0"/>
                <a:cs typeface="Consolas" pitchFamily="49" charset="0"/>
              </a:rPr>
              <a:t>into</a:t>
            </a:r>
            <a:r>
              <a:rPr lang="en-US" sz="1200" dirty="0">
                <a:solidFill>
                  <a:prstClr val="black"/>
                </a:solidFill>
                <a:latin typeface="Consolas" pitchFamily="49" charset="0"/>
                <a:cs typeface="Consolas" pitchFamily="49" charset="0"/>
              </a:rPr>
              <a:t> Contact </a:t>
            </a:r>
            <a:r>
              <a:rPr lang="en-US" sz="1200" dirty="0">
                <a:solidFill>
                  <a:srgbClr val="0000FF"/>
                </a:solidFill>
                <a:latin typeface="Consolas" pitchFamily="49" charset="0"/>
                <a:cs typeface="Consolas" pitchFamily="49" charset="0"/>
              </a:rPr>
              <a:t>values</a:t>
            </a:r>
            <a:r>
              <a:rPr lang="en-US" sz="1200" dirty="0">
                <a:solidFill>
                  <a:srgbClr val="808080"/>
                </a:solidFill>
                <a:latin typeface="Consolas" pitchFamily="49" charset="0"/>
                <a:cs typeface="Consolas" pitchFamily="49" charset="0"/>
              </a:rPr>
              <a:t>(</a:t>
            </a:r>
            <a:r>
              <a:rPr lang="en-US" sz="1200" dirty="0">
                <a:solidFill>
                  <a:prstClr val="black"/>
                </a:solidFill>
                <a:latin typeface="Consolas" pitchFamily="49" charset="0"/>
                <a:cs typeface="Consolas" pitchFamily="49" charset="0"/>
              </a:rPr>
              <a:t>@</a:t>
            </a:r>
            <a:r>
              <a:rPr lang="en-US" sz="1200" dirty="0" err="1">
                <a:solidFill>
                  <a:prstClr val="black"/>
                </a:solidFill>
                <a:latin typeface="Consolas" pitchFamily="49" charset="0"/>
                <a:cs typeface="Consolas" pitchFamily="49" charset="0"/>
              </a:rPr>
              <a:t>contactId</a:t>
            </a:r>
            <a:r>
              <a:rPr lang="en-US" sz="1200" dirty="0">
                <a:solidFill>
                  <a:srgbClr val="808080"/>
                </a:solidFill>
                <a:latin typeface="Consolas" pitchFamily="49" charset="0"/>
                <a:cs typeface="Consolas" pitchFamily="49" charset="0"/>
              </a:rPr>
              <a:t>,</a:t>
            </a:r>
            <a:r>
              <a:rPr lang="en-US" sz="1200" dirty="0">
                <a:solidFill>
                  <a:srgbClr val="FF0000"/>
                </a:solidFill>
                <a:latin typeface="Consolas" pitchFamily="49" charset="0"/>
                <a:cs typeface="Consolas" pitchFamily="49" charset="0"/>
              </a:rPr>
              <a:t>'Josh Bush'</a:t>
            </a:r>
            <a:r>
              <a:rPr lang="en-US" sz="1200" dirty="0">
                <a:solidFill>
                  <a:srgbClr val="808080"/>
                </a:solidFill>
                <a:latin typeface="Consolas" pitchFamily="49" charset="0"/>
                <a:cs typeface="Consolas" pitchFamily="49" charset="0"/>
              </a:rPr>
              <a:t>,</a:t>
            </a:r>
            <a:r>
              <a:rPr lang="en-US" sz="1200" dirty="0">
                <a:solidFill>
                  <a:srgbClr val="FF0000"/>
                </a:solidFill>
                <a:latin typeface="Consolas" pitchFamily="49" charset="0"/>
                <a:cs typeface="Consolas" pitchFamily="49" charset="0"/>
              </a:rPr>
              <a:t>'2012-12-31'</a:t>
            </a:r>
            <a:r>
              <a:rPr lang="en-US" sz="1200" dirty="0">
                <a:solidFill>
                  <a:srgbClr val="808080"/>
                </a:solidFill>
                <a:latin typeface="Consolas" pitchFamily="49" charset="0"/>
                <a:cs typeface="Consolas" pitchFamily="49" charset="0"/>
              </a:rPr>
              <a:t>);</a:t>
            </a:r>
          </a:p>
          <a:p>
            <a:endParaRPr lang="en-US" sz="1200" dirty="0">
              <a:solidFill>
                <a:srgbClr val="808080"/>
              </a:solidFill>
              <a:latin typeface="Consolas" pitchFamily="49" charset="0"/>
              <a:cs typeface="Consolas" pitchFamily="49" charset="0"/>
            </a:endParaRPr>
          </a:p>
          <a:p>
            <a:r>
              <a:rPr lang="en-US" sz="1200" dirty="0">
                <a:solidFill>
                  <a:srgbClr val="008000"/>
                </a:solidFill>
                <a:latin typeface="Consolas" pitchFamily="49" charset="0"/>
                <a:cs typeface="Consolas" pitchFamily="49" charset="0"/>
              </a:rPr>
              <a:t>--Omitting Phones and Email so the code fits on slide </a:t>
            </a:r>
          </a:p>
          <a:p>
            <a:endParaRPr lang="en-US" sz="1200" dirty="0">
              <a:solidFill>
                <a:srgbClr val="008000"/>
              </a:solidFill>
              <a:latin typeface="Consolas" pitchFamily="49" charset="0"/>
              <a:cs typeface="Consolas" pitchFamily="49" charset="0"/>
            </a:endParaRPr>
          </a:p>
          <a:p>
            <a:r>
              <a:rPr lang="en-US" sz="1200" dirty="0">
                <a:solidFill>
                  <a:srgbClr val="0000FF"/>
                </a:solidFill>
                <a:latin typeface="Consolas" pitchFamily="49" charset="0"/>
                <a:cs typeface="Consolas" pitchFamily="49" charset="0"/>
              </a:rPr>
              <a:t>DECLARE</a:t>
            </a:r>
            <a:r>
              <a:rPr lang="en-US" sz="1200" dirty="0">
                <a:solidFill>
                  <a:prstClr val="black"/>
                </a:solidFill>
                <a:latin typeface="Consolas" pitchFamily="49" charset="0"/>
                <a:cs typeface="Consolas" pitchFamily="49" charset="0"/>
              </a:rPr>
              <a:t> @input1 </a:t>
            </a:r>
            <a:r>
              <a:rPr lang="en-US" sz="1200" dirty="0" err="1">
                <a:solidFill>
                  <a:srgbClr val="0000FF"/>
                </a:solidFill>
                <a:latin typeface="Consolas" pitchFamily="49" charset="0"/>
                <a:cs typeface="Consolas" pitchFamily="49" charset="0"/>
              </a:rPr>
              <a:t>uniqueidentifier</a:t>
            </a:r>
            <a:r>
              <a:rPr lang="en-US" sz="1200" dirty="0">
                <a:solidFill>
                  <a:prstClr val="black"/>
                </a:solidFill>
                <a:latin typeface="Consolas" pitchFamily="49" charset="0"/>
                <a:cs typeface="Consolas" pitchFamily="49" charset="0"/>
              </a:rPr>
              <a:t> </a:t>
            </a:r>
            <a:r>
              <a:rPr lang="en-US" sz="1200" dirty="0">
                <a:solidFill>
                  <a:srgbClr val="808080"/>
                </a:solidFill>
                <a:latin typeface="Consolas" pitchFamily="49" charset="0"/>
                <a:cs typeface="Consolas" pitchFamily="49" charset="0"/>
              </a:rPr>
              <a:t>=</a:t>
            </a:r>
            <a:r>
              <a:rPr lang="en-US" sz="1200" dirty="0">
                <a:solidFill>
                  <a:prstClr val="black"/>
                </a:solidFill>
                <a:latin typeface="Consolas" pitchFamily="49" charset="0"/>
                <a:cs typeface="Consolas" pitchFamily="49" charset="0"/>
              </a:rPr>
              <a:t> </a:t>
            </a:r>
            <a:r>
              <a:rPr lang="en-US" sz="1200" dirty="0" err="1">
                <a:solidFill>
                  <a:srgbClr val="FF00FF"/>
                </a:solidFill>
                <a:latin typeface="Consolas" pitchFamily="49" charset="0"/>
                <a:cs typeface="Consolas" pitchFamily="49" charset="0"/>
              </a:rPr>
              <a:t>newid</a:t>
            </a:r>
            <a:r>
              <a:rPr lang="en-US" sz="1200" dirty="0">
                <a:solidFill>
                  <a:srgbClr val="808080"/>
                </a:solidFill>
                <a:latin typeface="Consolas" pitchFamily="49" charset="0"/>
                <a:cs typeface="Consolas" pitchFamily="49" charset="0"/>
              </a:rPr>
              <a:t>();</a:t>
            </a:r>
          </a:p>
          <a:p>
            <a:r>
              <a:rPr lang="en-US" sz="1200" dirty="0">
                <a:solidFill>
                  <a:srgbClr val="0000FF"/>
                </a:solidFill>
                <a:latin typeface="Consolas" pitchFamily="49" charset="0"/>
                <a:cs typeface="Consolas" pitchFamily="49" charset="0"/>
              </a:rPr>
              <a:t>insert</a:t>
            </a:r>
            <a:r>
              <a:rPr lang="en-US" sz="1200" dirty="0">
                <a:solidFill>
                  <a:prstClr val="black"/>
                </a:solidFill>
                <a:latin typeface="Consolas" pitchFamily="49" charset="0"/>
                <a:cs typeface="Consolas" pitchFamily="49" charset="0"/>
              </a:rPr>
              <a:t> </a:t>
            </a:r>
            <a:r>
              <a:rPr lang="en-US" sz="1200" dirty="0">
                <a:solidFill>
                  <a:srgbClr val="0000FF"/>
                </a:solidFill>
                <a:latin typeface="Consolas" pitchFamily="49" charset="0"/>
                <a:cs typeface="Consolas" pitchFamily="49" charset="0"/>
              </a:rPr>
              <a:t>into</a:t>
            </a:r>
            <a:r>
              <a:rPr lang="en-US" sz="1200" dirty="0">
                <a:solidFill>
                  <a:prstClr val="black"/>
                </a:solidFill>
                <a:latin typeface="Consolas" pitchFamily="49" charset="0"/>
                <a:cs typeface="Consolas" pitchFamily="49" charset="0"/>
              </a:rPr>
              <a:t> Input </a:t>
            </a:r>
            <a:r>
              <a:rPr lang="en-US" sz="1200" dirty="0">
                <a:solidFill>
                  <a:srgbClr val="0000FF"/>
                </a:solidFill>
                <a:latin typeface="Consolas" pitchFamily="49" charset="0"/>
                <a:cs typeface="Consolas" pitchFamily="49" charset="0"/>
              </a:rPr>
              <a:t>values</a:t>
            </a:r>
            <a:r>
              <a:rPr lang="en-US" sz="1200" dirty="0">
                <a:solidFill>
                  <a:srgbClr val="808080"/>
                </a:solidFill>
                <a:latin typeface="Consolas" pitchFamily="49" charset="0"/>
                <a:cs typeface="Consolas" pitchFamily="49" charset="0"/>
              </a:rPr>
              <a:t>(</a:t>
            </a:r>
            <a:r>
              <a:rPr lang="en-US" sz="1200" dirty="0">
                <a:solidFill>
                  <a:prstClr val="black"/>
                </a:solidFill>
                <a:latin typeface="Consolas" pitchFamily="49" charset="0"/>
                <a:cs typeface="Consolas" pitchFamily="49" charset="0"/>
              </a:rPr>
              <a:t>@input1</a:t>
            </a:r>
            <a:r>
              <a:rPr lang="en-US" sz="1200" dirty="0">
                <a:solidFill>
                  <a:srgbClr val="808080"/>
                </a:solidFill>
                <a:latin typeface="Consolas" pitchFamily="49" charset="0"/>
                <a:cs typeface="Consolas" pitchFamily="49" charset="0"/>
              </a:rPr>
              <a:t>,</a:t>
            </a:r>
            <a:r>
              <a:rPr lang="en-US" sz="1200" dirty="0">
                <a:solidFill>
                  <a:prstClr val="black"/>
                </a:solidFill>
                <a:latin typeface="Consolas" pitchFamily="49" charset="0"/>
                <a:cs typeface="Consolas" pitchFamily="49" charset="0"/>
              </a:rPr>
              <a:t>2</a:t>
            </a:r>
            <a:r>
              <a:rPr lang="en-US" sz="1200" dirty="0">
                <a:solidFill>
                  <a:srgbClr val="808080"/>
                </a:solidFill>
                <a:latin typeface="Consolas" pitchFamily="49" charset="0"/>
                <a:cs typeface="Consolas" pitchFamily="49" charset="0"/>
              </a:rPr>
              <a:t>);</a:t>
            </a:r>
          </a:p>
          <a:p>
            <a:r>
              <a:rPr lang="en-US" sz="1200" dirty="0">
                <a:solidFill>
                  <a:srgbClr val="0000FF"/>
                </a:solidFill>
                <a:latin typeface="Consolas" pitchFamily="49" charset="0"/>
                <a:cs typeface="Consolas" pitchFamily="49" charset="0"/>
              </a:rPr>
              <a:t>insert</a:t>
            </a:r>
            <a:r>
              <a:rPr lang="en-US" sz="1200" dirty="0">
                <a:solidFill>
                  <a:prstClr val="black"/>
                </a:solidFill>
                <a:latin typeface="Consolas" pitchFamily="49" charset="0"/>
                <a:cs typeface="Consolas" pitchFamily="49" charset="0"/>
              </a:rPr>
              <a:t> </a:t>
            </a:r>
            <a:r>
              <a:rPr lang="en-US" sz="1200" dirty="0">
                <a:solidFill>
                  <a:srgbClr val="0000FF"/>
                </a:solidFill>
                <a:latin typeface="Consolas" pitchFamily="49" charset="0"/>
                <a:cs typeface="Consolas" pitchFamily="49" charset="0"/>
              </a:rPr>
              <a:t>into</a:t>
            </a:r>
            <a:r>
              <a:rPr lang="en-US" sz="1200" dirty="0">
                <a:solidFill>
                  <a:prstClr val="black"/>
                </a:solidFill>
                <a:latin typeface="Consolas" pitchFamily="49" charset="0"/>
                <a:cs typeface="Consolas" pitchFamily="49" charset="0"/>
              </a:rPr>
              <a:t> </a:t>
            </a:r>
            <a:r>
              <a:rPr lang="en-US" sz="1200" dirty="0" err="1">
                <a:solidFill>
                  <a:prstClr val="black"/>
                </a:solidFill>
                <a:latin typeface="Consolas" pitchFamily="49" charset="0"/>
                <a:cs typeface="Consolas" pitchFamily="49" charset="0"/>
              </a:rPr>
              <a:t>IntInput</a:t>
            </a:r>
            <a:r>
              <a:rPr lang="en-US" sz="1200" dirty="0">
                <a:solidFill>
                  <a:prstClr val="black"/>
                </a:solidFill>
                <a:latin typeface="Consolas" pitchFamily="49" charset="0"/>
                <a:cs typeface="Consolas" pitchFamily="49" charset="0"/>
              </a:rPr>
              <a:t> </a:t>
            </a:r>
            <a:r>
              <a:rPr lang="en-US" sz="1200" dirty="0">
                <a:solidFill>
                  <a:srgbClr val="0000FF"/>
                </a:solidFill>
                <a:latin typeface="Consolas" pitchFamily="49" charset="0"/>
                <a:cs typeface="Consolas" pitchFamily="49" charset="0"/>
              </a:rPr>
              <a:t>values</a:t>
            </a:r>
            <a:r>
              <a:rPr lang="en-US" sz="1200" dirty="0">
                <a:solidFill>
                  <a:srgbClr val="808080"/>
                </a:solidFill>
                <a:latin typeface="Consolas" pitchFamily="49" charset="0"/>
                <a:cs typeface="Consolas" pitchFamily="49" charset="0"/>
              </a:rPr>
              <a:t>(</a:t>
            </a:r>
            <a:r>
              <a:rPr lang="en-US" sz="1200" dirty="0">
                <a:solidFill>
                  <a:prstClr val="black"/>
                </a:solidFill>
                <a:latin typeface="Consolas" pitchFamily="49" charset="0"/>
                <a:cs typeface="Consolas" pitchFamily="49" charset="0"/>
              </a:rPr>
              <a:t>@input1</a:t>
            </a:r>
            <a:r>
              <a:rPr lang="en-US" sz="1200" dirty="0">
                <a:solidFill>
                  <a:srgbClr val="808080"/>
                </a:solidFill>
                <a:latin typeface="Consolas" pitchFamily="49" charset="0"/>
                <a:cs typeface="Consolas" pitchFamily="49" charset="0"/>
              </a:rPr>
              <a:t>,</a:t>
            </a:r>
            <a:r>
              <a:rPr lang="en-US" sz="1200" dirty="0">
                <a:solidFill>
                  <a:prstClr val="black"/>
                </a:solidFill>
                <a:latin typeface="Consolas" pitchFamily="49" charset="0"/>
                <a:cs typeface="Consolas" pitchFamily="49" charset="0"/>
              </a:rPr>
              <a:t>1</a:t>
            </a:r>
            <a:r>
              <a:rPr lang="en-US" sz="1200" dirty="0">
                <a:solidFill>
                  <a:srgbClr val="808080"/>
                </a:solidFill>
                <a:latin typeface="Consolas" pitchFamily="49" charset="0"/>
                <a:cs typeface="Consolas" pitchFamily="49" charset="0"/>
              </a:rPr>
              <a:t>);</a:t>
            </a:r>
          </a:p>
          <a:p>
            <a:r>
              <a:rPr lang="en-US" sz="1200" dirty="0">
                <a:solidFill>
                  <a:srgbClr val="0000FF"/>
                </a:solidFill>
                <a:latin typeface="Consolas" pitchFamily="49" charset="0"/>
                <a:cs typeface="Consolas" pitchFamily="49" charset="0"/>
              </a:rPr>
              <a:t>insert</a:t>
            </a:r>
            <a:r>
              <a:rPr lang="en-US" sz="1200" dirty="0">
                <a:solidFill>
                  <a:prstClr val="black"/>
                </a:solidFill>
                <a:latin typeface="Consolas" pitchFamily="49" charset="0"/>
                <a:cs typeface="Consolas" pitchFamily="49" charset="0"/>
              </a:rPr>
              <a:t> </a:t>
            </a:r>
            <a:r>
              <a:rPr lang="en-US" sz="1200" dirty="0">
                <a:solidFill>
                  <a:srgbClr val="0000FF"/>
                </a:solidFill>
                <a:latin typeface="Consolas" pitchFamily="49" charset="0"/>
                <a:cs typeface="Consolas" pitchFamily="49" charset="0"/>
              </a:rPr>
              <a:t>into</a:t>
            </a:r>
            <a:r>
              <a:rPr lang="en-US" sz="1200" dirty="0">
                <a:solidFill>
                  <a:prstClr val="black"/>
                </a:solidFill>
                <a:latin typeface="Consolas" pitchFamily="49" charset="0"/>
                <a:cs typeface="Consolas" pitchFamily="49" charset="0"/>
              </a:rPr>
              <a:t> Other </a:t>
            </a:r>
            <a:r>
              <a:rPr lang="en-US" sz="1200" dirty="0">
                <a:solidFill>
                  <a:srgbClr val="0000FF"/>
                </a:solidFill>
                <a:latin typeface="Consolas" pitchFamily="49" charset="0"/>
                <a:cs typeface="Consolas" pitchFamily="49" charset="0"/>
              </a:rPr>
              <a:t>values</a:t>
            </a:r>
            <a:r>
              <a:rPr lang="en-US" sz="1200" dirty="0">
                <a:solidFill>
                  <a:srgbClr val="808080"/>
                </a:solidFill>
                <a:latin typeface="Consolas" pitchFamily="49" charset="0"/>
                <a:cs typeface="Consolas" pitchFamily="49" charset="0"/>
              </a:rPr>
              <a:t>(</a:t>
            </a:r>
            <a:r>
              <a:rPr lang="en-US" sz="1200" dirty="0" err="1">
                <a:solidFill>
                  <a:srgbClr val="FF00FF"/>
                </a:solidFill>
                <a:latin typeface="Consolas" pitchFamily="49" charset="0"/>
                <a:cs typeface="Consolas" pitchFamily="49" charset="0"/>
              </a:rPr>
              <a:t>newid</a:t>
            </a:r>
            <a:r>
              <a:rPr lang="en-US" sz="1200" dirty="0">
                <a:solidFill>
                  <a:srgbClr val="808080"/>
                </a:solidFill>
                <a:latin typeface="Consolas" pitchFamily="49" charset="0"/>
                <a:cs typeface="Consolas" pitchFamily="49" charset="0"/>
              </a:rPr>
              <a:t>(),</a:t>
            </a:r>
            <a:r>
              <a:rPr lang="en-US" sz="1200" dirty="0">
                <a:solidFill>
                  <a:prstClr val="black"/>
                </a:solidFill>
                <a:latin typeface="Consolas" pitchFamily="49" charset="0"/>
                <a:cs typeface="Consolas" pitchFamily="49" charset="0"/>
              </a:rPr>
              <a:t>@</a:t>
            </a:r>
            <a:r>
              <a:rPr lang="en-US" sz="1200" dirty="0" err="1">
                <a:solidFill>
                  <a:prstClr val="black"/>
                </a:solidFill>
                <a:latin typeface="Consolas" pitchFamily="49" charset="0"/>
                <a:cs typeface="Consolas" pitchFamily="49" charset="0"/>
              </a:rPr>
              <a:t>contactId</a:t>
            </a:r>
            <a:r>
              <a:rPr lang="en-US" sz="1200" dirty="0">
                <a:solidFill>
                  <a:srgbClr val="808080"/>
                </a:solidFill>
                <a:latin typeface="Consolas" pitchFamily="49" charset="0"/>
                <a:cs typeface="Consolas" pitchFamily="49" charset="0"/>
              </a:rPr>
              <a:t>,</a:t>
            </a:r>
            <a:r>
              <a:rPr lang="en-US" sz="1200" dirty="0">
                <a:solidFill>
                  <a:srgbClr val="FF0000"/>
                </a:solidFill>
                <a:latin typeface="Consolas" pitchFamily="49" charset="0"/>
                <a:cs typeface="Consolas" pitchFamily="49" charset="0"/>
              </a:rPr>
              <a:t>'Number Of Kids'</a:t>
            </a:r>
            <a:r>
              <a:rPr lang="en-US" sz="1200" dirty="0">
                <a:solidFill>
                  <a:srgbClr val="808080"/>
                </a:solidFill>
                <a:latin typeface="Consolas" pitchFamily="49" charset="0"/>
                <a:cs typeface="Consolas" pitchFamily="49" charset="0"/>
              </a:rPr>
              <a:t>,</a:t>
            </a:r>
            <a:r>
              <a:rPr lang="en-US" sz="1200" dirty="0">
                <a:solidFill>
                  <a:prstClr val="black"/>
                </a:solidFill>
                <a:latin typeface="Consolas" pitchFamily="49" charset="0"/>
                <a:cs typeface="Consolas" pitchFamily="49" charset="0"/>
              </a:rPr>
              <a:t>@input1</a:t>
            </a:r>
            <a:r>
              <a:rPr lang="en-US" sz="1200" dirty="0">
                <a:solidFill>
                  <a:srgbClr val="808080"/>
                </a:solidFill>
                <a:latin typeface="Consolas" pitchFamily="49" charset="0"/>
                <a:cs typeface="Consolas" pitchFamily="49" charset="0"/>
              </a:rPr>
              <a:t>);</a:t>
            </a:r>
          </a:p>
          <a:p>
            <a:endParaRPr lang="en-US" sz="1200" dirty="0">
              <a:solidFill>
                <a:srgbClr val="808080"/>
              </a:solidFill>
              <a:latin typeface="Consolas" pitchFamily="49" charset="0"/>
              <a:cs typeface="Consolas" pitchFamily="49" charset="0"/>
            </a:endParaRPr>
          </a:p>
          <a:p>
            <a:r>
              <a:rPr lang="en-US" sz="1200" dirty="0">
                <a:solidFill>
                  <a:srgbClr val="0000FF"/>
                </a:solidFill>
                <a:latin typeface="Consolas" pitchFamily="49" charset="0"/>
                <a:cs typeface="Consolas" pitchFamily="49" charset="0"/>
              </a:rPr>
              <a:t>DECLARE</a:t>
            </a:r>
            <a:r>
              <a:rPr lang="en-US" sz="1200" dirty="0">
                <a:solidFill>
                  <a:prstClr val="black"/>
                </a:solidFill>
                <a:latin typeface="Consolas" pitchFamily="49" charset="0"/>
                <a:cs typeface="Consolas" pitchFamily="49" charset="0"/>
              </a:rPr>
              <a:t> @input2 </a:t>
            </a:r>
            <a:r>
              <a:rPr lang="en-US" sz="1200" dirty="0" err="1">
                <a:solidFill>
                  <a:srgbClr val="0000FF"/>
                </a:solidFill>
                <a:latin typeface="Consolas" pitchFamily="49" charset="0"/>
                <a:cs typeface="Consolas" pitchFamily="49" charset="0"/>
              </a:rPr>
              <a:t>uniqueidentifier</a:t>
            </a:r>
            <a:r>
              <a:rPr lang="en-US" sz="1200" dirty="0">
                <a:solidFill>
                  <a:prstClr val="black"/>
                </a:solidFill>
                <a:latin typeface="Consolas" pitchFamily="49" charset="0"/>
                <a:cs typeface="Consolas" pitchFamily="49" charset="0"/>
              </a:rPr>
              <a:t> </a:t>
            </a:r>
            <a:r>
              <a:rPr lang="en-US" sz="1200" dirty="0">
                <a:solidFill>
                  <a:srgbClr val="808080"/>
                </a:solidFill>
                <a:latin typeface="Consolas" pitchFamily="49" charset="0"/>
                <a:cs typeface="Consolas" pitchFamily="49" charset="0"/>
              </a:rPr>
              <a:t>=</a:t>
            </a:r>
            <a:r>
              <a:rPr lang="en-US" sz="1200" dirty="0">
                <a:solidFill>
                  <a:prstClr val="black"/>
                </a:solidFill>
                <a:latin typeface="Consolas" pitchFamily="49" charset="0"/>
                <a:cs typeface="Consolas" pitchFamily="49" charset="0"/>
              </a:rPr>
              <a:t> </a:t>
            </a:r>
            <a:r>
              <a:rPr lang="en-US" sz="1200" dirty="0" err="1">
                <a:solidFill>
                  <a:srgbClr val="FF00FF"/>
                </a:solidFill>
                <a:latin typeface="Consolas" pitchFamily="49" charset="0"/>
                <a:cs typeface="Consolas" pitchFamily="49" charset="0"/>
              </a:rPr>
              <a:t>newid</a:t>
            </a:r>
            <a:r>
              <a:rPr lang="en-US" sz="1200" dirty="0">
                <a:solidFill>
                  <a:srgbClr val="808080"/>
                </a:solidFill>
                <a:latin typeface="Consolas" pitchFamily="49" charset="0"/>
                <a:cs typeface="Consolas" pitchFamily="49" charset="0"/>
              </a:rPr>
              <a:t>();</a:t>
            </a:r>
          </a:p>
          <a:p>
            <a:r>
              <a:rPr lang="en-US" sz="1200" dirty="0">
                <a:solidFill>
                  <a:srgbClr val="0000FF"/>
                </a:solidFill>
                <a:latin typeface="Consolas" pitchFamily="49" charset="0"/>
                <a:cs typeface="Consolas" pitchFamily="49" charset="0"/>
              </a:rPr>
              <a:t>insert</a:t>
            </a:r>
            <a:r>
              <a:rPr lang="en-US" sz="1200" dirty="0">
                <a:solidFill>
                  <a:prstClr val="black"/>
                </a:solidFill>
                <a:latin typeface="Consolas" pitchFamily="49" charset="0"/>
                <a:cs typeface="Consolas" pitchFamily="49" charset="0"/>
              </a:rPr>
              <a:t> </a:t>
            </a:r>
            <a:r>
              <a:rPr lang="en-US" sz="1200" dirty="0">
                <a:solidFill>
                  <a:srgbClr val="0000FF"/>
                </a:solidFill>
                <a:latin typeface="Consolas" pitchFamily="49" charset="0"/>
                <a:cs typeface="Consolas" pitchFamily="49" charset="0"/>
              </a:rPr>
              <a:t>into</a:t>
            </a:r>
            <a:r>
              <a:rPr lang="en-US" sz="1200" dirty="0">
                <a:solidFill>
                  <a:prstClr val="black"/>
                </a:solidFill>
                <a:latin typeface="Consolas" pitchFamily="49" charset="0"/>
                <a:cs typeface="Consolas" pitchFamily="49" charset="0"/>
              </a:rPr>
              <a:t> Input </a:t>
            </a:r>
            <a:r>
              <a:rPr lang="en-US" sz="1200" dirty="0">
                <a:solidFill>
                  <a:srgbClr val="0000FF"/>
                </a:solidFill>
                <a:latin typeface="Consolas" pitchFamily="49" charset="0"/>
                <a:cs typeface="Consolas" pitchFamily="49" charset="0"/>
              </a:rPr>
              <a:t>values</a:t>
            </a:r>
            <a:r>
              <a:rPr lang="en-US" sz="1200" dirty="0">
                <a:solidFill>
                  <a:srgbClr val="808080"/>
                </a:solidFill>
                <a:latin typeface="Consolas" pitchFamily="49" charset="0"/>
                <a:cs typeface="Consolas" pitchFamily="49" charset="0"/>
              </a:rPr>
              <a:t>(</a:t>
            </a:r>
            <a:r>
              <a:rPr lang="en-US" sz="1200" dirty="0">
                <a:solidFill>
                  <a:prstClr val="black"/>
                </a:solidFill>
                <a:latin typeface="Consolas" pitchFamily="49" charset="0"/>
                <a:cs typeface="Consolas" pitchFamily="49" charset="0"/>
              </a:rPr>
              <a:t>@input2</a:t>
            </a:r>
            <a:r>
              <a:rPr lang="en-US" sz="1200" dirty="0">
                <a:solidFill>
                  <a:srgbClr val="808080"/>
                </a:solidFill>
                <a:latin typeface="Consolas" pitchFamily="49" charset="0"/>
                <a:cs typeface="Consolas" pitchFamily="49" charset="0"/>
              </a:rPr>
              <a:t>,</a:t>
            </a:r>
            <a:r>
              <a:rPr lang="en-US" sz="1200" dirty="0">
                <a:solidFill>
                  <a:prstClr val="black"/>
                </a:solidFill>
                <a:latin typeface="Consolas" pitchFamily="49" charset="0"/>
                <a:cs typeface="Consolas" pitchFamily="49" charset="0"/>
              </a:rPr>
              <a:t>3</a:t>
            </a:r>
            <a:r>
              <a:rPr lang="en-US" sz="1200" dirty="0">
                <a:solidFill>
                  <a:srgbClr val="808080"/>
                </a:solidFill>
                <a:latin typeface="Consolas" pitchFamily="49" charset="0"/>
                <a:cs typeface="Consolas" pitchFamily="49" charset="0"/>
              </a:rPr>
              <a:t>);</a:t>
            </a:r>
          </a:p>
          <a:p>
            <a:r>
              <a:rPr lang="en-US" sz="1200" dirty="0">
                <a:solidFill>
                  <a:srgbClr val="0000FF"/>
                </a:solidFill>
                <a:latin typeface="Consolas" pitchFamily="49" charset="0"/>
                <a:cs typeface="Consolas" pitchFamily="49" charset="0"/>
              </a:rPr>
              <a:t>insert</a:t>
            </a:r>
            <a:r>
              <a:rPr lang="en-US" sz="1200" dirty="0">
                <a:solidFill>
                  <a:prstClr val="black"/>
                </a:solidFill>
                <a:latin typeface="Consolas" pitchFamily="49" charset="0"/>
                <a:cs typeface="Consolas" pitchFamily="49" charset="0"/>
              </a:rPr>
              <a:t> </a:t>
            </a:r>
            <a:r>
              <a:rPr lang="en-US" sz="1200" dirty="0">
                <a:solidFill>
                  <a:srgbClr val="0000FF"/>
                </a:solidFill>
                <a:latin typeface="Consolas" pitchFamily="49" charset="0"/>
                <a:cs typeface="Consolas" pitchFamily="49" charset="0"/>
              </a:rPr>
              <a:t>into</a:t>
            </a:r>
            <a:r>
              <a:rPr lang="en-US" sz="1200" dirty="0">
                <a:solidFill>
                  <a:prstClr val="black"/>
                </a:solidFill>
                <a:latin typeface="Consolas" pitchFamily="49" charset="0"/>
                <a:cs typeface="Consolas" pitchFamily="49" charset="0"/>
              </a:rPr>
              <a:t> </a:t>
            </a:r>
            <a:r>
              <a:rPr lang="en-US" sz="1200" dirty="0" err="1">
                <a:solidFill>
                  <a:prstClr val="black"/>
                </a:solidFill>
                <a:latin typeface="Consolas" pitchFamily="49" charset="0"/>
                <a:cs typeface="Consolas" pitchFamily="49" charset="0"/>
              </a:rPr>
              <a:t>ListInput</a:t>
            </a:r>
            <a:r>
              <a:rPr lang="en-US" sz="1200" dirty="0">
                <a:solidFill>
                  <a:prstClr val="black"/>
                </a:solidFill>
                <a:latin typeface="Consolas" pitchFamily="49" charset="0"/>
                <a:cs typeface="Consolas" pitchFamily="49" charset="0"/>
              </a:rPr>
              <a:t> </a:t>
            </a:r>
            <a:r>
              <a:rPr lang="en-US" sz="1200" dirty="0">
                <a:solidFill>
                  <a:srgbClr val="0000FF"/>
                </a:solidFill>
                <a:latin typeface="Consolas" pitchFamily="49" charset="0"/>
                <a:cs typeface="Consolas" pitchFamily="49" charset="0"/>
              </a:rPr>
              <a:t>values</a:t>
            </a:r>
            <a:r>
              <a:rPr lang="en-US" sz="1200" dirty="0">
                <a:solidFill>
                  <a:srgbClr val="808080"/>
                </a:solidFill>
                <a:latin typeface="Consolas" pitchFamily="49" charset="0"/>
                <a:cs typeface="Consolas" pitchFamily="49" charset="0"/>
              </a:rPr>
              <a:t>(</a:t>
            </a:r>
            <a:r>
              <a:rPr lang="en-US" sz="1200" dirty="0">
                <a:solidFill>
                  <a:prstClr val="black"/>
                </a:solidFill>
                <a:latin typeface="Consolas" pitchFamily="49" charset="0"/>
                <a:cs typeface="Consolas" pitchFamily="49" charset="0"/>
              </a:rPr>
              <a:t>@input2</a:t>
            </a:r>
            <a:r>
              <a:rPr lang="en-US" sz="1200" dirty="0">
                <a:solidFill>
                  <a:srgbClr val="808080"/>
                </a:solidFill>
                <a:latin typeface="Consolas" pitchFamily="49" charset="0"/>
                <a:cs typeface="Consolas" pitchFamily="49" charset="0"/>
              </a:rPr>
              <a:t>);</a:t>
            </a:r>
          </a:p>
          <a:p>
            <a:endParaRPr lang="en-US" sz="1200" dirty="0">
              <a:solidFill>
                <a:srgbClr val="808080"/>
              </a:solidFill>
              <a:latin typeface="Consolas" pitchFamily="49" charset="0"/>
              <a:cs typeface="Consolas" pitchFamily="49" charset="0"/>
            </a:endParaRPr>
          </a:p>
          <a:p>
            <a:r>
              <a:rPr lang="en-US" sz="1200" dirty="0">
                <a:solidFill>
                  <a:srgbClr val="0000FF"/>
                </a:solidFill>
                <a:latin typeface="Consolas" pitchFamily="49" charset="0"/>
                <a:cs typeface="Consolas" pitchFamily="49" charset="0"/>
              </a:rPr>
              <a:t>DECLARE</a:t>
            </a:r>
            <a:r>
              <a:rPr lang="en-US" sz="1200" dirty="0">
                <a:solidFill>
                  <a:prstClr val="black"/>
                </a:solidFill>
                <a:latin typeface="Consolas" pitchFamily="49" charset="0"/>
                <a:cs typeface="Consolas" pitchFamily="49" charset="0"/>
              </a:rPr>
              <a:t> @input2_1 </a:t>
            </a:r>
            <a:r>
              <a:rPr lang="en-US" sz="1200" dirty="0" err="1">
                <a:solidFill>
                  <a:srgbClr val="0000FF"/>
                </a:solidFill>
                <a:latin typeface="Consolas" pitchFamily="49" charset="0"/>
                <a:cs typeface="Consolas" pitchFamily="49" charset="0"/>
              </a:rPr>
              <a:t>uniqueidentifier</a:t>
            </a:r>
            <a:r>
              <a:rPr lang="en-US" sz="1200" dirty="0">
                <a:solidFill>
                  <a:prstClr val="black"/>
                </a:solidFill>
                <a:latin typeface="Consolas" pitchFamily="49" charset="0"/>
                <a:cs typeface="Consolas" pitchFamily="49" charset="0"/>
              </a:rPr>
              <a:t> </a:t>
            </a:r>
            <a:r>
              <a:rPr lang="en-US" sz="1200" dirty="0">
                <a:solidFill>
                  <a:srgbClr val="808080"/>
                </a:solidFill>
                <a:latin typeface="Consolas" pitchFamily="49" charset="0"/>
                <a:cs typeface="Consolas" pitchFamily="49" charset="0"/>
              </a:rPr>
              <a:t>=</a:t>
            </a:r>
            <a:r>
              <a:rPr lang="en-US" sz="1200" dirty="0">
                <a:solidFill>
                  <a:prstClr val="black"/>
                </a:solidFill>
                <a:latin typeface="Consolas" pitchFamily="49" charset="0"/>
                <a:cs typeface="Consolas" pitchFamily="49" charset="0"/>
              </a:rPr>
              <a:t> </a:t>
            </a:r>
            <a:r>
              <a:rPr lang="en-US" sz="1200" dirty="0" err="1">
                <a:solidFill>
                  <a:srgbClr val="FF00FF"/>
                </a:solidFill>
                <a:latin typeface="Consolas" pitchFamily="49" charset="0"/>
                <a:cs typeface="Consolas" pitchFamily="49" charset="0"/>
              </a:rPr>
              <a:t>newid</a:t>
            </a:r>
            <a:r>
              <a:rPr lang="en-US" sz="1200" dirty="0">
                <a:solidFill>
                  <a:srgbClr val="808080"/>
                </a:solidFill>
                <a:latin typeface="Consolas" pitchFamily="49" charset="0"/>
                <a:cs typeface="Consolas" pitchFamily="49" charset="0"/>
              </a:rPr>
              <a:t>();</a:t>
            </a:r>
          </a:p>
          <a:p>
            <a:r>
              <a:rPr lang="en-US" sz="1200" dirty="0">
                <a:solidFill>
                  <a:srgbClr val="0000FF"/>
                </a:solidFill>
                <a:latin typeface="Consolas" pitchFamily="49" charset="0"/>
                <a:cs typeface="Consolas" pitchFamily="49" charset="0"/>
              </a:rPr>
              <a:t>insert</a:t>
            </a:r>
            <a:r>
              <a:rPr lang="en-US" sz="1200" dirty="0">
                <a:solidFill>
                  <a:prstClr val="black"/>
                </a:solidFill>
                <a:latin typeface="Consolas" pitchFamily="49" charset="0"/>
                <a:cs typeface="Consolas" pitchFamily="49" charset="0"/>
              </a:rPr>
              <a:t> </a:t>
            </a:r>
            <a:r>
              <a:rPr lang="en-US" sz="1200" dirty="0">
                <a:solidFill>
                  <a:srgbClr val="0000FF"/>
                </a:solidFill>
                <a:latin typeface="Consolas" pitchFamily="49" charset="0"/>
                <a:cs typeface="Consolas" pitchFamily="49" charset="0"/>
              </a:rPr>
              <a:t>into</a:t>
            </a:r>
            <a:r>
              <a:rPr lang="en-US" sz="1200" dirty="0">
                <a:solidFill>
                  <a:prstClr val="black"/>
                </a:solidFill>
                <a:latin typeface="Consolas" pitchFamily="49" charset="0"/>
                <a:cs typeface="Consolas" pitchFamily="49" charset="0"/>
              </a:rPr>
              <a:t> Input </a:t>
            </a:r>
            <a:r>
              <a:rPr lang="en-US" sz="1200" dirty="0">
                <a:solidFill>
                  <a:srgbClr val="0000FF"/>
                </a:solidFill>
                <a:latin typeface="Consolas" pitchFamily="49" charset="0"/>
                <a:cs typeface="Consolas" pitchFamily="49" charset="0"/>
              </a:rPr>
              <a:t>values</a:t>
            </a:r>
            <a:r>
              <a:rPr lang="en-US" sz="1200" dirty="0">
                <a:solidFill>
                  <a:srgbClr val="808080"/>
                </a:solidFill>
                <a:latin typeface="Consolas" pitchFamily="49" charset="0"/>
                <a:cs typeface="Consolas" pitchFamily="49" charset="0"/>
              </a:rPr>
              <a:t>(</a:t>
            </a:r>
            <a:r>
              <a:rPr lang="en-US" sz="1200" dirty="0">
                <a:solidFill>
                  <a:prstClr val="black"/>
                </a:solidFill>
                <a:latin typeface="Consolas" pitchFamily="49" charset="0"/>
                <a:cs typeface="Consolas" pitchFamily="49" charset="0"/>
              </a:rPr>
              <a:t>@input2_1</a:t>
            </a:r>
            <a:r>
              <a:rPr lang="en-US" sz="1200" dirty="0">
                <a:solidFill>
                  <a:srgbClr val="808080"/>
                </a:solidFill>
                <a:latin typeface="Consolas" pitchFamily="49" charset="0"/>
                <a:cs typeface="Consolas" pitchFamily="49" charset="0"/>
              </a:rPr>
              <a:t>,</a:t>
            </a:r>
            <a:r>
              <a:rPr lang="en-US" sz="1200" dirty="0">
                <a:solidFill>
                  <a:prstClr val="black"/>
                </a:solidFill>
                <a:latin typeface="Consolas" pitchFamily="49" charset="0"/>
                <a:cs typeface="Consolas" pitchFamily="49" charset="0"/>
              </a:rPr>
              <a:t>1</a:t>
            </a:r>
            <a:r>
              <a:rPr lang="en-US" sz="1200" dirty="0">
                <a:solidFill>
                  <a:srgbClr val="808080"/>
                </a:solidFill>
                <a:latin typeface="Consolas" pitchFamily="49" charset="0"/>
                <a:cs typeface="Consolas" pitchFamily="49" charset="0"/>
              </a:rPr>
              <a:t>);</a:t>
            </a:r>
          </a:p>
          <a:p>
            <a:r>
              <a:rPr lang="en-US" sz="1200" dirty="0">
                <a:solidFill>
                  <a:srgbClr val="0000FF"/>
                </a:solidFill>
                <a:latin typeface="Consolas" pitchFamily="49" charset="0"/>
                <a:cs typeface="Consolas" pitchFamily="49" charset="0"/>
              </a:rPr>
              <a:t>insert</a:t>
            </a:r>
            <a:r>
              <a:rPr lang="en-US" sz="1200" dirty="0">
                <a:solidFill>
                  <a:prstClr val="black"/>
                </a:solidFill>
                <a:latin typeface="Consolas" pitchFamily="49" charset="0"/>
                <a:cs typeface="Consolas" pitchFamily="49" charset="0"/>
              </a:rPr>
              <a:t> </a:t>
            </a:r>
            <a:r>
              <a:rPr lang="en-US" sz="1200" dirty="0">
                <a:solidFill>
                  <a:srgbClr val="0000FF"/>
                </a:solidFill>
                <a:latin typeface="Consolas" pitchFamily="49" charset="0"/>
                <a:cs typeface="Consolas" pitchFamily="49" charset="0"/>
              </a:rPr>
              <a:t>into</a:t>
            </a:r>
            <a:r>
              <a:rPr lang="en-US" sz="1200" dirty="0">
                <a:solidFill>
                  <a:prstClr val="black"/>
                </a:solidFill>
                <a:latin typeface="Consolas" pitchFamily="49" charset="0"/>
                <a:cs typeface="Consolas" pitchFamily="49" charset="0"/>
              </a:rPr>
              <a:t> </a:t>
            </a:r>
            <a:r>
              <a:rPr lang="en-US" sz="1200" dirty="0" err="1">
                <a:solidFill>
                  <a:prstClr val="black"/>
                </a:solidFill>
                <a:latin typeface="Consolas" pitchFamily="49" charset="0"/>
                <a:cs typeface="Consolas" pitchFamily="49" charset="0"/>
              </a:rPr>
              <a:t>StringInput</a:t>
            </a:r>
            <a:r>
              <a:rPr lang="en-US" sz="1200" dirty="0">
                <a:solidFill>
                  <a:prstClr val="black"/>
                </a:solidFill>
                <a:latin typeface="Consolas" pitchFamily="49" charset="0"/>
                <a:cs typeface="Consolas" pitchFamily="49" charset="0"/>
              </a:rPr>
              <a:t> </a:t>
            </a:r>
            <a:r>
              <a:rPr lang="en-US" sz="1200" dirty="0">
                <a:solidFill>
                  <a:srgbClr val="0000FF"/>
                </a:solidFill>
                <a:latin typeface="Consolas" pitchFamily="49" charset="0"/>
                <a:cs typeface="Consolas" pitchFamily="49" charset="0"/>
              </a:rPr>
              <a:t>values</a:t>
            </a:r>
            <a:r>
              <a:rPr lang="en-US" sz="1200" dirty="0">
                <a:solidFill>
                  <a:srgbClr val="808080"/>
                </a:solidFill>
                <a:latin typeface="Consolas" pitchFamily="49" charset="0"/>
                <a:cs typeface="Consolas" pitchFamily="49" charset="0"/>
              </a:rPr>
              <a:t>(</a:t>
            </a:r>
            <a:r>
              <a:rPr lang="en-US" sz="1200" dirty="0">
                <a:solidFill>
                  <a:prstClr val="black"/>
                </a:solidFill>
                <a:latin typeface="Consolas" pitchFamily="49" charset="0"/>
                <a:cs typeface="Consolas" pitchFamily="49" charset="0"/>
              </a:rPr>
              <a:t>@input2_1</a:t>
            </a:r>
            <a:r>
              <a:rPr lang="en-US" sz="1200" dirty="0">
                <a:solidFill>
                  <a:srgbClr val="808080"/>
                </a:solidFill>
                <a:latin typeface="Consolas" pitchFamily="49" charset="0"/>
                <a:cs typeface="Consolas" pitchFamily="49" charset="0"/>
              </a:rPr>
              <a:t>,</a:t>
            </a:r>
            <a:r>
              <a:rPr lang="en-US" sz="1200" dirty="0">
                <a:solidFill>
                  <a:srgbClr val="FF0000"/>
                </a:solidFill>
                <a:latin typeface="Consolas" pitchFamily="49" charset="0"/>
                <a:cs typeface="Consolas" pitchFamily="49" charset="0"/>
              </a:rPr>
              <a:t>'Hudson'</a:t>
            </a:r>
            <a:r>
              <a:rPr lang="en-US" sz="1200" dirty="0">
                <a:solidFill>
                  <a:srgbClr val="808080"/>
                </a:solidFill>
                <a:latin typeface="Consolas" pitchFamily="49" charset="0"/>
                <a:cs typeface="Consolas" pitchFamily="49" charset="0"/>
              </a:rPr>
              <a:t>);</a:t>
            </a:r>
          </a:p>
          <a:p>
            <a:r>
              <a:rPr lang="en-US" sz="1200" dirty="0">
                <a:solidFill>
                  <a:srgbClr val="0000FF"/>
                </a:solidFill>
                <a:latin typeface="Consolas" pitchFamily="49" charset="0"/>
                <a:cs typeface="Consolas" pitchFamily="49" charset="0"/>
              </a:rPr>
              <a:t>insert</a:t>
            </a:r>
            <a:r>
              <a:rPr lang="en-US" sz="1200" dirty="0">
                <a:solidFill>
                  <a:prstClr val="black"/>
                </a:solidFill>
                <a:latin typeface="Consolas" pitchFamily="49" charset="0"/>
                <a:cs typeface="Consolas" pitchFamily="49" charset="0"/>
              </a:rPr>
              <a:t> </a:t>
            </a:r>
            <a:r>
              <a:rPr lang="en-US" sz="1200" dirty="0">
                <a:solidFill>
                  <a:srgbClr val="0000FF"/>
                </a:solidFill>
                <a:latin typeface="Consolas" pitchFamily="49" charset="0"/>
                <a:cs typeface="Consolas" pitchFamily="49" charset="0"/>
              </a:rPr>
              <a:t>into</a:t>
            </a:r>
            <a:r>
              <a:rPr lang="en-US" sz="1200" dirty="0">
                <a:solidFill>
                  <a:prstClr val="black"/>
                </a:solidFill>
                <a:latin typeface="Consolas" pitchFamily="49" charset="0"/>
                <a:cs typeface="Consolas" pitchFamily="49" charset="0"/>
              </a:rPr>
              <a:t> </a:t>
            </a:r>
            <a:r>
              <a:rPr lang="en-US" sz="1200" dirty="0" err="1">
                <a:solidFill>
                  <a:prstClr val="black"/>
                </a:solidFill>
                <a:latin typeface="Consolas" pitchFamily="49" charset="0"/>
                <a:cs typeface="Consolas" pitchFamily="49" charset="0"/>
              </a:rPr>
              <a:t>ListItem</a:t>
            </a:r>
            <a:r>
              <a:rPr lang="en-US" sz="1200" dirty="0">
                <a:solidFill>
                  <a:prstClr val="black"/>
                </a:solidFill>
                <a:latin typeface="Consolas" pitchFamily="49" charset="0"/>
                <a:cs typeface="Consolas" pitchFamily="49" charset="0"/>
              </a:rPr>
              <a:t> </a:t>
            </a:r>
            <a:r>
              <a:rPr lang="en-US" sz="1200" dirty="0">
                <a:solidFill>
                  <a:srgbClr val="0000FF"/>
                </a:solidFill>
                <a:latin typeface="Consolas" pitchFamily="49" charset="0"/>
                <a:cs typeface="Consolas" pitchFamily="49" charset="0"/>
              </a:rPr>
              <a:t>values</a:t>
            </a:r>
            <a:r>
              <a:rPr lang="en-US" sz="1200" dirty="0">
                <a:solidFill>
                  <a:srgbClr val="808080"/>
                </a:solidFill>
                <a:latin typeface="Consolas" pitchFamily="49" charset="0"/>
                <a:cs typeface="Consolas" pitchFamily="49" charset="0"/>
              </a:rPr>
              <a:t>(</a:t>
            </a:r>
            <a:r>
              <a:rPr lang="en-US" sz="1200" dirty="0" err="1">
                <a:solidFill>
                  <a:srgbClr val="FF00FF"/>
                </a:solidFill>
                <a:latin typeface="Consolas" pitchFamily="49" charset="0"/>
                <a:cs typeface="Consolas" pitchFamily="49" charset="0"/>
              </a:rPr>
              <a:t>newid</a:t>
            </a:r>
            <a:r>
              <a:rPr lang="en-US" sz="1200" dirty="0">
                <a:solidFill>
                  <a:srgbClr val="808080"/>
                </a:solidFill>
                <a:latin typeface="Consolas" pitchFamily="49" charset="0"/>
                <a:cs typeface="Consolas" pitchFamily="49" charset="0"/>
              </a:rPr>
              <a:t>(),</a:t>
            </a:r>
            <a:r>
              <a:rPr lang="en-US" sz="1200" dirty="0">
                <a:solidFill>
                  <a:prstClr val="black"/>
                </a:solidFill>
                <a:latin typeface="Consolas" pitchFamily="49" charset="0"/>
                <a:cs typeface="Consolas" pitchFamily="49" charset="0"/>
              </a:rPr>
              <a:t>@input2</a:t>
            </a:r>
            <a:r>
              <a:rPr lang="en-US" sz="1200" dirty="0">
                <a:solidFill>
                  <a:srgbClr val="808080"/>
                </a:solidFill>
                <a:latin typeface="Consolas" pitchFamily="49" charset="0"/>
                <a:cs typeface="Consolas" pitchFamily="49" charset="0"/>
              </a:rPr>
              <a:t>,</a:t>
            </a:r>
            <a:r>
              <a:rPr lang="en-US" sz="1200" dirty="0">
                <a:solidFill>
                  <a:prstClr val="black"/>
                </a:solidFill>
                <a:latin typeface="Consolas" pitchFamily="49" charset="0"/>
                <a:cs typeface="Consolas" pitchFamily="49" charset="0"/>
              </a:rPr>
              <a:t>@input2_1</a:t>
            </a:r>
            <a:r>
              <a:rPr lang="en-US" sz="1200" dirty="0">
                <a:solidFill>
                  <a:srgbClr val="808080"/>
                </a:solidFill>
                <a:latin typeface="Consolas" pitchFamily="49" charset="0"/>
                <a:cs typeface="Consolas" pitchFamily="49" charset="0"/>
              </a:rPr>
              <a:t>);</a:t>
            </a:r>
          </a:p>
          <a:p>
            <a:endParaRPr lang="en-US" sz="1200" dirty="0">
              <a:solidFill>
                <a:srgbClr val="808080"/>
              </a:solidFill>
              <a:latin typeface="Consolas" pitchFamily="49" charset="0"/>
              <a:cs typeface="Consolas" pitchFamily="49" charset="0"/>
            </a:endParaRPr>
          </a:p>
          <a:p>
            <a:r>
              <a:rPr lang="en-US" sz="1200" dirty="0">
                <a:solidFill>
                  <a:srgbClr val="0000FF"/>
                </a:solidFill>
                <a:latin typeface="Consolas" pitchFamily="49" charset="0"/>
                <a:cs typeface="Consolas" pitchFamily="49" charset="0"/>
              </a:rPr>
              <a:t>insert</a:t>
            </a:r>
            <a:r>
              <a:rPr lang="en-US" sz="1200" dirty="0">
                <a:solidFill>
                  <a:prstClr val="black"/>
                </a:solidFill>
                <a:latin typeface="Consolas" pitchFamily="49" charset="0"/>
                <a:cs typeface="Consolas" pitchFamily="49" charset="0"/>
              </a:rPr>
              <a:t> </a:t>
            </a:r>
            <a:r>
              <a:rPr lang="en-US" sz="1200" dirty="0">
                <a:solidFill>
                  <a:srgbClr val="0000FF"/>
                </a:solidFill>
                <a:latin typeface="Consolas" pitchFamily="49" charset="0"/>
                <a:cs typeface="Consolas" pitchFamily="49" charset="0"/>
              </a:rPr>
              <a:t>into</a:t>
            </a:r>
            <a:r>
              <a:rPr lang="en-US" sz="1200" dirty="0">
                <a:solidFill>
                  <a:prstClr val="black"/>
                </a:solidFill>
                <a:latin typeface="Consolas" pitchFamily="49" charset="0"/>
                <a:cs typeface="Consolas" pitchFamily="49" charset="0"/>
              </a:rPr>
              <a:t> Other </a:t>
            </a:r>
            <a:r>
              <a:rPr lang="en-US" sz="1200" dirty="0">
                <a:solidFill>
                  <a:srgbClr val="0000FF"/>
                </a:solidFill>
                <a:latin typeface="Consolas" pitchFamily="49" charset="0"/>
                <a:cs typeface="Consolas" pitchFamily="49" charset="0"/>
              </a:rPr>
              <a:t>values</a:t>
            </a:r>
            <a:r>
              <a:rPr lang="en-US" sz="1200" dirty="0">
                <a:solidFill>
                  <a:srgbClr val="808080"/>
                </a:solidFill>
                <a:latin typeface="Consolas" pitchFamily="49" charset="0"/>
                <a:cs typeface="Consolas" pitchFamily="49" charset="0"/>
              </a:rPr>
              <a:t>(</a:t>
            </a:r>
            <a:r>
              <a:rPr lang="en-US" sz="1200" dirty="0" err="1">
                <a:solidFill>
                  <a:srgbClr val="FF00FF"/>
                </a:solidFill>
                <a:latin typeface="Consolas" pitchFamily="49" charset="0"/>
                <a:cs typeface="Consolas" pitchFamily="49" charset="0"/>
              </a:rPr>
              <a:t>newid</a:t>
            </a:r>
            <a:r>
              <a:rPr lang="en-US" sz="1200" dirty="0">
                <a:solidFill>
                  <a:srgbClr val="808080"/>
                </a:solidFill>
                <a:latin typeface="Consolas" pitchFamily="49" charset="0"/>
                <a:cs typeface="Consolas" pitchFamily="49" charset="0"/>
              </a:rPr>
              <a:t>(),</a:t>
            </a:r>
            <a:r>
              <a:rPr lang="en-US" sz="1200" dirty="0">
                <a:solidFill>
                  <a:prstClr val="black"/>
                </a:solidFill>
                <a:latin typeface="Consolas" pitchFamily="49" charset="0"/>
                <a:cs typeface="Consolas" pitchFamily="49" charset="0"/>
              </a:rPr>
              <a:t>@</a:t>
            </a:r>
            <a:r>
              <a:rPr lang="en-US" sz="1200" dirty="0" err="1">
                <a:solidFill>
                  <a:prstClr val="black"/>
                </a:solidFill>
                <a:latin typeface="Consolas" pitchFamily="49" charset="0"/>
                <a:cs typeface="Consolas" pitchFamily="49" charset="0"/>
              </a:rPr>
              <a:t>contactId</a:t>
            </a:r>
            <a:r>
              <a:rPr lang="en-US" sz="1200" dirty="0">
                <a:solidFill>
                  <a:srgbClr val="808080"/>
                </a:solidFill>
                <a:latin typeface="Consolas" pitchFamily="49" charset="0"/>
                <a:cs typeface="Consolas" pitchFamily="49" charset="0"/>
              </a:rPr>
              <a:t>,</a:t>
            </a:r>
            <a:r>
              <a:rPr lang="en-US" sz="1200" dirty="0">
                <a:solidFill>
                  <a:srgbClr val="FF0000"/>
                </a:solidFill>
                <a:latin typeface="Consolas" pitchFamily="49" charset="0"/>
                <a:cs typeface="Consolas" pitchFamily="49" charset="0"/>
              </a:rPr>
              <a:t>'Kid Names'</a:t>
            </a:r>
            <a:r>
              <a:rPr lang="en-US" sz="1200" dirty="0">
                <a:solidFill>
                  <a:srgbClr val="808080"/>
                </a:solidFill>
                <a:latin typeface="Consolas" pitchFamily="49" charset="0"/>
                <a:cs typeface="Consolas" pitchFamily="49" charset="0"/>
              </a:rPr>
              <a:t>,</a:t>
            </a:r>
            <a:r>
              <a:rPr lang="en-US" sz="1200" dirty="0">
                <a:solidFill>
                  <a:prstClr val="black"/>
                </a:solidFill>
                <a:latin typeface="Consolas" pitchFamily="49" charset="0"/>
                <a:cs typeface="Consolas" pitchFamily="49" charset="0"/>
              </a:rPr>
              <a:t>@input2</a:t>
            </a:r>
            <a:r>
              <a:rPr lang="en-US" sz="1200" dirty="0">
                <a:solidFill>
                  <a:srgbClr val="808080"/>
                </a:solidFill>
                <a:latin typeface="Consolas" pitchFamily="49" charset="0"/>
                <a:cs typeface="Consolas" pitchFamily="49" charset="0"/>
              </a:rPr>
              <a:t>);</a:t>
            </a:r>
          </a:p>
          <a:p>
            <a:endParaRPr lang="en-US" sz="1200" dirty="0">
              <a:solidFill>
                <a:srgbClr val="808080"/>
              </a:solidFill>
              <a:latin typeface="Consolas" pitchFamily="49" charset="0"/>
              <a:cs typeface="Consolas" pitchFamily="49" charset="0"/>
            </a:endParaRPr>
          </a:p>
          <a:p>
            <a:r>
              <a:rPr lang="en-US" sz="1200" dirty="0">
                <a:solidFill>
                  <a:srgbClr val="0000FF"/>
                </a:solidFill>
                <a:latin typeface="Consolas" pitchFamily="49" charset="0"/>
                <a:cs typeface="Consolas" pitchFamily="49" charset="0"/>
              </a:rPr>
              <a:t>DECLARE</a:t>
            </a:r>
            <a:r>
              <a:rPr lang="en-US" sz="1200" dirty="0">
                <a:solidFill>
                  <a:prstClr val="black"/>
                </a:solidFill>
                <a:latin typeface="Consolas" pitchFamily="49" charset="0"/>
                <a:cs typeface="Consolas" pitchFamily="49" charset="0"/>
              </a:rPr>
              <a:t> @input3 </a:t>
            </a:r>
            <a:r>
              <a:rPr lang="en-US" sz="1200" dirty="0" err="1">
                <a:solidFill>
                  <a:srgbClr val="0000FF"/>
                </a:solidFill>
                <a:latin typeface="Consolas" pitchFamily="49" charset="0"/>
                <a:cs typeface="Consolas" pitchFamily="49" charset="0"/>
              </a:rPr>
              <a:t>uniqueidentifier</a:t>
            </a:r>
            <a:r>
              <a:rPr lang="en-US" sz="1200" dirty="0">
                <a:solidFill>
                  <a:prstClr val="black"/>
                </a:solidFill>
                <a:latin typeface="Consolas" pitchFamily="49" charset="0"/>
                <a:cs typeface="Consolas" pitchFamily="49" charset="0"/>
              </a:rPr>
              <a:t> </a:t>
            </a:r>
            <a:r>
              <a:rPr lang="en-US" sz="1200" dirty="0">
                <a:solidFill>
                  <a:srgbClr val="808080"/>
                </a:solidFill>
                <a:latin typeface="Consolas" pitchFamily="49" charset="0"/>
                <a:cs typeface="Consolas" pitchFamily="49" charset="0"/>
              </a:rPr>
              <a:t>=</a:t>
            </a:r>
            <a:r>
              <a:rPr lang="en-US" sz="1200" dirty="0">
                <a:solidFill>
                  <a:prstClr val="black"/>
                </a:solidFill>
                <a:latin typeface="Consolas" pitchFamily="49" charset="0"/>
                <a:cs typeface="Consolas" pitchFamily="49" charset="0"/>
              </a:rPr>
              <a:t> </a:t>
            </a:r>
            <a:r>
              <a:rPr lang="en-US" sz="1200" dirty="0" err="1">
                <a:solidFill>
                  <a:srgbClr val="FF00FF"/>
                </a:solidFill>
                <a:latin typeface="Consolas" pitchFamily="49" charset="0"/>
                <a:cs typeface="Consolas" pitchFamily="49" charset="0"/>
              </a:rPr>
              <a:t>newid</a:t>
            </a:r>
            <a:r>
              <a:rPr lang="en-US" sz="1200" dirty="0">
                <a:solidFill>
                  <a:srgbClr val="808080"/>
                </a:solidFill>
                <a:latin typeface="Consolas" pitchFamily="49" charset="0"/>
                <a:cs typeface="Consolas" pitchFamily="49" charset="0"/>
              </a:rPr>
              <a:t>();</a:t>
            </a:r>
          </a:p>
          <a:p>
            <a:r>
              <a:rPr lang="en-US" sz="1200" dirty="0">
                <a:solidFill>
                  <a:srgbClr val="0000FF"/>
                </a:solidFill>
                <a:latin typeface="Consolas" pitchFamily="49" charset="0"/>
                <a:cs typeface="Consolas" pitchFamily="49" charset="0"/>
              </a:rPr>
              <a:t>insert</a:t>
            </a:r>
            <a:r>
              <a:rPr lang="en-US" sz="1200" dirty="0">
                <a:solidFill>
                  <a:prstClr val="black"/>
                </a:solidFill>
                <a:latin typeface="Consolas" pitchFamily="49" charset="0"/>
                <a:cs typeface="Consolas" pitchFamily="49" charset="0"/>
              </a:rPr>
              <a:t> </a:t>
            </a:r>
            <a:r>
              <a:rPr lang="en-US" sz="1200" dirty="0">
                <a:solidFill>
                  <a:srgbClr val="0000FF"/>
                </a:solidFill>
                <a:latin typeface="Consolas" pitchFamily="49" charset="0"/>
                <a:cs typeface="Consolas" pitchFamily="49" charset="0"/>
              </a:rPr>
              <a:t>into</a:t>
            </a:r>
            <a:r>
              <a:rPr lang="en-US" sz="1200" dirty="0">
                <a:solidFill>
                  <a:prstClr val="black"/>
                </a:solidFill>
                <a:latin typeface="Consolas" pitchFamily="49" charset="0"/>
                <a:cs typeface="Consolas" pitchFamily="49" charset="0"/>
              </a:rPr>
              <a:t> Input </a:t>
            </a:r>
            <a:r>
              <a:rPr lang="en-US" sz="1200" dirty="0">
                <a:solidFill>
                  <a:srgbClr val="0000FF"/>
                </a:solidFill>
                <a:latin typeface="Consolas" pitchFamily="49" charset="0"/>
                <a:cs typeface="Consolas" pitchFamily="49" charset="0"/>
              </a:rPr>
              <a:t>values</a:t>
            </a:r>
            <a:r>
              <a:rPr lang="en-US" sz="1200" dirty="0">
                <a:solidFill>
                  <a:srgbClr val="808080"/>
                </a:solidFill>
                <a:latin typeface="Consolas" pitchFamily="49" charset="0"/>
                <a:cs typeface="Consolas" pitchFamily="49" charset="0"/>
              </a:rPr>
              <a:t>(</a:t>
            </a:r>
            <a:r>
              <a:rPr lang="en-US" sz="1200" dirty="0">
                <a:solidFill>
                  <a:prstClr val="black"/>
                </a:solidFill>
                <a:latin typeface="Consolas" pitchFamily="49" charset="0"/>
                <a:cs typeface="Consolas" pitchFamily="49" charset="0"/>
              </a:rPr>
              <a:t>@input3</a:t>
            </a:r>
            <a:r>
              <a:rPr lang="en-US" sz="1200" dirty="0">
                <a:solidFill>
                  <a:srgbClr val="808080"/>
                </a:solidFill>
                <a:latin typeface="Consolas" pitchFamily="49" charset="0"/>
                <a:cs typeface="Consolas" pitchFamily="49" charset="0"/>
              </a:rPr>
              <a:t>,</a:t>
            </a:r>
            <a:r>
              <a:rPr lang="en-US" sz="1200" dirty="0">
                <a:solidFill>
                  <a:prstClr val="black"/>
                </a:solidFill>
                <a:latin typeface="Consolas" pitchFamily="49" charset="0"/>
                <a:cs typeface="Consolas" pitchFamily="49" charset="0"/>
              </a:rPr>
              <a:t>2</a:t>
            </a:r>
            <a:r>
              <a:rPr lang="en-US" sz="1200" dirty="0">
                <a:solidFill>
                  <a:srgbClr val="808080"/>
                </a:solidFill>
                <a:latin typeface="Consolas" pitchFamily="49" charset="0"/>
                <a:cs typeface="Consolas" pitchFamily="49" charset="0"/>
              </a:rPr>
              <a:t>);</a:t>
            </a:r>
          </a:p>
          <a:p>
            <a:r>
              <a:rPr lang="en-US" sz="1200" dirty="0">
                <a:solidFill>
                  <a:srgbClr val="0000FF"/>
                </a:solidFill>
                <a:latin typeface="Consolas" pitchFamily="49" charset="0"/>
                <a:cs typeface="Consolas" pitchFamily="49" charset="0"/>
              </a:rPr>
              <a:t>insert</a:t>
            </a:r>
            <a:r>
              <a:rPr lang="en-US" sz="1200" dirty="0">
                <a:solidFill>
                  <a:prstClr val="black"/>
                </a:solidFill>
                <a:latin typeface="Consolas" pitchFamily="49" charset="0"/>
                <a:cs typeface="Consolas" pitchFamily="49" charset="0"/>
              </a:rPr>
              <a:t> </a:t>
            </a:r>
            <a:r>
              <a:rPr lang="en-US" sz="1200" dirty="0">
                <a:solidFill>
                  <a:srgbClr val="0000FF"/>
                </a:solidFill>
                <a:latin typeface="Consolas" pitchFamily="49" charset="0"/>
                <a:cs typeface="Consolas" pitchFamily="49" charset="0"/>
              </a:rPr>
              <a:t>into</a:t>
            </a:r>
            <a:r>
              <a:rPr lang="en-US" sz="1200" dirty="0">
                <a:solidFill>
                  <a:prstClr val="black"/>
                </a:solidFill>
                <a:latin typeface="Consolas" pitchFamily="49" charset="0"/>
                <a:cs typeface="Consolas" pitchFamily="49" charset="0"/>
              </a:rPr>
              <a:t> </a:t>
            </a:r>
            <a:r>
              <a:rPr lang="en-US" sz="1200" dirty="0" err="1">
                <a:solidFill>
                  <a:prstClr val="black"/>
                </a:solidFill>
                <a:latin typeface="Consolas" pitchFamily="49" charset="0"/>
                <a:cs typeface="Consolas" pitchFamily="49" charset="0"/>
              </a:rPr>
              <a:t>StringInput</a:t>
            </a:r>
            <a:r>
              <a:rPr lang="en-US" sz="1200" dirty="0">
                <a:solidFill>
                  <a:prstClr val="black"/>
                </a:solidFill>
                <a:latin typeface="Consolas" pitchFamily="49" charset="0"/>
                <a:cs typeface="Consolas" pitchFamily="49" charset="0"/>
              </a:rPr>
              <a:t> </a:t>
            </a:r>
            <a:r>
              <a:rPr lang="en-US" sz="1200" dirty="0">
                <a:solidFill>
                  <a:srgbClr val="0000FF"/>
                </a:solidFill>
                <a:latin typeface="Consolas" pitchFamily="49" charset="0"/>
                <a:cs typeface="Consolas" pitchFamily="49" charset="0"/>
              </a:rPr>
              <a:t>values</a:t>
            </a:r>
            <a:r>
              <a:rPr lang="en-US" sz="1200" dirty="0">
                <a:solidFill>
                  <a:srgbClr val="808080"/>
                </a:solidFill>
                <a:latin typeface="Consolas" pitchFamily="49" charset="0"/>
                <a:cs typeface="Consolas" pitchFamily="49" charset="0"/>
              </a:rPr>
              <a:t>(</a:t>
            </a:r>
            <a:r>
              <a:rPr lang="en-US" sz="1200" dirty="0">
                <a:solidFill>
                  <a:prstClr val="black"/>
                </a:solidFill>
                <a:latin typeface="Consolas" pitchFamily="49" charset="0"/>
                <a:cs typeface="Consolas" pitchFamily="49" charset="0"/>
              </a:rPr>
              <a:t>@input3</a:t>
            </a:r>
            <a:r>
              <a:rPr lang="en-US" sz="1200" dirty="0">
                <a:solidFill>
                  <a:srgbClr val="808080"/>
                </a:solidFill>
                <a:latin typeface="Consolas" pitchFamily="49" charset="0"/>
                <a:cs typeface="Consolas" pitchFamily="49" charset="0"/>
              </a:rPr>
              <a:t>,</a:t>
            </a:r>
            <a:r>
              <a:rPr lang="en-US" sz="1200" dirty="0">
                <a:solidFill>
                  <a:srgbClr val="FF0000"/>
                </a:solidFill>
                <a:latin typeface="Consolas" pitchFamily="49" charset="0"/>
                <a:cs typeface="Consolas" pitchFamily="49" charset="0"/>
              </a:rPr>
              <a:t>'Mountain Dew'</a:t>
            </a:r>
            <a:r>
              <a:rPr lang="en-US" sz="1200" dirty="0">
                <a:solidFill>
                  <a:srgbClr val="808080"/>
                </a:solidFill>
                <a:latin typeface="Consolas" pitchFamily="49" charset="0"/>
                <a:cs typeface="Consolas" pitchFamily="49" charset="0"/>
              </a:rPr>
              <a:t>);</a:t>
            </a:r>
          </a:p>
          <a:p>
            <a:r>
              <a:rPr lang="en-US" sz="1200" dirty="0">
                <a:solidFill>
                  <a:srgbClr val="0000FF"/>
                </a:solidFill>
                <a:latin typeface="Consolas" pitchFamily="49" charset="0"/>
                <a:cs typeface="Consolas" pitchFamily="49" charset="0"/>
              </a:rPr>
              <a:t>insert</a:t>
            </a:r>
            <a:r>
              <a:rPr lang="en-US" sz="1200" dirty="0">
                <a:solidFill>
                  <a:prstClr val="black"/>
                </a:solidFill>
                <a:latin typeface="Consolas" pitchFamily="49" charset="0"/>
                <a:cs typeface="Consolas" pitchFamily="49" charset="0"/>
              </a:rPr>
              <a:t> </a:t>
            </a:r>
            <a:r>
              <a:rPr lang="en-US" sz="1200" dirty="0">
                <a:solidFill>
                  <a:srgbClr val="0000FF"/>
                </a:solidFill>
                <a:latin typeface="Consolas" pitchFamily="49" charset="0"/>
                <a:cs typeface="Consolas" pitchFamily="49" charset="0"/>
              </a:rPr>
              <a:t>into</a:t>
            </a:r>
            <a:r>
              <a:rPr lang="en-US" sz="1200" dirty="0">
                <a:solidFill>
                  <a:prstClr val="black"/>
                </a:solidFill>
                <a:latin typeface="Consolas" pitchFamily="49" charset="0"/>
                <a:cs typeface="Consolas" pitchFamily="49" charset="0"/>
              </a:rPr>
              <a:t> Other </a:t>
            </a:r>
            <a:r>
              <a:rPr lang="en-US" sz="1200" dirty="0">
                <a:solidFill>
                  <a:srgbClr val="0000FF"/>
                </a:solidFill>
                <a:latin typeface="Consolas" pitchFamily="49" charset="0"/>
                <a:cs typeface="Consolas" pitchFamily="49" charset="0"/>
              </a:rPr>
              <a:t>values</a:t>
            </a:r>
            <a:r>
              <a:rPr lang="en-US" sz="1200" dirty="0">
                <a:solidFill>
                  <a:srgbClr val="808080"/>
                </a:solidFill>
                <a:latin typeface="Consolas" pitchFamily="49" charset="0"/>
                <a:cs typeface="Consolas" pitchFamily="49" charset="0"/>
              </a:rPr>
              <a:t>(</a:t>
            </a:r>
            <a:r>
              <a:rPr lang="en-US" sz="1200" dirty="0" err="1">
                <a:solidFill>
                  <a:srgbClr val="FF00FF"/>
                </a:solidFill>
                <a:latin typeface="Consolas" pitchFamily="49" charset="0"/>
                <a:cs typeface="Consolas" pitchFamily="49" charset="0"/>
              </a:rPr>
              <a:t>newid</a:t>
            </a:r>
            <a:r>
              <a:rPr lang="en-US" sz="1200" dirty="0">
                <a:solidFill>
                  <a:srgbClr val="808080"/>
                </a:solidFill>
                <a:latin typeface="Consolas" pitchFamily="49" charset="0"/>
                <a:cs typeface="Consolas" pitchFamily="49" charset="0"/>
              </a:rPr>
              <a:t>(),</a:t>
            </a:r>
            <a:r>
              <a:rPr lang="en-US" sz="1200" dirty="0">
                <a:solidFill>
                  <a:prstClr val="black"/>
                </a:solidFill>
                <a:latin typeface="Consolas" pitchFamily="49" charset="0"/>
                <a:cs typeface="Consolas" pitchFamily="49" charset="0"/>
              </a:rPr>
              <a:t>@</a:t>
            </a:r>
            <a:r>
              <a:rPr lang="en-US" sz="1200" dirty="0" err="1">
                <a:solidFill>
                  <a:prstClr val="black"/>
                </a:solidFill>
                <a:latin typeface="Consolas" pitchFamily="49" charset="0"/>
                <a:cs typeface="Consolas" pitchFamily="49" charset="0"/>
              </a:rPr>
              <a:t>contactId</a:t>
            </a:r>
            <a:r>
              <a:rPr lang="en-US" sz="1200" dirty="0">
                <a:solidFill>
                  <a:srgbClr val="808080"/>
                </a:solidFill>
                <a:latin typeface="Consolas" pitchFamily="49" charset="0"/>
                <a:cs typeface="Consolas" pitchFamily="49" charset="0"/>
              </a:rPr>
              <a:t>,</a:t>
            </a:r>
            <a:r>
              <a:rPr lang="en-US" sz="1200" dirty="0">
                <a:solidFill>
                  <a:srgbClr val="FF0000"/>
                </a:solidFill>
                <a:latin typeface="Consolas" pitchFamily="49" charset="0"/>
                <a:cs typeface="Consolas" pitchFamily="49" charset="0"/>
              </a:rPr>
              <a:t>'Favorite Drink'</a:t>
            </a:r>
            <a:r>
              <a:rPr lang="en-US" sz="1200" dirty="0">
                <a:solidFill>
                  <a:srgbClr val="808080"/>
                </a:solidFill>
                <a:latin typeface="Consolas" pitchFamily="49" charset="0"/>
                <a:cs typeface="Consolas" pitchFamily="49" charset="0"/>
              </a:rPr>
              <a:t>,</a:t>
            </a:r>
            <a:r>
              <a:rPr lang="en-US" sz="1200" dirty="0">
                <a:solidFill>
                  <a:prstClr val="black"/>
                </a:solidFill>
                <a:latin typeface="Consolas" pitchFamily="49" charset="0"/>
                <a:cs typeface="Consolas" pitchFamily="49" charset="0"/>
              </a:rPr>
              <a:t>@input3</a:t>
            </a:r>
            <a:r>
              <a:rPr lang="en-US" sz="1200" dirty="0">
                <a:solidFill>
                  <a:srgbClr val="808080"/>
                </a:solidFill>
                <a:latin typeface="Consolas" pitchFamily="49" charset="0"/>
                <a:cs typeface="Consolas" pitchFamily="49" charset="0"/>
              </a:rPr>
              <a:t>);</a:t>
            </a:r>
            <a:endParaRPr lang="en-US" sz="1200" dirty="0">
              <a:latin typeface="Consolas" pitchFamily="49" charset="0"/>
              <a:cs typeface="Consolas" pitchFamily="49" charset="0"/>
            </a:endParaRPr>
          </a:p>
        </p:txBody>
      </p:sp>
      <p:sp>
        <p:nvSpPr>
          <p:cNvPr id="4" name="Title 1"/>
          <p:cNvSpPr txBox="1">
            <a:spLocks/>
          </p:cNvSpPr>
          <p:nvPr/>
        </p:nvSpPr>
        <p:spPr>
          <a:xfrm>
            <a:off x="1524000" y="5181600"/>
            <a:ext cx="6781800" cy="1600200"/>
          </a:xfrm>
          <a:prstGeom prst="rect">
            <a:avLst/>
          </a:prstGeom>
        </p:spPr>
        <p:txBody>
          <a:bodyPr vert="horz" lIns="91440" tIns="45720" rIns="91440" bIns="45720" rtlCol="0" anchor="b" anchorCtr="0">
            <a:normAutofit/>
          </a:bodyPr>
          <a:lstStyle>
            <a:lvl1pPr algn="l" defTabSz="9144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r>
              <a:rPr lang="en-US" sz="3600" dirty="0" smtClean="0"/>
              <a:t>SQL</a:t>
            </a:r>
            <a:endParaRPr lang="en-US" sz="3600" dirty="0"/>
          </a:p>
        </p:txBody>
      </p:sp>
    </p:spTree>
    <p:extLst>
      <p:ext uri="{BB962C8B-B14F-4D97-AF65-F5344CB8AC3E}">
        <p14:creationId xmlns:p14="http://schemas.microsoft.com/office/powerpoint/2010/main" val="777032308"/>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Dynamic Fields</a:t>
            </a:r>
            <a:endParaRPr lang="en-US" dirty="0"/>
          </a:p>
        </p:txBody>
      </p:sp>
      <p:sp>
        <p:nvSpPr>
          <p:cNvPr id="3" name="Title 1"/>
          <p:cNvSpPr txBox="1">
            <a:spLocks/>
          </p:cNvSpPr>
          <p:nvPr/>
        </p:nvSpPr>
        <p:spPr>
          <a:xfrm>
            <a:off x="1524000" y="5181600"/>
            <a:ext cx="6781800" cy="1600200"/>
          </a:xfrm>
          <a:prstGeom prst="rect">
            <a:avLst/>
          </a:prstGeom>
        </p:spPr>
        <p:txBody>
          <a:bodyPr vert="horz" lIns="91440" tIns="45720" rIns="91440" bIns="45720" rtlCol="0" anchor="b" anchorCtr="0">
            <a:normAutofit/>
          </a:bodyPr>
          <a:lstStyle>
            <a:lvl1pPr algn="l" defTabSz="9144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r>
              <a:rPr lang="en-US" sz="3600" dirty="0" smtClean="0"/>
              <a:t>Document</a:t>
            </a:r>
            <a:endParaRPr lang="en-US" sz="3600" dirty="0"/>
          </a:p>
        </p:txBody>
      </p:sp>
      <p:sp>
        <p:nvSpPr>
          <p:cNvPr id="5" name="TextBox 4"/>
          <p:cNvSpPr txBox="1"/>
          <p:nvPr/>
        </p:nvSpPr>
        <p:spPr>
          <a:xfrm>
            <a:off x="762000" y="533400"/>
            <a:ext cx="7924800" cy="5078313"/>
          </a:xfrm>
          <a:prstGeom prst="rect">
            <a:avLst/>
          </a:prstGeom>
          <a:noFill/>
        </p:spPr>
        <p:txBody>
          <a:bodyPr wrap="square" rtlCol="0">
            <a:spAutoFit/>
          </a:bodyPr>
          <a:lstStyle/>
          <a:p>
            <a:r>
              <a:rPr lang="en-US" dirty="0">
                <a:latin typeface="Consolas" pitchFamily="49" charset="0"/>
                <a:cs typeface="Consolas" pitchFamily="49" charset="0"/>
              </a:rPr>
              <a:t>{</a:t>
            </a:r>
          </a:p>
          <a:p>
            <a:r>
              <a:rPr lang="en-US" dirty="0">
                <a:latin typeface="Consolas" pitchFamily="49" charset="0"/>
                <a:cs typeface="Consolas" pitchFamily="49" charset="0"/>
              </a:rPr>
              <a:t>  </a:t>
            </a:r>
            <a:r>
              <a:rPr lang="en-US" dirty="0" err="1">
                <a:latin typeface="Consolas" pitchFamily="49" charset="0"/>
                <a:cs typeface="Consolas" pitchFamily="49" charset="0"/>
              </a:rPr>
              <a:t>Name:"Josh</a:t>
            </a:r>
            <a:r>
              <a:rPr lang="en-US" dirty="0">
                <a:latin typeface="Consolas" pitchFamily="49" charset="0"/>
                <a:cs typeface="Consolas" pitchFamily="49" charset="0"/>
              </a:rPr>
              <a:t> Bush",</a:t>
            </a:r>
          </a:p>
          <a:p>
            <a:r>
              <a:rPr lang="en-US" dirty="0">
                <a:latin typeface="Consolas" pitchFamily="49" charset="0"/>
                <a:cs typeface="Consolas" pitchFamily="49" charset="0"/>
              </a:rPr>
              <a:t>  Birthday:"1982-12-31",</a:t>
            </a:r>
          </a:p>
          <a:p>
            <a:r>
              <a:rPr lang="en-US" dirty="0">
                <a:latin typeface="Consolas" pitchFamily="49" charset="0"/>
                <a:cs typeface="Consolas" pitchFamily="49" charset="0"/>
              </a:rPr>
              <a:t>  Phones:[</a:t>
            </a:r>
          </a:p>
          <a:p>
            <a:r>
              <a:rPr lang="en-US" dirty="0">
                <a:latin typeface="Consolas" pitchFamily="49" charset="0"/>
                <a:cs typeface="Consolas" pitchFamily="49" charset="0"/>
              </a:rPr>
              <a:t>    {Description:"Work",Phone:"867-5309"},</a:t>
            </a:r>
          </a:p>
          <a:p>
            <a:r>
              <a:rPr lang="en-US" dirty="0">
                <a:latin typeface="Consolas" pitchFamily="49" charset="0"/>
                <a:cs typeface="Consolas" pitchFamily="49" charset="0"/>
              </a:rPr>
              <a:t>    {Description:"Home",Phone:"555-5555"}</a:t>
            </a:r>
          </a:p>
          <a:p>
            <a:r>
              <a:rPr lang="en-US" dirty="0">
                <a:latin typeface="Consolas" pitchFamily="49" charset="0"/>
                <a:cs typeface="Consolas" pitchFamily="49" charset="0"/>
              </a:rPr>
              <a:t>  ],</a:t>
            </a:r>
          </a:p>
          <a:p>
            <a:r>
              <a:rPr lang="en-US" dirty="0">
                <a:latin typeface="Consolas" pitchFamily="49" charset="0"/>
                <a:cs typeface="Consolas" pitchFamily="49" charset="0"/>
              </a:rPr>
              <a:t>  Emails:[</a:t>
            </a:r>
          </a:p>
          <a:p>
            <a:r>
              <a:rPr lang="en-US" dirty="0">
                <a:latin typeface="Consolas" pitchFamily="49" charset="0"/>
                <a:cs typeface="Consolas" pitchFamily="49" charset="0"/>
              </a:rPr>
              <a:t>    {</a:t>
            </a:r>
            <a:r>
              <a:rPr lang="en-US" dirty="0" err="1">
                <a:latin typeface="Consolas" pitchFamily="49" charset="0"/>
                <a:cs typeface="Consolas" pitchFamily="49" charset="0"/>
              </a:rPr>
              <a:t>Description:"Work",Address:"josh.bush@fireflylogic.com</a:t>
            </a:r>
            <a:r>
              <a:rPr lang="en-US" dirty="0">
                <a:latin typeface="Consolas" pitchFamily="49" charset="0"/>
                <a:cs typeface="Consolas" pitchFamily="49" charset="0"/>
              </a:rPr>
              <a:t>"}</a:t>
            </a:r>
          </a:p>
          <a:p>
            <a:r>
              <a:rPr lang="en-US" dirty="0">
                <a:latin typeface="Consolas" pitchFamily="49" charset="0"/>
                <a:cs typeface="Consolas" pitchFamily="49" charset="0"/>
              </a:rPr>
              <a:t>  ],</a:t>
            </a:r>
          </a:p>
          <a:p>
            <a:r>
              <a:rPr lang="en-US" dirty="0">
                <a:latin typeface="Consolas" pitchFamily="49" charset="0"/>
                <a:cs typeface="Consolas" pitchFamily="49" charset="0"/>
              </a:rPr>
              <a:t>  Other:[</a:t>
            </a:r>
          </a:p>
          <a:p>
            <a:r>
              <a:rPr lang="en-US" dirty="0">
                <a:latin typeface="Consolas" pitchFamily="49" charset="0"/>
                <a:cs typeface="Consolas" pitchFamily="49" charset="0"/>
              </a:rPr>
              <a:t>    {</a:t>
            </a:r>
            <a:r>
              <a:rPr lang="en-US" dirty="0" err="1">
                <a:latin typeface="Consolas" pitchFamily="49" charset="0"/>
                <a:cs typeface="Consolas" pitchFamily="49" charset="0"/>
              </a:rPr>
              <a:t>Key:"Number</a:t>
            </a:r>
            <a:r>
              <a:rPr lang="en-US" dirty="0">
                <a:latin typeface="Consolas" pitchFamily="49" charset="0"/>
                <a:cs typeface="Consolas" pitchFamily="49" charset="0"/>
              </a:rPr>
              <a:t> Of Kids</a:t>
            </a:r>
            <a:r>
              <a:rPr lang="en-US" dirty="0" smtClean="0">
                <a:latin typeface="Consolas" pitchFamily="49" charset="0"/>
                <a:cs typeface="Consolas" pitchFamily="49" charset="0"/>
              </a:rPr>
              <a:t>",Type</a:t>
            </a:r>
            <a:r>
              <a:rPr lang="en-US" dirty="0">
                <a:latin typeface="Consolas" pitchFamily="49" charset="0"/>
                <a:cs typeface="Consolas" pitchFamily="49" charset="0"/>
              </a:rPr>
              <a:t>:"Number",Value:1},</a:t>
            </a:r>
          </a:p>
          <a:p>
            <a:r>
              <a:rPr lang="en-US" dirty="0">
                <a:latin typeface="Consolas" pitchFamily="49" charset="0"/>
                <a:cs typeface="Consolas" pitchFamily="49" charset="0"/>
              </a:rPr>
              <a:t>    {</a:t>
            </a:r>
            <a:r>
              <a:rPr lang="en-US" dirty="0" err="1">
                <a:latin typeface="Consolas" pitchFamily="49" charset="0"/>
                <a:cs typeface="Consolas" pitchFamily="49" charset="0"/>
              </a:rPr>
              <a:t>Key:"Kid</a:t>
            </a:r>
            <a:r>
              <a:rPr lang="en-US" dirty="0">
                <a:latin typeface="Consolas" pitchFamily="49" charset="0"/>
                <a:cs typeface="Consolas" pitchFamily="49" charset="0"/>
              </a:rPr>
              <a:t> </a:t>
            </a:r>
            <a:r>
              <a:rPr lang="en-US" dirty="0" err="1">
                <a:latin typeface="Consolas" pitchFamily="49" charset="0"/>
                <a:cs typeface="Consolas" pitchFamily="49" charset="0"/>
              </a:rPr>
              <a:t>Names</a:t>
            </a:r>
            <a:r>
              <a:rPr lang="en-US" dirty="0" err="1" smtClean="0">
                <a:latin typeface="Consolas" pitchFamily="49" charset="0"/>
                <a:cs typeface="Consolas" pitchFamily="49" charset="0"/>
              </a:rPr>
              <a:t>",Type</a:t>
            </a:r>
            <a:r>
              <a:rPr lang="en-US" dirty="0" err="1">
                <a:latin typeface="Consolas" pitchFamily="49" charset="0"/>
                <a:cs typeface="Consolas" pitchFamily="49" charset="0"/>
              </a:rPr>
              <a:t>:"List",Value</a:t>
            </a:r>
            <a:r>
              <a:rPr lang="en-US" dirty="0" smtClean="0">
                <a:latin typeface="Consolas" pitchFamily="49" charset="0"/>
                <a:cs typeface="Consolas" pitchFamily="49" charset="0"/>
              </a:rPr>
              <a:t>:[“Hudson"]},</a:t>
            </a:r>
            <a:endParaRPr lang="en-US" dirty="0">
              <a:latin typeface="Consolas" pitchFamily="49" charset="0"/>
              <a:cs typeface="Consolas" pitchFamily="49" charset="0"/>
            </a:endParaRPr>
          </a:p>
          <a:p>
            <a:r>
              <a:rPr lang="en-US" dirty="0">
                <a:latin typeface="Consolas" pitchFamily="49" charset="0"/>
                <a:cs typeface="Consolas" pitchFamily="49" charset="0"/>
              </a:rPr>
              <a:t>    {</a:t>
            </a:r>
            <a:r>
              <a:rPr lang="en-US" dirty="0" err="1">
                <a:latin typeface="Consolas" pitchFamily="49" charset="0"/>
                <a:cs typeface="Consolas" pitchFamily="49" charset="0"/>
              </a:rPr>
              <a:t>Key:"Favorite</a:t>
            </a:r>
            <a:r>
              <a:rPr lang="en-US" dirty="0">
                <a:latin typeface="Consolas" pitchFamily="49" charset="0"/>
                <a:cs typeface="Consolas" pitchFamily="49" charset="0"/>
              </a:rPr>
              <a:t> </a:t>
            </a:r>
            <a:r>
              <a:rPr lang="en-US" dirty="0" err="1">
                <a:latin typeface="Consolas" pitchFamily="49" charset="0"/>
                <a:cs typeface="Consolas" pitchFamily="49" charset="0"/>
              </a:rPr>
              <a:t>Drink</a:t>
            </a:r>
            <a:r>
              <a:rPr lang="en-US" dirty="0" err="1" smtClean="0">
                <a:latin typeface="Consolas" pitchFamily="49" charset="0"/>
                <a:cs typeface="Consolas" pitchFamily="49" charset="0"/>
              </a:rPr>
              <a:t>",Type:"</a:t>
            </a:r>
            <a:r>
              <a:rPr lang="en-US" dirty="0" err="1">
                <a:latin typeface="Consolas" pitchFamily="49" charset="0"/>
                <a:cs typeface="Consolas" pitchFamily="49" charset="0"/>
              </a:rPr>
              <a:t>String",Value</a:t>
            </a:r>
            <a:r>
              <a:rPr lang="en-US" dirty="0" err="1" smtClean="0">
                <a:latin typeface="Consolas" pitchFamily="49" charset="0"/>
                <a:cs typeface="Consolas" pitchFamily="49" charset="0"/>
              </a:rPr>
              <a:t>:"</a:t>
            </a:r>
            <a:r>
              <a:rPr lang="en-US" dirty="0" err="1">
                <a:latin typeface="Consolas" pitchFamily="49" charset="0"/>
                <a:cs typeface="Consolas" pitchFamily="49" charset="0"/>
              </a:rPr>
              <a:t>Mountain</a:t>
            </a:r>
            <a:r>
              <a:rPr lang="en-US" dirty="0">
                <a:latin typeface="Consolas" pitchFamily="49" charset="0"/>
                <a:cs typeface="Consolas" pitchFamily="49" charset="0"/>
              </a:rPr>
              <a:t> Dew"}</a:t>
            </a:r>
          </a:p>
          <a:p>
            <a:r>
              <a:rPr lang="en-US" dirty="0">
                <a:latin typeface="Consolas" pitchFamily="49" charset="0"/>
                <a:cs typeface="Consolas" pitchFamily="49" charset="0"/>
              </a:rPr>
              <a:t>  ]</a:t>
            </a:r>
          </a:p>
          <a:p>
            <a:r>
              <a:rPr lang="en-US" dirty="0">
                <a:latin typeface="Consolas" pitchFamily="49" charset="0"/>
                <a:cs typeface="Consolas" pitchFamily="49" charset="0"/>
              </a:rPr>
              <a:t>}</a:t>
            </a:r>
            <a:endParaRPr lang="en-US" dirty="0" smtClean="0">
              <a:latin typeface="Consolas" pitchFamily="49" charset="0"/>
              <a:cs typeface="Consolas" pitchFamily="49" charset="0"/>
            </a:endParaRPr>
          </a:p>
          <a:p>
            <a:r>
              <a:rPr lang="en-US" dirty="0">
                <a:latin typeface="Consolas" pitchFamily="49" charset="0"/>
                <a:cs typeface="Consolas" pitchFamily="49" charset="0"/>
              </a:rPr>
              <a:t>	</a:t>
            </a:r>
          </a:p>
          <a:p>
            <a:r>
              <a:rPr lang="en-US" dirty="0">
                <a:latin typeface="Consolas" pitchFamily="49" charset="0"/>
                <a:cs typeface="Consolas" pitchFamily="49" charset="0"/>
              </a:rPr>
              <a:t>		</a:t>
            </a:r>
          </a:p>
        </p:txBody>
      </p:sp>
    </p:spTree>
    <p:extLst>
      <p:ext uri="{BB962C8B-B14F-4D97-AF65-F5344CB8AC3E}">
        <p14:creationId xmlns:p14="http://schemas.microsoft.com/office/powerpoint/2010/main" val="4170299207"/>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47042" y="505969"/>
            <a:ext cx="4049915" cy="4893647"/>
          </a:xfrm>
          <a:prstGeom prst="rect">
            <a:avLst/>
          </a:prstGeom>
        </p:spPr>
      </p:pic>
      <p:sp>
        <p:nvSpPr>
          <p:cNvPr id="3" name="Title 2"/>
          <p:cNvSpPr>
            <a:spLocks noGrp="1"/>
          </p:cNvSpPr>
          <p:nvPr>
            <p:ph type="title"/>
          </p:nvPr>
        </p:nvSpPr>
        <p:spPr/>
        <p:txBody>
          <a:bodyPr>
            <a:normAutofit/>
          </a:bodyPr>
          <a:lstStyle/>
          <a:p>
            <a:r>
              <a:rPr lang="en-US" sz="4400" dirty="0" smtClean="0"/>
              <a:t>Did he just say map/reduce?</a:t>
            </a:r>
            <a:endParaRPr lang="en-US" sz="4400" dirty="0"/>
          </a:p>
        </p:txBody>
      </p:sp>
      <p:sp>
        <p:nvSpPr>
          <p:cNvPr id="5" name="Title 1"/>
          <p:cNvSpPr txBox="1">
            <a:spLocks/>
          </p:cNvSpPr>
          <p:nvPr/>
        </p:nvSpPr>
        <p:spPr>
          <a:xfrm>
            <a:off x="1524000" y="5181600"/>
            <a:ext cx="6781800" cy="1600200"/>
          </a:xfrm>
          <a:prstGeom prst="rect">
            <a:avLst/>
          </a:prstGeom>
        </p:spPr>
        <p:txBody>
          <a:bodyPr vert="horz" lIns="91440" tIns="45720" rIns="91440" bIns="45720" rtlCol="0" anchor="b" anchorCtr="0">
            <a:normAutofit/>
          </a:bodyPr>
          <a:lstStyle>
            <a:lvl1pPr algn="l" defTabSz="9144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r>
              <a:rPr lang="en-US" sz="3600" dirty="0" smtClean="0">
                <a:solidFill>
                  <a:schemeClr val="accent1"/>
                </a:solidFill>
              </a:rPr>
              <a:t>That sounds confusing.</a:t>
            </a:r>
            <a:endParaRPr lang="en-US" sz="3600" dirty="0">
              <a:solidFill>
                <a:schemeClr val="accent1"/>
              </a:solidFill>
            </a:endParaRPr>
          </a:p>
        </p:txBody>
      </p:sp>
      <p:sp>
        <p:nvSpPr>
          <p:cNvPr id="4" name="Rectangle 3"/>
          <p:cNvSpPr/>
          <p:nvPr/>
        </p:nvSpPr>
        <p:spPr>
          <a:xfrm>
            <a:off x="2547042" y="5181600"/>
            <a:ext cx="4049915" cy="246221"/>
          </a:xfrm>
          <a:prstGeom prst="rect">
            <a:avLst/>
          </a:prstGeom>
        </p:spPr>
        <p:txBody>
          <a:bodyPr wrap="square">
            <a:spAutoFit/>
          </a:bodyPr>
          <a:lstStyle/>
          <a:p>
            <a:pPr algn="r"/>
            <a:r>
              <a:rPr lang="en-US" sz="1000" dirty="0"/>
              <a:t>http://www.flickr.com/photos/philmanker/3654636770/</a:t>
            </a:r>
          </a:p>
        </p:txBody>
      </p:sp>
    </p:spTree>
    <p:extLst>
      <p:ext uri="{BB962C8B-B14F-4D97-AF65-F5344CB8AC3E}">
        <p14:creationId xmlns:p14="http://schemas.microsoft.com/office/powerpoint/2010/main" val="203654254"/>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Scaling Out</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827914826"/>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CAP Theorem</a:t>
            </a:r>
            <a:endParaRPr lang="en-US" dirty="0"/>
          </a:p>
        </p:txBody>
      </p:sp>
      <p:graphicFrame>
        <p:nvGraphicFramePr>
          <p:cNvPr id="3" name="Diagram 2"/>
          <p:cNvGraphicFramePr/>
          <p:nvPr>
            <p:extLst>
              <p:ext uri="{D42A27DB-BD31-4B8C-83A1-F6EECF244321}">
                <p14:modId xmlns:p14="http://schemas.microsoft.com/office/powerpoint/2010/main" val="1845607464"/>
              </p:ext>
            </p:extLst>
          </p:nvPr>
        </p:nvGraphicFramePr>
        <p:xfrm>
          <a:off x="1514947" y="91440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itle 1"/>
          <p:cNvSpPr txBox="1">
            <a:spLocks/>
          </p:cNvSpPr>
          <p:nvPr/>
        </p:nvSpPr>
        <p:spPr>
          <a:xfrm>
            <a:off x="1524000" y="5257800"/>
            <a:ext cx="6781800" cy="1600200"/>
          </a:xfrm>
          <a:prstGeom prst="rect">
            <a:avLst/>
          </a:prstGeom>
        </p:spPr>
        <p:txBody>
          <a:bodyPr vert="horz" lIns="91440" tIns="45720" rIns="91440" bIns="45720" rtlCol="0" anchor="b" anchorCtr="0">
            <a:normAutofit/>
          </a:bodyPr>
          <a:lstStyle>
            <a:lvl1pPr algn="l" defTabSz="9144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r>
              <a:rPr lang="en-US" sz="3600" dirty="0" smtClean="0"/>
              <a:t>Pick Two</a:t>
            </a:r>
            <a:endParaRPr lang="en-US" sz="3600" dirty="0"/>
          </a:p>
        </p:txBody>
      </p:sp>
    </p:spTree>
    <p:extLst>
      <p:ext uri="{BB962C8B-B14F-4D97-AF65-F5344CB8AC3E}">
        <p14:creationId xmlns:p14="http://schemas.microsoft.com/office/powerpoint/2010/main" val="253044449"/>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CAP Theorem</a:t>
            </a:r>
            <a:endParaRPr lang="en-US" dirty="0"/>
          </a:p>
        </p:txBody>
      </p:sp>
      <p:graphicFrame>
        <p:nvGraphicFramePr>
          <p:cNvPr id="3" name="Diagram 2"/>
          <p:cNvGraphicFramePr/>
          <p:nvPr>
            <p:extLst>
              <p:ext uri="{D42A27DB-BD31-4B8C-83A1-F6EECF244321}">
                <p14:modId xmlns:p14="http://schemas.microsoft.com/office/powerpoint/2010/main" val="2715068065"/>
              </p:ext>
            </p:extLst>
          </p:nvPr>
        </p:nvGraphicFramePr>
        <p:xfrm>
          <a:off x="1514947" y="91440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Curved Down Arrow 3"/>
          <p:cNvSpPr/>
          <p:nvPr/>
        </p:nvSpPr>
        <p:spPr>
          <a:xfrm rot="18884767" flipH="1">
            <a:off x="3635830" y="2595718"/>
            <a:ext cx="2734233" cy="863780"/>
          </a:xfrm>
          <a:prstGeom prst="curvedDownArrow">
            <a:avLst>
              <a:gd name="adj1" fmla="val 21124"/>
              <a:gd name="adj2" fmla="val 50000"/>
              <a:gd name="adj3" fmla="val 4543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TextBox 5"/>
          <p:cNvSpPr txBox="1"/>
          <p:nvPr/>
        </p:nvSpPr>
        <p:spPr>
          <a:xfrm>
            <a:off x="6172200" y="1772969"/>
            <a:ext cx="2714205" cy="830997"/>
          </a:xfrm>
          <a:prstGeom prst="rect">
            <a:avLst/>
          </a:prstGeom>
          <a:noFill/>
        </p:spPr>
        <p:txBody>
          <a:bodyPr wrap="none" rtlCol="0">
            <a:spAutoFit/>
          </a:bodyPr>
          <a:lstStyle/>
          <a:p>
            <a:r>
              <a:rPr lang="en-US" sz="4800" dirty="0" smtClean="0"/>
              <a:t>Relational</a:t>
            </a:r>
            <a:endParaRPr lang="en-US" sz="4800" dirty="0"/>
          </a:p>
        </p:txBody>
      </p:sp>
    </p:spTree>
    <p:extLst>
      <p:ext uri="{BB962C8B-B14F-4D97-AF65-F5344CB8AC3E}">
        <p14:creationId xmlns:p14="http://schemas.microsoft.com/office/powerpoint/2010/main" val="1174065543"/>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CAP Theorem</a:t>
            </a:r>
            <a:endParaRPr lang="en-US" dirty="0"/>
          </a:p>
        </p:txBody>
      </p:sp>
      <p:graphicFrame>
        <p:nvGraphicFramePr>
          <p:cNvPr id="3" name="Diagram 2"/>
          <p:cNvGraphicFramePr/>
          <p:nvPr>
            <p:extLst>
              <p:ext uri="{D42A27DB-BD31-4B8C-83A1-F6EECF244321}">
                <p14:modId xmlns:p14="http://schemas.microsoft.com/office/powerpoint/2010/main" val="5340087"/>
              </p:ext>
            </p:extLst>
          </p:nvPr>
        </p:nvGraphicFramePr>
        <p:xfrm>
          <a:off x="1514947" y="91440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Curved Down Arrow 3"/>
          <p:cNvSpPr/>
          <p:nvPr/>
        </p:nvSpPr>
        <p:spPr>
          <a:xfrm rot="9992264" flipH="1">
            <a:off x="2205731" y="2287390"/>
            <a:ext cx="2734233" cy="863780"/>
          </a:xfrm>
          <a:prstGeom prst="curvedDownArrow">
            <a:avLst>
              <a:gd name="adj1" fmla="val 21124"/>
              <a:gd name="adj2" fmla="val 50000"/>
              <a:gd name="adj3" fmla="val 4543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TextBox 5"/>
          <p:cNvSpPr txBox="1"/>
          <p:nvPr/>
        </p:nvSpPr>
        <p:spPr>
          <a:xfrm>
            <a:off x="157844" y="1395570"/>
            <a:ext cx="2806730" cy="1200329"/>
          </a:xfrm>
          <a:prstGeom prst="rect">
            <a:avLst/>
          </a:prstGeom>
          <a:noFill/>
        </p:spPr>
        <p:txBody>
          <a:bodyPr wrap="none" rtlCol="0">
            <a:spAutoFit/>
          </a:bodyPr>
          <a:lstStyle/>
          <a:p>
            <a:r>
              <a:rPr lang="en-US" sz="3600" dirty="0" smtClean="0"/>
              <a:t>To Scale Out</a:t>
            </a:r>
          </a:p>
          <a:p>
            <a:r>
              <a:rPr lang="en-US" sz="3600" dirty="0" smtClean="0"/>
              <a:t>We Need This</a:t>
            </a:r>
          </a:p>
        </p:txBody>
      </p:sp>
    </p:spTree>
    <p:extLst>
      <p:ext uri="{BB962C8B-B14F-4D97-AF65-F5344CB8AC3E}">
        <p14:creationId xmlns:p14="http://schemas.microsoft.com/office/powerpoint/2010/main" val="1692874345"/>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Partition Tolerance</a:t>
            </a:r>
            <a:endParaRPr lang="en-US" dirty="0"/>
          </a:p>
        </p:txBody>
      </p:sp>
      <p:sp>
        <p:nvSpPr>
          <p:cNvPr id="4" name="Title 1"/>
          <p:cNvSpPr txBox="1">
            <a:spLocks/>
          </p:cNvSpPr>
          <p:nvPr/>
        </p:nvSpPr>
        <p:spPr>
          <a:xfrm>
            <a:off x="1600200" y="6172200"/>
            <a:ext cx="6781800" cy="685800"/>
          </a:xfrm>
          <a:prstGeom prst="rect">
            <a:avLst/>
          </a:prstGeom>
        </p:spPr>
        <p:txBody>
          <a:bodyPr vert="horz" lIns="91440" tIns="45720" rIns="91440" bIns="45720" rtlCol="0" anchor="b" anchorCtr="0">
            <a:normAutofit/>
          </a:bodyPr>
          <a:lstStyle>
            <a:lvl1pPr algn="l" defTabSz="9144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r>
              <a:rPr lang="en-US" sz="3600" dirty="0" smtClean="0"/>
              <a:t>Now What?</a:t>
            </a:r>
            <a:endParaRPr lang="en-US" sz="3600" dirty="0"/>
          </a:p>
        </p:txBody>
      </p:sp>
      <p:pic>
        <p:nvPicPr>
          <p:cNvPr id="1028" name="Picture 4" descr="http://farm4.staticflickr.com/3246/2700096104_1799f347da_b.jpg"/>
          <p:cNvPicPr>
            <a:picLocks noChangeAspect="1" noChangeArrowheads="1"/>
          </p:cNvPicPr>
          <p:nvPr/>
        </p:nvPicPr>
        <p:blipFill rotWithShape="1">
          <a:blip r:embed="rId3" cstate="screen">
            <a:extLst>
              <a:ext uri="{28A0092B-C50C-407E-A947-70E740481C1C}">
                <a14:useLocalDpi xmlns:a14="http://schemas.microsoft.com/office/drawing/2010/main"/>
              </a:ext>
            </a:extLst>
          </a:blip>
          <a:srcRect/>
          <a:stretch/>
        </p:blipFill>
        <p:spPr bwMode="auto">
          <a:xfrm>
            <a:off x="1709879" y="685800"/>
            <a:ext cx="5724242" cy="4431734"/>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2862121" y="4846520"/>
            <a:ext cx="4572000" cy="276999"/>
          </a:xfrm>
          <a:prstGeom prst="rect">
            <a:avLst/>
          </a:prstGeom>
        </p:spPr>
        <p:txBody>
          <a:bodyPr>
            <a:spAutoFit/>
          </a:bodyPr>
          <a:lstStyle/>
          <a:p>
            <a:pPr algn="r"/>
            <a:r>
              <a:rPr lang="en-US" sz="1200" dirty="0"/>
              <a:t>http://www.flickr.com/photos/exfordy/2700096104/</a:t>
            </a:r>
          </a:p>
        </p:txBody>
      </p:sp>
    </p:spTree>
    <p:extLst>
      <p:ext uri="{BB962C8B-B14F-4D97-AF65-F5344CB8AC3E}">
        <p14:creationId xmlns:p14="http://schemas.microsoft.com/office/powerpoint/2010/main" val="3519714658"/>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Who is this guy?</a:t>
            </a:r>
            <a:endParaRPr lang="en-US" dirty="0"/>
          </a:p>
        </p:txBody>
      </p:sp>
      <p:grpSp>
        <p:nvGrpSpPr>
          <p:cNvPr id="4" name="Group 3"/>
          <p:cNvGrpSpPr/>
          <p:nvPr/>
        </p:nvGrpSpPr>
        <p:grpSpPr>
          <a:xfrm>
            <a:off x="306143" y="1980609"/>
            <a:ext cx="2692400" cy="2741738"/>
            <a:chOff x="306143" y="2199594"/>
            <a:chExt cx="2692400" cy="2741738"/>
          </a:xfrm>
        </p:grpSpPr>
        <p:pic>
          <p:nvPicPr>
            <p:cNvPr id="5" name="Picture 4"/>
            <p:cNvPicPr>
              <a:picLocks noChangeAspect="1"/>
            </p:cNvPicPr>
            <p:nvPr/>
          </p:nvPicPr>
          <p:blipFill>
            <a:blip r:embed="rId2"/>
            <a:stretch>
              <a:fillRect/>
            </a:stretch>
          </p:blipFill>
          <p:spPr>
            <a:xfrm>
              <a:off x="306143" y="2199594"/>
              <a:ext cx="2692400" cy="2692400"/>
            </a:xfrm>
            <a:prstGeom prst="rect">
              <a:avLst/>
            </a:prstGeom>
          </p:spPr>
        </p:pic>
        <p:sp>
          <p:nvSpPr>
            <p:cNvPr id="6" name="TextBox 5"/>
            <p:cNvSpPr txBox="1"/>
            <p:nvPr/>
          </p:nvSpPr>
          <p:spPr>
            <a:xfrm>
              <a:off x="794086" y="4572000"/>
              <a:ext cx="1716974" cy="369332"/>
            </a:xfrm>
            <a:prstGeom prst="rect">
              <a:avLst/>
            </a:prstGeom>
            <a:noFill/>
          </p:spPr>
          <p:txBody>
            <a:bodyPr wrap="none" rtlCol="0">
              <a:spAutoFit/>
            </a:bodyPr>
            <a:lstStyle/>
            <a:p>
              <a:r>
                <a:rPr lang="en-US" dirty="0" err="1" smtClean="0"/>
                <a:t>digitalbush.com</a:t>
              </a:r>
              <a:endParaRPr lang="en-US" dirty="0"/>
            </a:p>
          </p:txBody>
        </p:sp>
      </p:grpSp>
      <p:grpSp>
        <p:nvGrpSpPr>
          <p:cNvPr id="7" name="Group 6"/>
          <p:cNvGrpSpPr/>
          <p:nvPr/>
        </p:nvGrpSpPr>
        <p:grpSpPr>
          <a:xfrm>
            <a:off x="3112171" y="1863815"/>
            <a:ext cx="2692400" cy="2877066"/>
            <a:chOff x="3225800" y="2082800"/>
            <a:chExt cx="2692400" cy="2877066"/>
          </a:xfrm>
        </p:grpSpPr>
        <p:pic>
          <p:nvPicPr>
            <p:cNvPr id="8" name="Picture 7"/>
            <p:cNvPicPr>
              <a:picLocks noChangeAspect="1"/>
            </p:cNvPicPr>
            <p:nvPr/>
          </p:nvPicPr>
          <p:blipFill>
            <a:blip r:embed="rId3"/>
            <a:stretch>
              <a:fillRect/>
            </a:stretch>
          </p:blipFill>
          <p:spPr>
            <a:xfrm>
              <a:off x="3225800" y="2082800"/>
              <a:ext cx="2692400" cy="2692400"/>
            </a:xfrm>
            <a:prstGeom prst="rect">
              <a:avLst/>
            </a:prstGeom>
          </p:spPr>
        </p:pic>
        <p:sp>
          <p:nvSpPr>
            <p:cNvPr id="9" name="TextBox 8"/>
            <p:cNvSpPr txBox="1"/>
            <p:nvPr/>
          </p:nvSpPr>
          <p:spPr>
            <a:xfrm>
              <a:off x="3474392" y="4590534"/>
              <a:ext cx="2216284" cy="369332"/>
            </a:xfrm>
            <a:prstGeom prst="rect">
              <a:avLst/>
            </a:prstGeom>
            <a:noFill/>
          </p:spPr>
          <p:txBody>
            <a:bodyPr wrap="none" rtlCol="0">
              <a:spAutoFit/>
            </a:bodyPr>
            <a:lstStyle/>
            <a:p>
              <a:pPr algn="dist"/>
              <a:r>
                <a:rPr lang="en-US" dirty="0" err="1"/>
                <a:t>f</a:t>
              </a:r>
              <a:r>
                <a:rPr lang="en-US" dirty="0" err="1" smtClean="0"/>
                <a:t>reshbrewedcode.com</a:t>
              </a:r>
              <a:endParaRPr lang="en-US" dirty="0"/>
            </a:p>
          </p:txBody>
        </p:sp>
      </p:grpSp>
      <p:grpSp>
        <p:nvGrpSpPr>
          <p:cNvPr id="10" name="Group 9"/>
          <p:cNvGrpSpPr/>
          <p:nvPr/>
        </p:nvGrpSpPr>
        <p:grpSpPr>
          <a:xfrm>
            <a:off x="5918200" y="1863815"/>
            <a:ext cx="2692400" cy="2874375"/>
            <a:chOff x="5918200" y="2082800"/>
            <a:chExt cx="2692400" cy="2874375"/>
          </a:xfrm>
        </p:grpSpPr>
        <p:pic>
          <p:nvPicPr>
            <p:cNvPr id="11" name="Picture 10"/>
            <p:cNvPicPr>
              <a:picLocks noChangeAspect="1"/>
            </p:cNvPicPr>
            <p:nvPr/>
          </p:nvPicPr>
          <p:blipFill>
            <a:blip r:embed="rId4"/>
            <a:stretch>
              <a:fillRect/>
            </a:stretch>
          </p:blipFill>
          <p:spPr>
            <a:xfrm>
              <a:off x="5918200" y="2082800"/>
              <a:ext cx="2692400" cy="2692400"/>
            </a:xfrm>
            <a:prstGeom prst="rect">
              <a:avLst/>
            </a:prstGeom>
          </p:spPr>
        </p:pic>
        <p:sp>
          <p:nvSpPr>
            <p:cNvPr id="12" name="TextBox 11"/>
            <p:cNvSpPr txBox="1"/>
            <p:nvPr/>
          </p:nvSpPr>
          <p:spPr>
            <a:xfrm>
              <a:off x="6423245" y="4587843"/>
              <a:ext cx="1678089" cy="369332"/>
            </a:xfrm>
            <a:prstGeom prst="rect">
              <a:avLst/>
            </a:prstGeom>
            <a:noFill/>
          </p:spPr>
          <p:txBody>
            <a:bodyPr wrap="none" rtlCol="0">
              <a:spAutoFit/>
            </a:bodyPr>
            <a:lstStyle/>
            <a:p>
              <a:r>
                <a:rPr lang="en-US" dirty="0" err="1"/>
                <a:t>f</a:t>
              </a:r>
              <a:r>
                <a:rPr lang="en-US" dirty="0" err="1" smtClean="0"/>
                <a:t>ireflylogic.com</a:t>
              </a:r>
              <a:endParaRPr lang="en-US" dirty="0"/>
            </a:p>
          </p:txBody>
        </p:sp>
      </p:grpSp>
      <p:pic>
        <p:nvPicPr>
          <p:cNvPr id="13" name="Picture 12"/>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5769857" y="453280"/>
            <a:ext cx="967973" cy="967973"/>
          </a:xfrm>
          <a:prstGeom prst="rect">
            <a:avLst/>
          </a:prstGeom>
        </p:spPr>
      </p:pic>
      <p:sp>
        <p:nvSpPr>
          <p:cNvPr id="14" name="TextBox 13"/>
          <p:cNvSpPr txBox="1"/>
          <p:nvPr/>
        </p:nvSpPr>
        <p:spPr>
          <a:xfrm>
            <a:off x="6635551" y="710288"/>
            <a:ext cx="1816498" cy="461665"/>
          </a:xfrm>
          <a:prstGeom prst="rect">
            <a:avLst/>
          </a:prstGeom>
          <a:noFill/>
        </p:spPr>
        <p:txBody>
          <a:bodyPr wrap="none" rtlCol="0">
            <a:spAutoFit/>
          </a:bodyPr>
          <a:lstStyle/>
          <a:p>
            <a:r>
              <a:rPr lang="en-US" dirty="0" smtClean="0"/>
              <a:t>@</a:t>
            </a:r>
            <a:r>
              <a:rPr lang="en-US" sz="2400" dirty="0" err="1" smtClean="0"/>
              <a:t>digitalBush</a:t>
            </a:r>
            <a:endParaRPr lang="en-US" sz="2400" dirty="0"/>
          </a:p>
        </p:txBody>
      </p:sp>
    </p:spTree>
    <p:extLst>
      <p:ext uri="{BB962C8B-B14F-4D97-AF65-F5344CB8AC3E}">
        <p14:creationId xmlns:p14="http://schemas.microsoft.com/office/powerpoint/2010/main" val="6414569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Latency</a:t>
            </a:r>
            <a:endParaRPr lang="en-US" dirty="0"/>
          </a:p>
        </p:txBody>
      </p:sp>
      <p:pic>
        <p:nvPicPr>
          <p:cNvPr id="4098" name="Picture 2" descr="http://farm3.staticflickr.com/2093/2132000773_50cb113f94_b.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6300" y="604835"/>
            <a:ext cx="7391400" cy="4724401"/>
          </a:xfrm>
          <a:prstGeom prst="rect">
            <a:avLst/>
          </a:prstGeom>
          <a:noFill/>
          <a:extLst>
            <a:ext uri="{909E8E84-426E-40dd-AFC4-6F175D3DCCD1}">
              <a14:hiddenFill xmlns:a14="http://schemas.microsoft.com/office/drawing/2010/main">
                <a:solidFill>
                  <a:srgbClr val="FFFFFF"/>
                </a:solidFill>
              </a14:hiddenFill>
            </a:ext>
          </a:extLst>
        </p:spPr>
      </p:pic>
      <p:sp>
        <p:nvSpPr>
          <p:cNvPr id="3" name="Curved Down Arrow 2"/>
          <p:cNvSpPr/>
          <p:nvPr/>
        </p:nvSpPr>
        <p:spPr>
          <a:xfrm rot="20395303" flipH="1">
            <a:off x="1313708" y="2211476"/>
            <a:ext cx="5658262" cy="1241665"/>
          </a:xfrm>
          <a:prstGeom prst="curvedDownArrow">
            <a:avLst>
              <a:gd name="adj1" fmla="val 9631"/>
              <a:gd name="adj2" fmla="val 33908"/>
              <a:gd name="adj3" fmla="val 25000"/>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solidFill>
                <a:schemeClr val="tx1"/>
              </a:solidFill>
            </a:endParaRPr>
          </a:p>
        </p:txBody>
      </p:sp>
      <p:sp>
        <p:nvSpPr>
          <p:cNvPr id="4" name="TextBox 3"/>
          <p:cNvSpPr txBox="1"/>
          <p:nvPr/>
        </p:nvSpPr>
        <p:spPr>
          <a:xfrm>
            <a:off x="3200400" y="4953000"/>
            <a:ext cx="5055679" cy="369332"/>
          </a:xfrm>
          <a:prstGeom prst="rect">
            <a:avLst/>
          </a:prstGeom>
          <a:noFill/>
        </p:spPr>
        <p:txBody>
          <a:bodyPr wrap="none" rtlCol="0">
            <a:spAutoFit/>
          </a:bodyPr>
          <a:lstStyle/>
          <a:p>
            <a:pPr algn="r"/>
            <a:r>
              <a:rPr lang="en-US" dirty="0">
                <a:solidFill>
                  <a:schemeClr val="bg1"/>
                </a:solidFill>
              </a:rPr>
              <a:t>http://www.flickr.com/photos/ninja999/2132000773/</a:t>
            </a:r>
          </a:p>
        </p:txBody>
      </p:sp>
      <p:sp>
        <p:nvSpPr>
          <p:cNvPr id="6" name="Title 1"/>
          <p:cNvSpPr txBox="1">
            <a:spLocks/>
          </p:cNvSpPr>
          <p:nvPr/>
        </p:nvSpPr>
        <p:spPr>
          <a:xfrm>
            <a:off x="1524000" y="5257800"/>
            <a:ext cx="6781800" cy="1600200"/>
          </a:xfrm>
          <a:prstGeom prst="rect">
            <a:avLst/>
          </a:prstGeom>
        </p:spPr>
        <p:txBody>
          <a:bodyPr vert="horz" lIns="91440" tIns="45720" rIns="91440" bIns="45720" rtlCol="0" anchor="b" anchorCtr="0">
            <a:normAutofit/>
          </a:bodyPr>
          <a:lstStyle>
            <a:lvl1pPr algn="l" defTabSz="9144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r>
              <a:rPr lang="en-US" sz="3600" dirty="0" smtClean="0"/>
              <a:t>Light only travels so fast</a:t>
            </a:r>
            <a:endParaRPr lang="en-US" sz="3600" dirty="0"/>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95048" y="656900"/>
            <a:ext cx="5753903" cy="4620270"/>
          </a:xfrm>
          <a:prstGeom prst="rect">
            <a:avLst/>
          </a:prstGeom>
        </p:spPr>
      </p:pic>
    </p:spTree>
    <p:extLst>
      <p:ext uri="{BB962C8B-B14F-4D97-AF65-F5344CB8AC3E}">
        <p14:creationId xmlns:p14="http://schemas.microsoft.com/office/powerpoint/2010/main" val="357033705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Single Master Replication</a:t>
            </a:r>
            <a:endParaRPr lang="en-US" dirty="0"/>
          </a:p>
        </p:txBody>
      </p:sp>
      <p:graphicFrame>
        <p:nvGraphicFramePr>
          <p:cNvPr id="6" name="Diagram 5"/>
          <p:cNvGraphicFramePr/>
          <p:nvPr>
            <p:extLst>
              <p:ext uri="{D42A27DB-BD31-4B8C-83A1-F6EECF244321}">
                <p14:modId xmlns:p14="http://schemas.microsoft.com/office/powerpoint/2010/main" val="194157210"/>
              </p:ext>
            </p:extLst>
          </p:nvPr>
        </p:nvGraphicFramePr>
        <p:xfrm>
          <a:off x="1524000" y="139700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16392074"/>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Single Master Replication</a:t>
            </a:r>
            <a:endParaRPr lang="en-US" dirty="0"/>
          </a:p>
        </p:txBody>
      </p:sp>
      <p:graphicFrame>
        <p:nvGraphicFramePr>
          <p:cNvPr id="6" name="Diagram 5"/>
          <p:cNvGraphicFramePr/>
          <p:nvPr>
            <p:extLst>
              <p:ext uri="{D42A27DB-BD31-4B8C-83A1-F6EECF244321}">
                <p14:modId xmlns:p14="http://schemas.microsoft.com/office/powerpoint/2010/main" val="1035111880"/>
              </p:ext>
            </p:extLst>
          </p:nvPr>
        </p:nvGraphicFramePr>
        <p:xfrm>
          <a:off x="1524000" y="139700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Down Arrow 3"/>
          <p:cNvSpPr/>
          <p:nvPr/>
        </p:nvSpPr>
        <p:spPr>
          <a:xfrm rot="10800000">
            <a:off x="3729037" y="533400"/>
            <a:ext cx="533400" cy="863600"/>
          </a:xfrm>
          <a:prstGeom prst="downArrow">
            <a:avLst/>
          </a:prstGeom>
        </p:spPr>
        <p:style>
          <a:lnRef idx="1">
            <a:schemeClr val="dk1"/>
          </a:lnRef>
          <a:fillRef idx="2">
            <a:schemeClr val="dk1"/>
          </a:fillRef>
          <a:effectRef idx="1">
            <a:schemeClr val="dk1"/>
          </a:effectRef>
          <a:fontRef idx="minor">
            <a:schemeClr val="dk1"/>
          </a:fontRef>
        </p:style>
        <p:txBody>
          <a:bodyPr vert="vert" rtlCol="0" anchor="ctr"/>
          <a:lstStyle/>
          <a:p>
            <a:pPr algn="ctr"/>
            <a:r>
              <a:rPr lang="en-US" dirty="0" smtClean="0"/>
              <a:t>Read</a:t>
            </a:r>
            <a:endParaRPr lang="en-US" dirty="0"/>
          </a:p>
        </p:txBody>
      </p:sp>
      <p:sp>
        <p:nvSpPr>
          <p:cNvPr id="5" name="Down Arrow 4"/>
          <p:cNvSpPr/>
          <p:nvPr/>
        </p:nvSpPr>
        <p:spPr>
          <a:xfrm rot="10800000">
            <a:off x="3667253" y="2819400"/>
            <a:ext cx="533400" cy="863600"/>
          </a:xfrm>
          <a:prstGeom prst="downArrow">
            <a:avLst/>
          </a:prstGeom>
        </p:spPr>
        <p:style>
          <a:lnRef idx="1">
            <a:schemeClr val="dk1"/>
          </a:lnRef>
          <a:fillRef idx="2">
            <a:schemeClr val="dk1"/>
          </a:fillRef>
          <a:effectRef idx="1">
            <a:schemeClr val="dk1"/>
          </a:effectRef>
          <a:fontRef idx="minor">
            <a:schemeClr val="dk1"/>
          </a:fontRef>
        </p:style>
        <p:txBody>
          <a:bodyPr vert="vert" rtlCol="0" anchor="ctr"/>
          <a:lstStyle/>
          <a:p>
            <a:pPr algn="ctr"/>
            <a:r>
              <a:rPr lang="en-US" dirty="0" smtClean="0"/>
              <a:t>Read</a:t>
            </a:r>
            <a:endParaRPr lang="en-US" dirty="0"/>
          </a:p>
        </p:txBody>
      </p:sp>
      <p:sp>
        <p:nvSpPr>
          <p:cNvPr id="7" name="Down Arrow 6"/>
          <p:cNvSpPr/>
          <p:nvPr/>
        </p:nvSpPr>
        <p:spPr>
          <a:xfrm rot="10800000">
            <a:off x="1747451" y="2819400"/>
            <a:ext cx="533400" cy="863600"/>
          </a:xfrm>
          <a:prstGeom prst="downArrow">
            <a:avLst/>
          </a:prstGeom>
        </p:spPr>
        <p:style>
          <a:lnRef idx="1">
            <a:schemeClr val="dk1"/>
          </a:lnRef>
          <a:fillRef idx="2">
            <a:schemeClr val="dk1"/>
          </a:fillRef>
          <a:effectRef idx="1">
            <a:schemeClr val="dk1"/>
          </a:effectRef>
          <a:fontRef idx="minor">
            <a:schemeClr val="dk1"/>
          </a:fontRef>
        </p:style>
        <p:txBody>
          <a:bodyPr vert="vert" rtlCol="0" anchor="ctr"/>
          <a:lstStyle/>
          <a:p>
            <a:pPr algn="ctr"/>
            <a:r>
              <a:rPr lang="en-US" dirty="0" smtClean="0"/>
              <a:t>Read</a:t>
            </a:r>
            <a:endParaRPr lang="en-US" dirty="0"/>
          </a:p>
        </p:txBody>
      </p:sp>
      <p:sp>
        <p:nvSpPr>
          <p:cNvPr id="8" name="Down Arrow 7"/>
          <p:cNvSpPr/>
          <p:nvPr/>
        </p:nvSpPr>
        <p:spPr>
          <a:xfrm rot="10800000">
            <a:off x="7353300" y="2819400"/>
            <a:ext cx="533400" cy="863600"/>
          </a:xfrm>
          <a:prstGeom prst="downArrow">
            <a:avLst/>
          </a:prstGeom>
        </p:spPr>
        <p:style>
          <a:lnRef idx="1">
            <a:schemeClr val="dk1"/>
          </a:lnRef>
          <a:fillRef idx="2">
            <a:schemeClr val="dk1"/>
          </a:fillRef>
          <a:effectRef idx="1">
            <a:schemeClr val="dk1"/>
          </a:effectRef>
          <a:fontRef idx="minor">
            <a:schemeClr val="dk1"/>
          </a:fontRef>
        </p:style>
        <p:txBody>
          <a:bodyPr vert="vert" rtlCol="0" anchor="ctr"/>
          <a:lstStyle/>
          <a:p>
            <a:pPr algn="ctr"/>
            <a:r>
              <a:rPr lang="en-US" dirty="0" smtClean="0"/>
              <a:t>Read</a:t>
            </a:r>
            <a:endParaRPr lang="en-US" dirty="0"/>
          </a:p>
        </p:txBody>
      </p:sp>
    </p:spTree>
    <p:extLst>
      <p:ext uri="{BB962C8B-B14F-4D97-AF65-F5344CB8AC3E}">
        <p14:creationId xmlns:p14="http://schemas.microsoft.com/office/powerpoint/2010/main" val="196234427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1"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0" presetClass="path" presetSubtype="0" accel="50000" decel="50000" fill="hold" grpId="0" nodeType="withEffect">
                                  <p:stCondLst>
                                    <p:cond delay="0"/>
                                  </p:stCondLst>
                                  <p:childTnLst>
                                    <p:animMotion origin="layout" path="M 0.06337 0.07153 L 0.06302 -0.06875 " pathEditMode="fixed" rAng="0" ptsTypes="AA">
                                      <p:cBhvr>
                                        <p:cTn id="8" dur="2000" fill="hold"/>
                                        <p:tgtEl>
                                          <p:spTgt spid="4"/>
                                        </p:tgtEl>
                                        <p:attrNameLst>
                                          <p:attrName>ppt_x</p:attrName>
                                          <p:attrName>ppt_y</p:attrName>
                                        </p:attrNameLst>
                                      </p:cBhvr>
                                      <p:rCtr x="-17" y="-7014"/>
                                    </p:animMotion>
                                  </p:childTnLst>
                                </p:cTn>
                              </p:par>
                            </p:childTnLst>
                          </p:cTn>
                        </p:par>
                        <p:par>
                          <p:cTn id="9" fill="hold">
                            <p:stCondLst>
                              <p:cond delay="2000"/>
                            </p:stCondLst>
                            <p:childTnLst>
                              <p:par>
                                <p:cTn id="10" presetID="1" presetClass="entr" presetSubtype="0" fill="hold" grpId="1" nodeType="afterEffect">
                                  <p:stCondLst>
                                    <p:cond delay="0"/>
                                  </p:stCondLst>
                                  <p:childTnLst>
                                    <p:set>
                                      <p:cBhvr>
                                        <p:cTn id="11" dur="1" fill="hold">
                                          <p:stCondLst>
                                            <p:cond delay="0"/>
                                          </p:stCondLst>
                                        </p:cTn>
                                        <p:tgtEl>
                                          <p:spTgt spid="7"/>
                                        </p:tgtEl>
                                        <p:attrNameLst>
                                          <p:attrName>style.visibility</p:attrName>
                                        </p:attrNameLst>
                                      </p:cBhvr>
                                      <p:to>
                                        <p:strVal val="visible"/>
                                      </p:to>
                                    </p:set>
                                  </p:childTnLst>
                                </p:cTn>
                              </p:par>
                              <p:par>
                                <p:cTn id="12" presetID="0" presetClass="path" presetSubtype="0" accel="50000" decel="50000" fill="hold" grpId="0" nodeType="withEffect">
                                  <p:stCondLst>
                                    <p:cond delay="0"/>
                                  </p:stCondLst>
                                  <p:childTnLst>
                                    <p:animMotion origin="layout" path="M 0.07969 0.0632 L 0.07969 -0.0537 " pathEditMode="fixed" rAng="0" ptsTypes="AA">
                                      <p:cBhvr>
                                        <p:cTn id="13" dur="2000" fill="hold"/>
                                        <p:tgtEl>
                                          <p:spTgt spid="7"/>
                                        </p:tgtEl>
                                        <p:attrNameLst>
                                          <p:attrName>ppt_x</p:attrName>
                                          <p:attrName>ppt_y</p:attrName>
                                        </p:attrNameLst>
                                      </p:cBhvr>
                                      <p:rCtr x="0" y="-5856"/>
                                    </p:animMotion>
                                  </p:childTnLst>
                                </p:cTn>
                              </p:par>
                            </p:childTnLst>
                          </p:cTn>
                        </p:par>
                        <p:par>
                          <p:cTn id="14" fill="hold">
                            <p:stCondLst>
                              <p:cond delay="4000"/>
                            </p:stCondLst>
                            <p:childTnLst>
                              <p:par>
                                <p:cTn id="15" presetID="1" presetClass="entr" presetSubtype="0" fill="hold" grpId="1" nodeType="afterEffect">
                                  <p:stCondLst>
                                    <p:cond delay="0"/>
                                  </p:stCondLst>
                                  <p:childTnLst>
                                    <p:set>
                                      <p:cBhvr>
                                        <p:cTn id="16" dur="1" fill="hold">
                                          <p:stCondLst>
                                            <p:cond delay="0"/>
                                          </p:stCondLst>
                                        </p:cTn>
                                        <p:tgtEl>
                                          <p:spTgt spid="5"/>
                                        </p:tgtEl>
                                        <p:attrNameLst>
                                          <p:attrName>style.visibility</p:attrName>
                                        </p:attrNameLst>
                                      </p:cBhvr>
                                      <p:to>
                                        <p:strVal val="visible"/>
                                      </p:to>
                                    </p:set>
                                  </p:childTnLst>
                                </p:cTn>
                              </p:par>
                              <p:par>
                                <p:cTn id="17" presetID="0" presetClass="path" presetSubtype="0" accel="50000" decel="50000" fill="hold" grpId="0" nodeType="withEffect">
                                  <p:stCondLst>
                                    <p:cond delay="0"/>
                                  </p:stCondLst>
                                  <p:childTnLst>
                                    <p:animMotion origin="layout" path="M 0.07222 0.0632 L 0.07222 -0.0537 " pathEditMode="fixed" rAng="0" ptsTypes="AA">
                                      <p:cBhvr>
                                        <p:cTn id="18" dur="2000" fill="hold"/>
                                        <p:tgtEl>
                                          <p:spTgt spid="5"/>
                                        </p:tgtEl>
                                        <p:attrNameLst>
                                          <p:attrName>ppt_x</p:attrName>
                                          <p:attrName>ppt_y</p:attrName>
                                        </p:attrNameLst>
                                      </p:cBhvr>
                                      <p:rCtr x="0" y="-5856"/>
                                    </p:animMotion>
                                  </p:childTnLst>
                                </p:cTn>
                              </p:par>
                            </p:childTnLst>
                          </p:cTn>
                        </p:par>
                        <p:par>
                          <p:cTn id="19" fill="hold">
                            <p:stCondLst>
                              <p:cond delay="6000"/>
                            </p:stCondLst>
                            <p:childTnLst>
                              <p:par>
                                <p:cTn id="20" presetID="1" presetClass="entr" presetSubtype="0" fill="hold" grpId="1" nodeType="afterEffect">
                                  <p:stCondLst>
                                    <p:cond delay="0"/>
                                  </p:stCondLst>
                                  <p:childTnLst>
                                    <p:set>
                                      <p:cBhvr>
                                        <p:cTn id="21" dur="1" fill="hold">
                                          <p:stCondLst>
                                            <p:cond delay="0"/>
                                          </p:stCondLst>
                                        </p:cTn>
                                        <p:tgtEl>
                                          <p:spTgt spid="8"/>
                                        </p:tgtEl>
                                        <p:attrNameLst>
                                          <p:attrName>style.visibility</p:attrName>
                                        </p:attrNameLst>
                                      </p:cBhvr>
                                      <p:to>
                                        <p:strVal val="visible"/>
                                      </p:to>
                                    </p:set>
                                  </p:childTnLst>
                                </p:cTn>
                              </p:par>
                              <p:par>
                                <p:cTn id="22" presetID="0" presetClass="path" presetSubtype="0" accel="50000" decel="50000" fill="hold" grpId="0" nodeType="withEffect">
                                  <p:stCondLst>
                                    <p:cond delay="0"/>
                                  </p:stCondLst>
                                  <p:childTnLst>
                                    <p:animMotion origin="layout" path="M -0.13333 0.05834 L -0.13333 -0.05486 " pathEditMode="fixed" rAng="0" ptsTypes="AA">
                                      <p:cBhvr>
                                        <p:cTn id="23" dur="2000" fill="hold"/>
                                        <p:tgtEl>
                                          <p:spTgt spid="8"/>
                                        </p:tgtEl>
                                        <p:attrNameLst>
                                          <p:attrName>ppt_x</p:attrName>
                                          <p:attrName>ppt_y</p:attrName>
                                        </p:attrNameLst>
                                      </p:cBhvr>
                                      <p:rCtr x="0" y="-567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5" grpId="0" animBg="1"/>
      <p:bldP spid="5" grpId="1" animBg="1"/>
      <p:bldP spid="7" grpId="0" animBg="1"/>
      <p:bldP spid="7" grpId="1" animBg="1"/>
      <p:bldP spid="8" grpId="0" animBg="1"/>
      <p:bldP spid="8" grpId="1"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Single Master Replication</a:t>
            </a:r>
            <a:endParaRPr lang="en-US" dirty="0"/>
          </a:p>
        </p:txBody>
      </p:sp>
      <p:graphicFrame>
        <p:nvGraphicFramePr>
          <p:cNvPr id="6" name="Diagram 5"/>
          <p:cNvGraphicFramePr/>
          <p:nvPr>
            <p:extLst>
              <p:ext uri="{D42A27DB-BD31-4B8C-83A1-F6EECF244321}">
                <p14:modId xmlns:p14="http://schemas.microsoft.com/office/powerpoint/2010/main" val="3753164247"/>
              </p:ext>
            </p:extLst>
          </p:nvPr>
        </p:nvGraphicFramePr>
        <p:xfrm>
          <a:off x="1524000" y="139700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Down Arrow 4"/>
          <p:cNvSpPr/>
          <p:nvPr/>
        </p:nvSpPr>
        <p:spPr>
          <a:xfrm>
            <a:off x="3200400" y="437307"/>
            <a:ext cx="533400" cy="863600"/>
          </a:xfrm>
          <a:prstGeom prst="downArrow">
            <a:avLst/>
          </a:prstGeom>
        </p:spPr>
        <p:style>
          <a:lnRef idx="1">
            <a:schemeClr val="accent1"/>
          </a:lnRef>
          <a:fillRef idx="2">
            <a:schemeClr val="accent1"/>
          </a:fillRef>
          <a:effectRef idx="1">
            <a:schemeClr val="accent1"/>
          </a:effectRef>
          <a:fontRef idx="minor">
            <a:schemeClr val="dk1"/>
          </a:fontRef>
        </p:style>
        <p:txBody>
          <a:bodyPr vert="vert" rtlCol="0" anchor="ctr"/>
          <a:lstStyle/>
          <a:p>
            <a:pPr algn="ctr"/>
            <a:r>
              <a:rPr lang="en-US" dirty="0" smtClean="0"/>
              <a:t>Write</a:t>
            </a:r>
            <a:endParaRPr lang="en-US" dirty="0"/>
          </a:p>
        </p:txBody>
      </p:sp>
      <p:sp>
        <p:nvSpPr>
          <p:cNvPr id="7" name="Down Arrow 6"/>
          <p:cNvSpPr/>
          <p:nvPr/>
        </p:nvSpPr>
        <p:spPr>
          <a:xfrm rot="19137022">
            <a:off x="2122998" y="965200"/>
            <a:ext cx="533400" cy="863600"/>
          </a:xfrm>
          <a:prstGeom prst="downArrow">
            <a:avLst/>
          </a:prstGeom>
        </p:spPr>
        <p:style>
          <a:lnRef idx="1">
            <a:schemeClr val="accent1"/>
          </a:lnRef>
          <a:fillRef idx="2">
            <a:schemeClr val="accent1"/>
          </a:fillRef>
          <a:effectRef idx="1">
            <a:schemeClr val="accent1"/>
          </a:effectRef>
          <a:fontRef idx="minor">
            <a:schemeClr val="dk1"/>
          </a:fontRef>
        </p:style>
        <p:txBody>
          <a:bodyPr vert="vert" rtlCol="0" anchor="ctr"/>
          <a:lstStyle/>
          <a:p>
            <a:pPr algn="ctr"/>
            <a:r>
              <a:rPr lang="en-US" dirty="0" smtClean="0"/>
              <a:t>Write</a:t>
            </a:r>
            <a:endParaRPr lang="en-US" dirty="0"/>
          </a:p>
        </p:txBody>
      </p:sp>
      <p:sp>
        <p:nvSpPr>
          <p:cNvPr id="8" name="Down Arrow 7"/>
          <p:cNvSpPr/>
          <p:nvPr/>
        </p:nvSpPr>
        <p:spPr>
          <a:xfrm>
            <a:off x="1548362" y="1092200"/>
            <a:ext cx="533400" cy="863600"/>
          </a:xfrm>
          <a:prstGeom prst="downArrow">
            <a:avLst/>
          </a:prstGeom>
        </p:spPr>
        <p:style>
          <a:lnRef idx="1">
            <a:schemeClr val="accent1"/>
          </a:lnRef>
          <a:fillRef idx="2">
            <a:schemeClr val="accent1"/>
          </a:fillRef>
          <a:effectRef idx="1">
            <a:schemeClr val="accent1"/>
          </a:effectRef>
          <a:fontRef idx="minor">
            <a:schemeClr val="dk1"/>
          </a:fontRef>
        </p:style>
        <p:txBody>
          <a:bodyPr vert="vert" rtlCol="0" anchor="ctr"/>
          <a:lstStyle/>
          <a:p>
            <a:pPr algn="ctr"/>
            <a:r>
              <a:rPr lang="en-US" dirty="0" smtClean="0"/>
              <a:t>Write</a:t>
            </a:r>
            <a:endParaRPr lang="en-US" dirty="0"/>
          </a:p>
        </p:txBody>
      </p:sp>
      <p:sp>
        <p:nvSpPr>
          <p:cNvPr id="9" name="Down Arrow 8"/>
          <p:cNvSpPr/>
          <p:nvPr/>
        </p:nvSpPr>
        <p:spPr>
          <a:xfrm rot="2593804">
            <a:off x="985373" y="827484"/>
            <a:ext cx="533400" cy="863600"/>
          </a:xfrm>
          <a:prstGeom prst="downArrow">
            <a:avLst/>
          </a:prstGeom>
        </p:spPr>
        <p:style>
          <a:lnRef idx="1">
            <a:schemeClr val="accent1"/>
          </a:lnRef>
          <a:fillRef idx="2">
            <a:schemeClr val="accent1"/>
          </a:fillRef>
          <a:effectRef idx="1">
            <a:schemeClr val="accent1"/>
          </a:effectRef>
          <a:fontRef idx="minor">
            <a:schemeClr val="dk1"/>
          </a:fontRef>
        </p:style>
        <p:txBody>
          <a:bodyPr vert="vert270" rtlCol="0" anchor="ctr"/>
          <a:lstStyle/>
          <a:p>
            <a:pPr algn="ctr"/>
            <a:r>
              <a:rPr lang="en-US" dirty="0" smtClean="0"/>
              <a:t>Write</a:t>
            </a:r>
            <a:endParaRPr lang="en-US" dirty="0"/>
          </a:p>
        </p:txBody>
      </p:sp>
      <p:sp>
        <p:nvSpPr>
          <p:cNvPr id="10" name="Down Arrow 9"/>
          <p:cNvSpPr/>
          <p:nvPr/>
        </p:nvSpPr>
        <p:spPr>
          <a:xfrm rot="10800000">
            <a:off x="5867400" y="437307"/>
            <a:ext cx="533400" cy="863600"/>
          </a:xfrm>
          <a:prstGeom prst="downArrow">
            <a:avLst/>
          </a:prstGeom>
        </p:spPr>
        <p:style>
          <a:lnRef idx="1">
            <a:schemeClr val="accent5"/>
          </a:lnRef>
          <a:fillRef idx="2">
            <a:schemeClr val="accent5"/>
          </a:fillRef>
          <a:effectRef idx="1">
            <a:schemeClr val="accent5"/>
          </a:effectRef>
          <a:fontRef idx="minor">
            <a:schemeClr val="dk1"/>
          </a:fontRef>
        </p:style>
        <p:txBody>
          <a:bodyPr vert="vert" rtlCol="0" anchor="ctr"/>
          <a:lstStyle/>
          <a:p>
            <a:pPr algn="ctr"/>
            <a:r>
              <a:rPr lang="en-US" dirty="0" err="1" smtClean="0"/>
              <a:t>Ack</a:t>
            </a:r>
            <a:endParaRPr lang="en-US" dirty="0"/>
          </a:p>
        </p:txBody>
      </p:sp>
      <p:sp>
        <p:nvSpPr>
          <p:cNvPr id="12" name="Title 1"/>
          <p:cNvSpPr txBox="1">
            <a:spLocks/>
          </p:cNvSpPr>
          <p:nvPr/>
        </p:nvSpPr>
        <p:spPr>
          <a:xfrm>
            <a:off x="1600200" y="6019800"/>
            <a:ext cx="6781800" cy="762000"/>
          </a:xfrm>
          <a:prstGeom prst="rect">
            <a:avLst/>
          </a:prstGeom>
        </p:spPr>
        <p:txBody>
          <a:bodyPr vert="horz" lIns="91440" tIns="45720" rIns="91440" bIns="45720" rtlCol="0" anchor="b" anchorCtr="0">
            <a:normAutofit fontScale="97500"/>
          </a:bodyPr>
          <a:lstStyle>
            <a:lvl1pPr algn="l" defTabSz="9144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r>
              <a:rPr lang="en-US" sz="3600" dirty="0" smtClean="0"/>
              <a:t>Consistent</a:t>
            </a:r>
            <a:endParaRPr lang="en-US" sz="3600" dirty="0"/>
          </a:p>
        </p:txBody>
      </p:sp>
    </p:spTree>
    <p:extLst>
      <p:ext uri="{BB962C8B-B14F-4D97-AF65-F5344CB8AC3E}">
        <p14:creationId xmlns:p14="http://schemas.microsoft.com/office/powerpoint/2010/main" val="427464322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1"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0" presetClass="path" presetSubtype="0" accel="50000" decel="50000" fill="hold" grpId="0" nodeType="withEffect">
                                  <p:stCondLst>
                                    <p:cond delay="0"/>
                                  </p:stCondLst>
                                  <p:childTnLst>
                                    <p:animMotion origin="layout" path="M 0.08756 -0.05992 L 0.08756 0.07381 " pathEditMode="fixed" rAng="0" ptsTypes="AA">
                                      <p:cBhvr>
                                        <p:cTn id="8" dur="2000" fill="hold"/>
                                        <p:tgtEl>
                                          <p:spTgt spid="5"/>
                                        </p:tgtEl>
                                        <p:attrNameLst>
                                          <p:attrName>ppt_x</p:attrName>
                                          <p:attrName>ppt_y</p:attrName>
                                        </p:attrNameLst>
                                      </p:cBhvr>
                                      <p:rCtr x="0" y="6687"/>
                                    </p:animMotion>
                                  </p:childTnLst>
                                </p:cTn>
                              </p:par>
                            </p:childTnLst>
                          </p:cTn>
                        </p:par>
                        <p:par>
                          <p:cTn id="9" fill="hold">
                            <p:stCondLst>
                              <p:cond delay="2000"/>
                            </p:stCondLst>
                            <p:childTnLst>
                              <p:par>
                                <p:cTn id="10" presetID="1" presetClass="entr" presetSubtype="0" fill="hold" grpId="1" nodeType="afterEffect">
                                  <p:stCondLst>
                                    <p:cond delay="0"/>
                                  </p:stCondLst>
                                  <p:childTnLst>
                                    <p:set>
                                      <p:cBhvr>
                                        <p:cTn id="11" dur="1" fill="hold">
                                          <p:stCondLst>
                                            <p:cond delay="0"/>
                                          </p:stCondLst>
                                        </p:cTn>
                                        <p:tgtEl>
                                          <p:spTgt spid="8"/>
                                        </p:tgtEl>
                                        <p:attrNameLst>
                                          <p:attrName>style.visibility</p:attrName>
                                        </p:attrNameLst>
                                      </p:cBhvr>
                                      <p:to>
                                        <p:strVal val="visible"/>
                                      </p:to>
                                    </p:set>
                                  </p:childTnLst>
                                </p:cTn>
                              </p:par>
                              <p:par>
                                <p:cTn id="12" presetID="1" presetClass="entr" presetSubtype="0" fill="hold" grpId="1" nodeType="withEffect">
                                  <p:stCondLst>
                                    <p:cond delay="0"/>
                                  </p:stCondLst>
                                  <p:childTnLst>
                                    <p:set>
                                      <p:cBhvr>
                                        <p:cTn id="13" dur="1" fill="hold">
                                          <p:stCondLst>
                                            <p:cond delay="0"/>
                                          </p:stCondLst>
                                        </p:cTn>
                                        <p:tgtEl>
                                          <p:spTgt spid="9"/>
                                        </p:tgtEl>
                                        <p:attrNameLst>
                                          <p:attrName>style.visibility</p:attrName>
                                        </p:attrNameLst>
                                      </p:cBhvr>
                                      <p:to>
                                        <p:strVal val="visible"/>
                                      </p:to>
                                    </p:set>
                                  </p:childTnLst>
                                </p:cTn>
                              </p:par>
                              <p:par>
                                <p:cTn id="14" presetID="1" presetClass="entr" presetSubtype="0" fill="hold" grpId="1" nodeType="withEffect">
                                  <p:stCondLst>
                                    <p:cond delay="0"/>
                                  </p:stCondLst>
                                  <p:childTnLst>
                                    <p:set>
                                      <p:cBhvr>
                                        <p:cTn id="15" dur="1" fill="hold">
                                          <p:stCondLst>
                                            <p:cond delay="0"/>
                                          </p:stCondLst>
                                        </p:cTn>
                                        <p:tgtEl>
                                          <p:spTgt spid="7"/>
                                        </p:tgtEl>
                                        <p:attrNameLst>
                                          <p:attrName>style.visibility</p:attrName>
                                        </p:attrNameLst>
                                      </p:cBhvr>
                                      <p:to>
                                        <p:strVal val="visible"/>
                                      </p:to>
                                    </p:set>
                                  </p:childTnLst>
                                </p:cTn>
                              </p:par>
                            </p:childTnLst>
                          </p:cTn>
                        </p:par>
                        <p:par>
                          <p:cTn id="16" fill="hold">
                            <p:stCondLst>
                              <p:cond delay="2000"/>
                            </p:stCondLst>
                            <p:childTnLst>
                              <p:par>
                                <p:cTn id="17" presetID="0" presetClass="path" presetSubtype="0" accel="50000" decel="50000" fill="hold" grpId="0" nodeType="afterEffect">
                                  <p:stCondLst>
                                    <p:cond delay="0"/>
                                  </p:stCondLst>
                                  <p:childTnLst>
                                    <p:animMotion origin="layout" path="M 0.29725 0.17469 L 0.38898 0.31837 " pathEditMode="fixed" rAng="0" ptsTypes="AA">
                                      <p:cBhvr>
                                        <p:cTn id="18" dur="2000" fill="hold"/>
                                        <p:tgtEl>
                                          <p:spTgt spid="7"/>
                                        </p:tgtEl>
                                        <p:attrNameLst>
                                          <p:attrName>ppt_x</p:attrName>
                                          <p:attrName>ppt_y</p:attrName>
                                        </p:attrNameLst>
                                      </p:cBhvr>
                                      <p:rCtr x="4587" y="7173"/>
                                    </p:animMotion>
                                  </p:childTnLst>
                                </p:cTn>
                              </p:par>
                              <p:par>
                                <p:cTn id="19" presetID="0" presetClass="path" presetSubtype="0" accel="50000" decel="50000" fill="hold" grpId="0" nodeType="withEffect">
                                  <p:stCondLst>
                                    <p:cond delay="0"/>
                                  </p:stCondLst>
                                  <p:childTnLst>
                                    <p:animMotion origin="layout" path="M 0.30139 0.15614 L 0.30139 0.30048 " pathEditMode="fixed" rAng="0" ptsTypes="AA">
                                      <p:cBhvr>
                                        <p:cTn id="20" dur="2000" fill="hold"/>
                                        <p:tgtEl>
                                          <p:spTgt spid="8"/>
                                        </p:tgtEl>
                                        <p:attrNameLst>
                                          <p:attrName>ppt_x</p:attrName>
                                          <p:attrName>ppt_y</p:attrName>
                                        </p:attrNameLst>
                                      </p:cBhvr>
                                      <p:rCtr x="0" y="7217"/>
                                    </p:animMotion>
                                  </p:childTnLst>
                                </p:cTn>
                              </p:par>
                              <p:par>
                                <p:cTn id="21" presetID="0" presetClass="path" presetSubtype="0" accel="50000" decel="50000" fill="hold" grpId="0" nodeType="withEffect">
                                  <p:stCondLst>
                                    <p:cond delay="0"/>
                                  </p:stCondLst>
                                  <p:childTnLst>
                                    <p:animMotion origin="layout" path="M 0.3049 0.19482 L 0.21317 0.33896 " pathEditMode="fixed" rAng="0" ptsTypes="AA">
                                      <p:cBhvr>
                                        <p:cTn id="22" dur="2000" fill="hold"/>
                                        <p:tgtEl>
                                          <p:spTgt spid="9"/>
                                        </p:tgtEl>
                                        <p:attrNameLst>
                                          <p:attrName>ppt_x</p:attrName>
                                          <p:attrName>ppt_y</p:attrName>
                                        </p:attrNameLst>
                                      </p:cBhvr>
                                      <p:rCtr x="-4587" y="7196"/>
                                    </p:animMotion>
                                  </p:childTnLst>
                                </p:cTn>
                              </p:par>
                            </p:childTnLst>
                          </p:cTn>
                        </p:par>
                        <p:par>
                          <p:cTn id="23" fill="hold">
                            <p:stCondLst>
                              <p:cond delay="4000"/>
                            </p:stCondLst>
                            <p:childTnLst>
                              <p:par>
                                <p:cTn id="24" presetID="1" presetClass="entr" presetSubtype="0" fill="hold" grpId="1" nodeType="afterEffect">
                                  <p:stCondLst>
                                    <p:cond delay="0"/>
                                  </p:stCondLst>
                                  <p:childTnLst>
                                    <p:set>
                                      <p:cBhvr>
                                        <p:cTn id="25" dur="1" fill="hold">
                                          <p:stCondLst>
                                            <p:cond delay="0"/>
                                          </p:stCondLst>
                                        </p:cTn>
                                        <p:tgtEl>
                                          <p:spTgt spid="10"/>
                                        </p:tgtEl>
                                        <p:attrNameLst>
                                          <p:attrName>style.visibility</p:attrName>
                                        </p:attrNameLst>
                                      </p:cBhvr>
                                      <p:to>
                                        <p:strVal val="visible"/>
                                      </p:to>
                                    </p:set>
                                  </p:childTnLst>
                                </p:cTn>
                              </p:par>
                              <p:par>
                                <p:cTn id="26" presetID="0" presetClass="path" presetSubtype="0" accel="50000" decel="50000" fill="hold" grpId="0" nodeType="withEffect">
                                  <p:stCondLst>
                                    <p:cond delay="0"/>
                                  </p:stCondLst>
                                  <p:childTnLst>
                                    <p:animMotion origin="layout" path="M -0.1376 0.07404 L -0.1376 0.00717 " pathEditMode="fixed" rAng="0" ptsTypes="AA">
                                      <p:cBhvr>
                                        <p:cTn id="27" dur="2000" fill="hold"/>
                                        <p:tgtEl>
                                          <p:spTgt spid="10"/>
                                        </p:tgtEl>
                                        <p:attrNameLst>
                                          <p:attrName>ppt_x</p:attrName>
                                          <p:attrName>ppt_y</p:attrName>
                                        </p:attrNameLst>
                                      </p:cBhvr>
                                      <p:rCtr x="0" y="-335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7" grpId="0" animBg="1"/>
      <p:bldP spid="7" grpId="1" animBg="1"/>
      <p:bldP spid="8" grpId="0" animBg="1"/>
      <p:bldP spid="8" grpId="1" animBg="1"/>
      <p:bldP spid="9" grpId="0" animBg="1"/>
      <p:bldP spid="9" grpId="1" animBg="1"/>
      <p:bldP spid="10" grpId="0" animBg="1"/>
      <p:bldP spid="10" grpId="1"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Single Master Replication</a:t>
            </a:r>
            <a:endParaRPr lang="en-US" dirty="0"/>
          </a:p>
        </p:txBody>
      </p:sp>
      <p:graphicFrame>
        <p:nvGraphicFramePr>
          <p:cNvPr id="6" name="Diagram 5"/>
          <p:cNvGraphicFramePr/>
          <p:nvPr>
            <p:extLst>
              <p:ext uri="{D42A27DB-BD31-4B8C-83A1-F6EECF244321}">
                <p14:modId xmlns:p14="http://schemas.microsoft.com/office/powerpoint/2010/main" val="656522960"/>
              </p:ext>
            </p:extLst>
          </p:nvPr>
        </p:nvGraphicFramePr>
        <p:xfrm>
          <a:off x="1524000" y="139700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Down Arrow 4"/>
          <p:cNvSpPr/>
          <p:nvPr/>
        </p:nvSpPr>
        <p:spPr>
          <a:xfrm>
            <a:off x="3200400" y="437307"/>
            <a:ext cx="533400" cy="863600"/>
          </a:xfrm>
          <a:prstGeom prst="downArrow">
            <a:avLst/>
          </a:prstGeom>
        </p:spPr>
        <p:style>
          <a:lnRef idx="1">
            <a:schemeClr val="accent1"/>
          </a:lnRef>
          <a:fillRef idx="2">
            <a:schemeClr val="accent1"/>
          </a:fillRef>
          <a:effectRef idx="1">
            <a:schemeClr val="accent1"/>
          </a:effectRef>
          <a:fontRef idx="minor">
            <a:schemeClr val="dk1"/>
          </a:fontRef>
        </p:style>
        <p:txBody>
          <a:bodyPr vert="vert" rtlCol="0" anchor="ctr"/>
          <a:lstStyle/>
          <a:p>
            <a:pPr algn="ctr"/>
            <a:r>
              <a:rPr lang="en-US" dirty="0" smtClean="0"/>
              <a:t>Write</a:t>
            </a:r>
            <a:endParaRPr lang="en-US" dirty="0"/>
          </a:p>
        </p:txBody>
      </p:sp>
      <p:sp>
        <p:nvSpPr>
          <p:cNvPr id="7" name="Down Arrow 6"/>
          <p:cNvSpPr/>
          <p:nvPr/>
        </p:nvSpPr>
        <p:spPr>
          <a:xfrm rot="19137022">
            <a:off x="2122998" y="965200"/>
            <a:ext cx="533400" cy="863600"/>
          </a:xfrm>
          <a:prstGeom prst="downArrow">
            <a:avLst/>
          </a:prstGeom>
        </p:spPr>
        <p:style>
          <a:lnRef idx="1">
            <a:schemeClr val="accent1"/>
          </a:lnRef>
          <a:fillRef idx="2">
            <a:schemeClr val="accent1"/>
          </a:fillRef>
          <a:effectRef idx="1">
            <a:schemeClr val="accent1"/>
          </a:effectRef>
          <a:fontRef idx="minor">
            <a:schemeClr val="dk1"/>
          </a:fontRef>
        </p:style>
        <p:txBody>
          <a:bodyPr vert="vert" rtlCol="0" anchor="ctr"/>
          <a:lstStyle/>
          <a:p>
            <a:pPr algn="ctr"/>
            <a:r>
              <a:rPr lang="en-US" dirty="0" smtClean="0"/>
              <a:t>Write</a:t>
            </a:r>
            <a:endParaRPr lang="en-US" dirty="0"/>
          </a:p>
        </p:txBody>
      </p:sp>
      <p:sp>
        <p:nvSpPr>
          <p:cNvPr id="8" name="Down Arrow 7"/>
          <p:cNvSpPr/>
          <p:nvPr/>
        </p:nvSpPr>
        <p:spPr>
          <a:xfrm>
            <a:off x="1548362" y="1092200"/>
            <a:ext cx="533400" cy="863600"/>
          </a:xfrm>
          <a:prstGeom prst="downArrow">
            <a:avLst/>
          </a:prstGeom>
        </p:spPr>
        <p:style>
          <a:lnRef idx="1">
            <a:schemeClr val="accent1"/>
          </a:lnRef>
          <a:fillRef idx="2">
            <a:schemeClr val="accent1"/>
          </a:fillRef>
          <a:effectRef idx="1">
            <a:schemeClr val="accent1"/>
          </a:effectRef>
          <a:fontRef idx="minor">
            <a:schemeClr val="dk1"/>
          </a:fontRef>
        </p:style>
        <p:txBody>
          <a:bodyPr vert="vert" rtlCol="0" anchor="ctr"/>
          <a:lstStyle/>
          <a:p>
            <a:pPr algn="ctr"/>
            <a:r>
              <a:rPr lang="en-US" dirty="0" smtClean="0"/>
              <a:t>Write</a:t>
            </a:r>
            <a:endParaRPr lang="en-US" dirty="0"/>
          </a:p>
        </p:txBody>
      </p:sp>
      <p:sp>
        <p:nvSpPr>
          <p:cNvPr id="9" name="Down Arrow 8"/>
          <p:cNvSpPr/>
          <p:nvPr/>
        </p:nvSpPr>
        <p:spPr>
          <a:xfrm rot="2593804">
            <a:off x="985373" y="827484"/>
            <a:ext cx="533400" cy="863600"/>
          </a:xfrm>
          <a:prstGeom prst="downArrow">
            <a:avLst/>
          </a:prstGeom>
        </p:spPr>
        <p:style>
          <a:lnRef idx="1">
            <a:schemeClr val="accent1"/>
          </a:lnRef>
          <a:fillRef idx="2">
            <a:schemeClr val="accent1"/>
          </a:fillRef>
          <a:effectRef idx="1">
            <a:schemeClr val="accent1"/>
          </a:effectRef>
          <a:fontRef idx="minor">
            <a:schemeClr val="dk1"/>
          </a:fontRef>
        </p:style>
        <p:txBody>
          <a:bodyPr vert="vert270" rtlCol="0" anchor="ctr"/>
          <a:lstStyle/>
          <a:p>
            <a:pPr algn="ctr"/>
            <a:r>
              <a:rPr lang="en-US" dirty="0" smtClean="0"/>
              <a:t>Write</a:t>
            </a:r>
            <a:endParaRPr lang="en-US" dirty="0"/>
          </a:p>
        </p:txBody>
      </p:sp>
      <p:sp>
        <p:nvSpPr>
          <p:cNvPr id="10" name="Down Arrow 9"/>
          <p:cNvSpPr/>
          <p:nvPr/>
        </p:nvSpPr>
        <p:spPr>
          <a:xfrm rot="10800000">
            <a:off x="5867400" y="437307"/>
            <a:ext cx="533400" cy="863600"/>
          </a:xfrm>
          <a:prstGeom prst="downArrow">
            <a:avLst/>
          </a:prstGeom>
        </p:spPr>
        <p:style>
          <a:lnRef idx="1">
            <a:schemeClr val="accent5"/>
          </a:lnRef>
          <a:fillRef idx="2">
            <a:schemeClr val="accent5"/>
          </a:fillRef>
          <a:effectRef idx="1">
            <a:schemeClr val="accent5"/>
          </a:effectRef>
          <a:fontRef idx="minor">
            <a:schemeClr val="dk1"/>
          </a:fontRef>
        </p:style>
        <p:txBody>
          <a:bodyPr vert="vert" rtlCol="0" anchor="ctr"/>
          <a:lstStyle/>
          <a:p>
            <a:pPr algn="ctr"/>
            <a:r>
              <a:rPr lang="en-US" dirty="0" err="1" smtClean="0"/>
              <a:t>Ack</a:t>
            </a:r>
            <a:endParaRPr lang="en-US" dirty="0"/>
          </a:p>
        </p:txBody>
      </p:sp>
      <p:sp>
        <p:nvSpPr>
          <p:cNvPr id="12" name="Title 1"/>
          <p:cNvSpPr txBox="1">
            <a:spLocks/>
          </p:cNvSpPr>
          <p:nvPr/>
        </p:nvSpPr>
        <p:spPr>
          <a:xfrm>
            <a:off x="1600200" y="6019800"/>
            <a:ext cx="6781800" cy="762000"/>
          </a:xfrm>
          <a:prstGeom prst="rect">
            <a:avLst/>
          </a:prstGeom>
        </p:spPr>
        <p:txBody>
          <a:bodyPr vert="horz" lIns="91440" tIns="45720" rIns="91440" bIns="45720" rtlCol="0" anchor="b" anchorCtr="0">
            <a:normAutofit fontScale="97500"/>
          </a:bodyPr>
          <a:lstStyle>
            <a:lvl1pPr algn="l" defTabSz="9144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r>
              <a:rPr lang="en-US" sz="3600" dirty="0" smtClean="0"/>
              <a:t>Available</a:t>
            </a:r>
          </a:p>
        </p:txBody>
      </p:sp>
    </p:spTree>
    <p:extLst>
      <p:ext uri="{BB962C8B-B14F-4D97-AF65-F5344CB8AC3E}">
        <p14:creationId xmlns:p14="http://schemas.microsoft.com/office/powerpoint/2010/main" val="165575175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1"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0" presetClass="path" presetSubtype="0" accel="50000" decel="50000" fill="hold" grpId="0" nodeType="withEffect">
                                  <p:stCondLst>
                                    <p:cond delay="0"/>
                                  </p:stCondLst>
                                  <p:childTnLst>
                                    <p:animMotion origin="layout" path="M 0.08756 -0.05992 L 0.08756 0.07381 " pathEditMode="fixed" rAng="0" ptsTypes="AA">
                                      <p:cBhvr>
                                        <p:cTn id="8" dur="2000" fill="hold"/>
                                        <p:tgtEl>
                                          <p:spTgt spid="5"/>
                                        </p:tgtEl>
                                        <p:attrNameLst>
                                          <p:attrName>ppt_x</p:attrName>
                                          <p:attrName>ppt_y</p:attrName>
                                        </p:attrNameLst>
                                      </p:cBhvr>
                                      <p:rCtr x="0" y="6687"/>
                                    </p:animMotion>
                                  </p:childTnLst>
                                </p:cTn>
                              </p:par>
                            </p:childTnLst>
                          </p:cTn>
                        </p:par>
                        <p:par>
                          <p:cTn id="9" fill="hold">
                            <p:stCondLst>
                              <p:cond delay="2000"/>
                            </p:stCondLst>
                            <p:childTnLst>
                              <p:par>
                                <p:cTn id="10" presetID="1" presetClass="entr" presetSubtype="0" fill="hold" grpId="1" nodeType="afterEffect">
                                  <p:stCondLst>
                                    <p:cond delay="0"/>
                                  </p:stCondLst>
                                  <p:childTnLst>
                                    <p:set>
                                      <p:cBhvr>
                                        <p:cTn id="11" dur="1" fill="hold">
                                          <p:stCondLst>
                                            <p:cond delay="0"/>
                                          </p:stCondLst>
                                        </p:cTn>
                                        <p:tgtEl>
                                          <p:spTgt spid="10"/>
                                        </p:tgtEl>
                                        <p:attrNameLst>
                                          <p:attrName>style.visibility</p:attrName>
                                        </p:attrNameLst>
                                      </p:cBhvr>
                                      <p:to>
                                        <p:strVal val="visible"/>
                                      </p:to>
                                    </p:set>
                                  </p:childTnLst>
                                </p:cTn>
                              </p:par>
                            </p:childTnLst>
                          </p:cTn>
                        </p:par>
                        <p:par>
                          <p:cTn id="12" fill="hold">
                            <p:stCondLst>
                              <p:cond delay="2000"/>
                            </p:stCondLst>
                            <p:childTnLst>
                              <p:par>
                                <p:cTn id="13" presetID="0" presetClass="path" presetSubtype="0" accel="50000" decel="50000" fill="hold" grpId="0" nodeType="afterEffect">
                                  <p:stCondLst>
                                    <p:cond delay="0"/>
                                  </p:stCondLst>
                                  <p:childTnLst>
                                    <p:animMotion origin="layout" path="M -0.1376 0.07404 L -0.1376 0.00717 " pathEditMode="fixed" rAng="0" ptsTypes="AA">
                                      <p:cBhvr>
                                        <p:cTn id="14" dur="2000" fill="hold"/>
                                        <p:tgtEl>
                                          <p:spTgt spid="10"/>
                                        </p:tgtEl>
                                        <p:attrNameLst>
                                          <p:attrName>ppt_x</p:attrName>
                                          <p:attrName>ppt_y</p:attrName>
                                        </p:attrNameLst>
                                      </p:cBhvr>
                                      <p:rCtr x="0" y="-3355"/>
                                    </p:animMotion>
                                  </p:childTnLst>
                                </p:cTn>
                              </p:par>
                            </p:childTnLst>
                          </p:cTn>
                        </p:par>
                        <p:par>
                          <p:cTn id="15" fill="hold">
                            <p:stCondLst>
                              <p:cond delay="4000"/>
                            </p:stCondLst>
                            <p:childTnLst>
                              <p:par>
                                <p:cTn id="16" presetID="1" presetClass="entr" presetSubtype="0" fill="hold" grpId="1" nodeType="afterEffect">
                                  <p:stCondLst>
                                    <p:cond delay="0"/>
                                  </p:stCondLst>
                                  <p:childTnLst>
                                    <p:set>
                                      <p:cBhvr>
                                        <p:cTn id="17" dur="1" fill="hold">
                                          <p:stCondLst>
                                            <p:cond delay="0"/>
                                          </p:stCondLst>
                                        </p:cTn>
                                        <p:tgtEl>
                                          <p:spTgt spid="8"/>
                                        </p:tgtEl>
                                        <p:attrNameLst>
                                          <p:attrName>style.visibility</p:attrName>
                                        </p:attrNameLst>
                                      </p:cBhvr>
                                      <p:to>
                                        <p:strVal val="visible"/>
                                      </p:to>
                                    </p:set>
                                  </p:childTnLst>
                                </p:cTn>
                              </p:par>
                              <p:par>
                                <p:cTn id="18" presetID="1" presetClass="entr" presetSubtype="0" fill="hold" grpId="1" nodeType="withEffect">
                                  <p:stCondLst>
                                    <p:cond delay="0"/>
                                  </p:stCondLst>
                                  <p:childTnLst>
                                    <p:set>
                                      <p:cBhvr>
                                        <p:cTn id="19" dur="1" fill="hold">
                                          <p:stCondLst>
                                            <p:cond delay="0"/>
                                          </p:stCondLst>
                                        </p:cTn>
                                        <p:tgtEl>
                                          <p:spTgt spid="9"/>
                                        </p:tgtEl>
                                        <p:attrNameLst>
                                          <p:attrName>style.visibility</p:attrName>
                                        </p:attrNameLst>
                                      </p:cBhvr>
                                      <p:to>
                                        <p:strVal val="visible"/>
                                      </p:to>
                                    </p:set>
                                  </p:childTnLst>
                                </p:cTn>
                              </p:par>
                              <p:par>
                                <p:cTn id="20" presetID="1" presetClass="entr" presetSubtype="0" fill="hold" grpId="1" nodeType="withEffect">
                                  <p:stCondLst>
                                    <p:cond delay="0"/>
                                  </p:stCondLst>
                                  <p:childTnLst>
                                    <p:set>
                                      <p:cBhvr>
                                        <p:cTn id="21" dur="1" fill="hold">
                                          <p:stCondLst>
                                            <p:cond delay="0"/>
                                          </p:stCondLst>
                                        </p:cTn>
                                        <p:tgtEl>
                                          <p:spTgt spid="7"/>
                                        </p:tgtEl>
                                        <p:attrNameLst>
                                          <p:attrName>style.visibility</p:attrName>
                                        </p:attrNameLst>
                                      </p:cBhvr>
                                      <p:to>
                                        <p:strVal val="visible"/>
                                      </p:to>
                                    </p:set>
                                  </p:childTnLst>
                                </p:cTn>
                              </p:par>
                            </p:childTnLst>
                          </p:cTn>
                        </p:par>
                        <p:par>
                          <p:cTn id="22" fill="hold">
                            <p:stCondLst>
                              <p:cond delay="4000"/>
                            </p:stCondLst>
                            <p:childTnLst>
                              <p:par>
                                <p:cTn id="23" presetID="0" presetClass="path" presetSubtype="0" accel="50000" decel="50000" fill="hold" grpId="0" nodeType="afterEffect">
                                  <p:stCondLst>
                                    <p:cond delay="0"/>
                                  </p:stCondLst>
                                  <p:childTnLst>
                                    <p:animMotion origin="layout" path="M 0.29725 0.17469 L 0.38898 0.31837 " pathEditMode="fixed" rAng="0" ptsTypes="AA">
                                      <p:cBhvr>
                                        <p:cTn id="24" dur="2000" fill="hold"/>
                                        <p:tgtEl>
                                          <p:spTgt spid="7"/>
                                        </p:tgtEl>
                                        <p:attrNameLst>
                                          <p:attrName>ppt_x</p:attrName>
                                          <p:attrName>ppt_y</p:attrName>
                                        </p:attrNameLst>
                                      </p:cBhvr>
                                      <p:rCtr x="4587" y="7173"/>
                                    </p:animMotion>
                                  </p:childTnLst>
                                </p:cTn>
                              </p:par>
                              <p:par>
                                <p:cTn id="25" presetID="0" presetClass="path" presetSubtype="0" accel="50000" decel="50000" fill="hold" grpId="0" nodeType="withEffect">
                                  <p:stCondLst>
                                    <p:cond delay="0"/>
                                  </p:stCondLst>
                                  <p:childTnLst>
                                    <p:animMotion origin="layout" path="M 0.30139 0.15614 L 0.30139 0.30048 " pathEditMode="fixed" rAng="0" ptsTypes="AA">
                                      <p:cBhvr>
                                        <p:cTn id="26" dur="2000" fill="hold"/>
                                        <p:tgtEl>
                                          <p:spTgt spid="8"/>
                                        </p:tgtEl>
                                        <p:attrNameLst>
                                          <p:attrName>ppt_x</p:attrName>
                                          <p:attrName>ppt_y</p:attrName>
                                        </p:attrNameLst>
                                      </p:cBhvr>
                                      <p:rCtr x="0" y="7217"/>
                                    </p:animMotion>
                                  </p:childTnLst>
                                </p:cTn>
                              </p:par>
                              <p:par>
                                <p:cTn id="27" presetID="0" presetClass="path" presetSubtype="0" accel="50000" decel="50000" fill="hold" grpId="0" nodeType="withEffect">
                                  <p:stCondLst>
                                    <p:cond delay="0"/>
                                  </p:stCondLst>
                                  <p:childTnLst>
                                    <p:animMotion origin="layout" path="M 0.3049 0.19482 L 0.21317 0.33896 " pathEditMode="fixed" rAng="0" ptsTypes="AA">
                                      <p:cBhvr>
                                        <p:cTn id="28" dur="2000" fill="hold"/>
                                        <p:tgtEl>
                                          <p:spTgt spid="9"/>
                                        </p:tgtEl>
                                        <p:attrNameLst>
                                          <p:attrName>ppt_x</p:attrName>
                                          <p:attrName>ppt_y</p:attrName>
                                        </p:attrNameLst>
                                      </p:cBhvr>
                                      <p:rCtr x="-4587" y="719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7" grpId="0" animBg="1"/>
      <p:bldP spid="7" grpId="1" animBg="1"/>
      <p:bldP spid="8" grpId="0" animBg="1"/>
      <p:bldP spid="8" grpId="1" animBg="1"/>
      <p:bldP spid="9" grpId="0" animBg="1"/>
      <p:bldP spid="9" grpId="1" animBg="1"/>
      <p:bldP spid="10" grpId="0" animBg="1"/>
      <p:bldP spid="10" grpId="1"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Sharding</a:t>
            </a:r>
            <a:endParaRPr lang="en-US" dirty="0"/>
          </a:p>
        </p:txBody>
      </p:sp>
      <p:graphicFrame>
        <p:nvGraphicFramePr>
          <p:cNvPr id="6" name="Diagram 5"/>
          <p:cNvGraphicFramePr/>
          <p:nvPr>
            <p:extLst>
              <p:ext uri="{D42A27DB-BD31-4B8C-83A1-F6EECF244321}">
                <p14:modId xmlns:p14="http://schemas.microsoft.com/office/powerpoint/2010/main" val="3506698568"/>
              </p:ext>
            </p:extLst>
          </p:nvPr>
        </p:nvGraphicFramePr>
        <p:xfrm>
          <a:off x="1524000" y="139700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2" name="Title 1"/>
          <p:cNvSpPr txBox="1">
            <a:spLocks/>
          </p:cNvSpPr>
          <p:nvPr/>
        </p:nvSpPr>
        <p:spPr>
          <a:xfrm>
            <a:off x="1600200" y="6019800"/>
            <a:ext cx="6781800" cy="762000"/>
          </a:xfrm>
          <a:prstGeom prst="rect">
            <a:avLst/>
          </a:prstGeom>
        </p:spPr>
        <p:txBody>
          <a:bodyPr vert="horz" lIns="91440" tIns="45720" rIns="91440" bIns="45720" rtlCol="0" anchor="b" anchorCtr="0">
            <a:normAutofit fontScale="97500"/>
          </a:bodyPr>
          <a:lstStyle>
            <a:lvl1pPr algn="l" defTabSz="9144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endParaRPr lang="en-US" sz="3600" dirty="0" smtClean="0"/>
          </a:p>
        </p:txBody>
      </p:sp>
    </p:spTree>
    <p:extLst>
      <p:ext uri="{BB962C8B-B14F-4D97-AF65-F5344CB8AC3E}">
        <p14:creationId xmlns:p14="http://schemas.microsoft.com/office/powerpoint/2010/main" val="1764484846"/>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Sharding</a:t>
            </a:r>
            <a:endParaRPr lang="en-US" dirty="0"/>
          </a:p>
        </p:txBody>
      </p:sp>
      <p:graphicFrame>
        <p:nvGraphicFramePr>
          <p:cNvPr id="6" name="Diagram 5"/>
          <p:cNvGraphicFramePr/>
          <p:nvPr>
            <p:extLst>
              <p:ext uri="{D42A27DB-BD31-4B8C-83A1-F6EECF244321}">
                <p14:modId xmlns:p14="http://schemas.microsoft.com/office/powerpoint/2010/main" val="3976452362"/>
              </p:ext>
            </p:extLst>
          </p:nvPr>
        </p:nvGraphicFramePr>
        <p:xfrm>
          <a:off x="1524000" y="139700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Down Arrow 4"/>
          <p:cNvSpPr/>
          <p:nvPr/>
        </p:nvSpPr>
        <p:spPr>
          <a:xfrm>
            <a:off x="2501397" y="421941"/>
            <a:ext cx="533400" cy="863600"/>
          </a:xfrm>
          <a:prstGeom prst="downArrow">
            <a:avLst/>
          </a:prstGeom>
        </p:spPr>
        <p:style>
          <a:lnRef idx="1">
            <a:schemeClr val="accent1"/>
          </a:lnRef>
          <a:fillRef idx="2">
            <a:schemeClr val="accent1"/>
          </a:fillRef>
          <a:effectRef idx="1">
            <a:schemeClr val="accent1"/>
          </a:effectRef>
          <a:fontRef idx="minor">
            <a:schemeClr val="dk1"/>
          </a:fontRef>
        </p:style>
        <p:txBody>
          <a:bodyPr vert="vert" rtlCol="0" anchor="ctr"/>
          <a:lstStyle/>
          <a:p>
            <a:pPr algn="ctr"/>
            <a:r>
              <a:rPr lang="en-US" dirty="0" smtClean="0"/>
              <a:t>Write</a:t>
            </a:r>
            <a:endParaRPr lang="en-US" dirty="0"/>
          </a:p>
        </p:txBody>
      </p:sp>
      <p:sp>
        <p:nvSpPr>
          <p:cNvPr id="7" name="Down Arrow 6"/>
          <p:cNvSpPr/>
          <p:nvPr/>
        </p:nvSpPr>
        <p:spPr>
          <a:xfrm rot="19137022">
            <a:off x="2122998" y="965200"/>
            <a:ext cx="533400" cy="863600"/>
          </a:xfrm>
          <a:prstGeom prst="downArrow">
            <a:avLst/>
          </a:prstGeom>
        </p:spPr>
        <p:style>
          <a:lnRef idx="1">
            <a:schemeClr val="accent3"/>
          </a:lnRef>
          <a:fillRef idx="2">
            <a:schemeClr val="accent3"/>
          </a:fillRef>
          <a:effectRef idx="1">
            <a:schemeClr val="accent3"/>
          </a:effectRef>
          <a:fontRef idx="minor">
            <a:schemeClr val="dk1"/>
          </a:fontRef>
        </p:style>
        <p:txBody>
          <a:bodyPr vert="vert" rtlCol="0" anchor="ctr"/>
          <a:lstStyle/>
          <a:p>
            <a:pPr algn="ctr"/>
            <a:r>
              <a:rPr lang="en-US" dirty="0" smtClean="0"/>
              <a:t>Write</a:t>
            </a:r>
            <a:endParaRPr lang="en-US" dirty="0"/>
          </a:p>
        </p:txBody>
      </p:sp>
      <p:sp>
        <p:nvSpPr>
          <p:cNvPr id="8" name="Down Arrow 7"/>
          <p:cNvSpPr/>
          <p:nvPr/>
        </p:nvSpPr>
        <p:spPr>
          <a:xfrm>
            <a:off x="1548362" y="1092200"/>
            <a:ext cx="533400" cy="863600"/>
          </a:xfrm>
          <a:prstGeom prst="downArrow">
            <a:avLst/>
          </a:prstGeom>
        </p:spPr>
        <p:style>
          <a:lnRef idx="1">
            <a:schemeClr val="accent4"/>
          </a:lnRef>
          <a:fillRef idx="2">
            <a:schemeClr val="accent4"/>
          </a:fillRef>
          <a:effectRef idx="1">
            <a:schemeClr val="accent4"/>
          </a:effectRef>
          <a:fontRef idx="minor">
            <a:schemeClr val="dk1"/>
          </a:fontRef>
        </p:style>
        <p:txBody>
          <a:bodyPr vert="vert" rtlCol="0" anchor="ctr"/>
          <a:lstStyle/>
          <a:p>
            <a:pPr algn="ctr"/>
            <a:r>
              <a:rPr lang="en-US" dirty="0" smtClean="0"/>
              <a:t>Write</a:t>
            </a:r>
            <a:endParaRPr lang="en-US" dirty="0"/>
          </a:p>
        </p:txBody>
      </p:sp>
      <p:sp>
        <p:nvSpPr>
          <p:cNvPr id="9" name="Down Arrow 8"/>
          <p:cNvSpPr/>
          <p:nvPr/>
        </p:nvSpPr>
        <p:spPr>
          <a:xfrm rot="2593804">
            <a:off x="985373" y="827484"/>
            <a:ext cx="533400" cy="863600"/>
          </a:xfrm>
          <a:prstGeom prst="downArrow">
            <a:avLst/>
          </a:prstGeom>
        </p:spPr>
        <p:style>
          <a:lnRef idx="1">
            <a:schemeClr val="accent1"/>
          </a:lnRef>
          <a:fillRef idx="2">
            <a:schemeClr val="accent1"/>
          </a:fillRef>
          <a:effectRef idx="1">
            <a:schemeClr val="accent1"/>
          </a:effectRef>
          <a:fontRef idx="minor">
            <a:schemeClr val="dk1"/>
          </a:fontRef>
        </p:style>
        <p:txBody>
          <a:bodyPr vert="vert270" rtlCol="0" anchor="ctr"/>
          <a:lstStyle/>
          <a:p>
            <a:pPr algn="ctr"/>
            <a:r>
              <a:rPr lang="en-US" dirty="0" smtClean="0"/>
              <a:t>Write</a:t>
            </a:r>
            <a:endParaRPr lang="en-US" dirty="0"/>
          </a:p>
        </p:txBody>
      </p:sp>
      <p:sp>
        <p:nvSpPr>
          <p:cNvPr id="12" name="Title 1"/>
          <p:cNvSpPr txBox="1">
            <a:spLocks/>
          </p:cNvSpPr>
          <p:nvPr/>
        </p:nvSpPr>
        <p:spPr>
          <a:xfrm>
            <a:off x="1600200" y="6019800"/>
            <a:ext cx="6781800" cy="762000"/>
          </a:xfrm>
          <a:prstGeom prst="rect">
            <a:avLst/>
          </a:prstGeom>
        </p:spPr>
        <p:txBody>
          <a:bodyPr vert="horz" lIns="91440" tIns="45720" rIns="91440" bIns="45720" rtlCol="0" anchor="b" anchorCtr="0">
            <a:normAutofit fontScale="97500"/>
          </a:bodyPr>
          <a:lstStyle>
            <a:lvl1pPr algn="l" defTabSz="9144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endParaRPr lang="en-US" sz="3600" dirty="0" smtClean="0"/>
          </a:p>
        </p:txBody>
      </p:sp>
      <p:sp>
        <p:nvSpPr>
          <p:cNvPr id="11" name="Down Arrow 10"/>
          <p:cNvSpPr/>
          <p:nvPr/>
        </p:nvSpPr>
        <p:spPr>
          <a:xfrm>
            <a:off x="3054036" y="421941"/>
            <a:ext cx="533400" cy="863600"/>
          </a:xfrm>
          <a:prstGeom prst="downArrow">
            <a:avLst/>
          </a:prstGeom>
        </p:spPr>
        <p:style>
          <a:lnRef idx="1">
            <a:schemeClr val="accent4"/>
          </a:lnRef>
          <a:fillRef idx="2">
            <a:schemeClr val="accent4"/>
          </a:fillRef>
          <a:effectRef idx="1">
            <a:schemeClr val="accent4"/>
          </a:effectRef>
          <a:fontRef idx="minor">
            <a:schemeClr val="dk1"/>
          </a:fontRef>
        </p:style>
        <p:txBody>
          <a:bodyPr vert="vert" rtlCol="0" anchor="ctr"/>
          <a:lstStyle/>
          <a:p>
            <a:pPr algn="ctr"/>
            <a:r>
              <a:rPr lang="en-US" dirty="0" smtClean="0"/>
              <a:t>Write</a:t>
            </a:r>
            <a:endParaRPr lang="en-US" dirty="0"/>
          </a:p>
        </p:txBody>
      </p:sp>
      <p:sp>
        <p:nvSpPr>
          <p:cNvPr id="13" name="Down Arrow 12"/>
          <p:cNvSpPr/>
          <p:nvPr/>
        </p:nvSpPr>
        <p:spPr>
          <a:xfrm>
            <a:off x="3587436" y="442459"/>
            <a:ext cx="533400" cy="863600"/>
          </a:xfrm>
          <a:prstGeom prst="downArrow">
            <a:avLst/>
          </a:prstGeom>
        </p:spPr>
        <p:style>
          <a:lnRef idx="1">
            <a:schemeClr val="accent3"/>
          </a:lnRef>
          <a:fillRef idx="2">
            <a:schemeClr val="accent3"/>
          </a:fillRef>
          <a:effectRef idx="1">
            <a:schemeClr val="accent3"/>
          </a:effectRef>
          <a:fontRef idx="minor">
            <a:schemeClr val="dk1"/>
          </a:fontRef>
        </p:style>
        <p:txBody>
          <a:bodyPr vert="vert" rtlCol="0" anchor="ctr"/>
          <a:lstStyle/>
          <a:p>
            <a:pPr algn="ctr"/>
            <a:r>
              <a:rPr lang="en-US" dirty="0" smtClean="0"/>
              <a:t>Write</a:t>
            </a:r>
            <a:endParaRPr lang="en-US" dirty="0"/>
          </a:p>
        </p:txBody>
      </p:sp>
    </p:spTree>
    <p:extLst>
      <p:ext uri="{BB962C8B-B14F-4D97-AF65-F5344CB8AC3E}">
        <p14:creationId xmlns:p14="http://schemas.microsoft.com/office/powerpoint/2010/main" val="166988554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1"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0" presetClass="path" presetSubtype="0" accel="50000" decel="50000" fill="hold" grpId="0" nodeType="withEffect">
                                  <p:stCondLst>
                                    <p:cond delay="0"/>
                                  </p:stCondLst>
                                  <p:childTnLst>
                                    <p:animMotion origin="layout" path="M 0.15555 -0.05783 L 0.15555 0.07587 " pathEditMode="fixed" rAng="0" ptsTypes="AA">
                                      <p:cBhvr>
                                        <p:cTn id="8" dur="2000" fill="hold"/>
                                        <p:tgtEl>
                                          <p:spTgt spid="5"/>
                                        </p:tgtEl>
                                        <p:attrNameLst>
                                          <p:attrName>ppt_x</p:attrName>
                                          <p:attrName>ppt_y</p:attrName>
                                        </p:attrNameLst>
                                      </p:cBhvr>
                                      <p:rCtr x="0" y="6685"/>
                                    </p:animMotion>
                                  </p:childTnLst>
                                </p:cTn>
                              </p:par>
                              <p:par>
                                <p:cTn id="9" presetID="1" presetClass="entr" presetSubtype="0" fill="hold" grpId="1"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0" presetClass="path" presetSubtype="0" accel="50000" decel="50000" fill="hold" grpId="0" nodeType="withEffect">
                                  <p:stCondLst>
                                    <p:cond delay="0"/>
                                  </p:stCondLst>
                                  <p:childTnLst>
                                    <p:animMotion origin="layout" path="M 0.3049 0.19482 L 0.21317 0.33896 " pathEditMode="fixed" rAng="0" ptsTypes="AA">
                                      <p:cBhvr>
                                        <p:cTn id="12" dur="2000" fill="hold"/>
                                        <p:tgtEl>
                                          <p:spTgt spid="9"/>
                                        </p:tgtEl>
                                        <p:attrNameLst>
                                          <p:attrName>ppt_x</p:attrName>
                                          <p:attrName>ppt_y</p:attrName>
                                        </p:attrNameLst>
                                      </p:cBhvr>
                                      <p:rCtr x="-4587" y="7196"/>
                                    </p:animMotion>
                                  </p:childTnLst>
                                </p:cTn>
                              </p:par>
                            </p:childTnLst>
                          </p:cTn>
                        </p:par>
                        <p:par>
                          <p:cTn id="13" fill="hold">
                            <p:stCondLst>
                              <p:cond delay="2000"/>
                            </p:stCondLst>
                            <p:childTnLst>
                              <p:par>
                                <p:cTn id="14" presetID="1" presetClass="entr" presetSubtype="0" fill="hold" grpId="1" nodeType="afterEffect">
                                  <p:stCondLst>
                                    <p:cond delay="0"/>
                                  </p:stCondLst>
                                  <p:childTnLst>
                                    <p:set>
                                      <p:cBhvr>
                                        <p:cTn id="15" dur="1" fill="hold">
                                          <p:stCondLst>
                                            <p:cond delay="0"/>
                                          </p:stCondLst>
                                        </p:cTn>
                                        <p:tgtEl>
                                          <p:spTgt spid="8"/>
                                        </p:tgtEl>
                                        <p:attrNameLst>
                                          <p:attrName>style.visibility</p:attrName>
                                        </p:attrNameLst>
                                      </p:cBhvr>
                                      <p:to>
                                        <p:strVal val="visible"/>
                                      </p:to>
                                    </p:set>
                                  </p:childTnLst>
                                </p:cTn>
                              </p:par>
                              <p:par>
                                <p:cTn id="16" presetID="0" presetClass="path" presetSubtype="0" accel="50000" decel="50000" fill="hold" grpId="0" nodeType="withEffect">
                                  <p:stCondLst>
                                    <p:cond delay="0"/>
                                  </p:stCondLst>
                                  <p:childTnLst>
                                    <p:animMotion origin="layout" path="M 0.30139 0.15614 L 0.30139 0.30048 " pathEditMode="fixed" rAng="0" ptsTypes="AA">
                                      <p:cBhvr>
                                        <p:cTn id="17" dur="2000" fill="hold"/>
                                        <p:tgtEl>
                                          <p:spTgt spid="8"/>
                                        </p:tgtEl>
                                        <p:attrNameLst>
                                          <p:attrName>ppt_x</p:attrName>
                                          <p:attrName>ppt_y</p:attrName>
                                        </p:attrNameLst>
                                      </p:cBhvr>
                                      <p:rCtr x="0" y="7217"/>
                                    </p:animMotion>
                                  </p:childTnLst>
                                </p:cTn>
                              </p:par>
                              <p:par>
                                <p:cTn id="18" presetID="1" presetClass="entr" presetSubtype="0" fill="hold" grpId="1" nodeType="withEffect">
                                  <p:stCondLst>
                                    <p:cond delay="0"/>
                                  </p:stCondLst>
                                  <p:childTnLst>
                                    <p:set>
                                      <p:cBhvr>
                                        <p:cTn id="19" dur="1" fill="hold">
                                          <p:stCondLst>
                                            <p:cond delay="0"/>
                                          </p:stCondLst>
                                        </p:cTn>
                                        <p:tgtEl>
                                          <p:spTgt spid="11"/>
                                        </p:tgtEl>
                                        <p:attrNameLst>
                                          <p:attrName>style.visibility</p:attrName>
                                        </p:attrNameLst>
                                      </p:cBhvr>
                                      <p:to>
                                        <p:strVal val="visible"/>
                                      </p:to>
                                    </p:set>
                                  </p:childTnLst>
                                </p:cTn>
                              </p:par>
                              <p:par>
                                <p:cTn id="20" presetID="0" presetClass="path" presetSubtype="0" accel="50000" decel="50000" fill="hold" grpId="0" nodeType="withEffect">
                                  <p:stCondLst>
                                    <p:cond delay="0"/>
                                  </p:stCondLst>
                                  <p:childTnLst>
                                    <p:animMotion origin="layout" path="M 0.13506 -0.05783 L 0.13506 0.07587 " pathEditMode="fixed" rAng="0" ptsTypes="AA">
                                      <p:cBhvr>
                                        <p:cTn id="21" dur="2000" fill="hold"/>
                                        <p:tgtEl>
                                          <p:spTgt spid="11"/>
                                        </p:tgtEl>
                                        <p:attrNameLst>
                                          <p:attrName>ppt_x</p:attrName>
                                          <p:attrName>ppt_y</p:attrName>
                                        </p:attrNameLst>
                                      </p:cBhvr>
                                      <p:rCtr x="0" y="6685"/>
                                    </p:animMotion>
                                  </p:childTnLst>
                                </p:cTn>
                              </p:par>
                            </p:childTnLst>
                          </p:cTn>
                        </p:par>
                        <p:par>
                          <p:cTn id="22" fill="hold">
                            <p:stCondLst>
                              <p:cond delay="4000"/>
                            </p:stCondLst>
                            <p:childTnLst>
                              <p:par>
                                <p:cTn id="23" presetID="1" presetClass="entr" presetSubtype="0" fill="hold" grpId="1" nodeType="afterEffect">
                                  <p:stCondLst>
                                    <p:cond delay="0"/>
                                  </p:stCondLst>
                                  <p:childTnLst>
                                    <p:set>
                                      <p:cBhvr>
                                        <p:cTn id="24" dur="1" fill="hold">
                                          <p:stCondLst>
                                            <p:cond delay="0"/>
                                          </p:stCondLst>
                                        </p:cTn>
                                        <p:tgtEl>
                                          <p:spTgt spid="7"/>
                                        </p:tgtEl>
                                        <p:attrNameLst>
                                          <p:attrName>style.visibility</p:attrName>
                                        </p:attrNameLst>
                                      </p:cBhvr>
                                      <p:to>
                                        <p:strVal val="visible"/>
                                      </p:to>
                                    </p:set>
                                  </p:childTnLst>
                                </p:cTn>
                              </p:par>
                            </p:childTnLst>
                          </p:cTn>
                        </p:par>
                        <p:par>
                          <p:cTn id="25" fill="hold">
                            <p:stCondLst>
                              <p:cond delay="4000"/>
                            </p:stCondLst>
                            <p:childTnLst>
                              <p:par>
                                <p:cTn id="26" presetID="0" presetClass="path" presetSubtype="0" accel="50000" decel="50000" fill="hold" grpId="0" nodeType="afterEffect">
                                  <p:stCondLst>
                                    <p:cond delay="0"/>
                                  </p:stCondLst>
                                  <p:childTnLst>
                                    <p:animMotion origin="layout" path="M 0.29725 0.17469 L 0.38898 0.31837 " pathEditMode="fixed" rAng="0" ptsTypes="AA">
                                      <p:cBhvr>
                                        <p:cTn id="27" dur="2000" fill="hold"/>
                                        <p:tgtEl>
                                          <p:spTgt spid="7"/>
                                        </p:tgtEl>
                                        <p:attrNameLst>
                                          <p:attrName>ppt_x</p:attrName>
                                          <p:attrName>ppt_y</p:attrName>
                                        </p:attrNameLst>
                                      </p:cBhvr>
                                      <p:rCtr x="4587" y="7173"/>
                                    </p:animMotion>
                                  </p:childTnLst>
                                </p:cTn>
                              </p:par>
                              <p:par>
                                <p:cTn id="28" presetID="1" presetClass="entr" presetSubtype="0" fill="hold" grpId="1" nodeType="withEffect">
                                  <p:stCondLst>
                                    <p:cond delay="0"/>
                                  </p:stCondLst>
                                  <p:childTnLst>
                                    <p:set>
                                      <p:cBhvr>
                                        <p:cTn id="29" dur="1" fill="hold">
                                          <p:stCondLst>
                                            <p:cond delay="0"/>
                                          </p:stCondLst>
                                        </p:cTn>
                                        <p:tgtEl>
                                          <p:spTgt spid="13"/>
                                        </p:tgtEl>
                                        <p:attrNameLst>
                                          <p:attrName>style.visibility</p:attrName>
                                        </p:attrNameLst>
                                      </p:cBhvr>
                                      <p:to>
                                        <p:strVal val="visible"/>
                                      </p:to>
                                    </p:set>
                                  </p:childTnLst>
                                </p:cTn>
                              </p:par>
                              <p:par>
                                <p:cTn id="30" presetID="0" presetClass="path" presetSubtype="0" accel="50000" decel="50000" fill="hold" grpId="0" nodeType="withEffect">
                                  <p:stCondLst>
                                    <p:cond delay="0"/>
                                  </p:stCondLst>
                                  <p:childTnLst>
                                    <p:animMotion origin="layout" path="M 0.12014 -0.06084 L 0.12014 0.07286 " pathEditMode="fixed" rAng="0" ptsTypes="AA">
                                      <p:cBhvr>
                                        <p:cTn id="31" dur="2000" fill="hold"/>
                                        <p:tgtEl>
                                          <p:spTgt spid="13"/>
                                        </p:tgtEl>
                                        <p:attrNameLst>
                                          <p:attrName>ppt_x</p:attrName>
                                          <p:attrName>ppt_y</p:attrName>
                                        </p:attrNameLst>
                                      </p:cBhvr>
                                      <p:rCtr x="0" y="668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7" grpId="0" animBg="1"/>
      <p:bldP spid="7" grpId="1" animBg="1"/>
      <p:bldP spid="8" grpId="0" animBg="1"/>
      <p:bldP spid="8" grpId="1" animBg="1"/>
      <p:bldP spid="9" grpId="0" animBg="1"/>
      <p:bldP spid="9" grpId="1" animBg="1"/>
      <p:bldP spid="11" grpId="0" animBg="1"/>
      <p:bldP spid="11" grpId="1" animBg="1"/>
      <p:bldP spid="13" grpId="0" animBg="1"/>
      <p:bldP spid="13" grpId="1"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Sharding</a:t>
            </a:r>
            <a:endParaRPr lang="en-US" dirty="0"/>
          </a:p>
        </p:txBody>
      </p:sp>
      <p:graphicFrame>
        <p:nvGraphicFramePr>
          <p:cNvPr id="6" name="Diagram 5"/>
          <p:cNvGraphicFramePr/>
          <p:nvPr>
            <p:extLst>
              <p:ext uri="{D42A27DB-BD31-4B8C-83A1-F6EECF244321}">
                <p14:modId xmlns:p14="http://schemas.microsoft.com/office/powerpoint/2010/main" val="3123124307"/>
              </p:ext>
            </p:extLst>
          </p:nvPr>
        </p:nvGraphicFramePr>
        <p:xfrm>
          <a:off x="1524000" y="139700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2" name="Title 1"/>
          <p:cNvSpPr txBox="1">
            <a:spLocks/>
          </p:cNvSpPr>
          <p:nvPr/>
        </p:nvSpPr>
        <p:spPr>
          <a:xfrm>
            <a:off x="1600200" y="6019800"/>
            <a:ext cx="6781800" cy="762000"/>
          </a:xfrm>
          <a:prstGeom prst="rect">
            <a:avLst/>
          </a:prstGeom>
        </p:spPr>
        <p:txBody>
          <a:bodyPr vert="horz" lIns="91440" tIns="45720" rIns="91440" bIns="45720" rtlCol="0" anchor="b" anchorCtr="0">
            <a:normAutofit fontScale="97500"/>
          </a:bodyPr>
          <a:lstStyle>
            <a:lvl1pPr algn="l" defTabSz="9144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endParaRPr lang="en-US" sz="3600" dirty="0" smtClean="0"/>
          </a:p>
        </p:txBody>
      </p:sp>
      <p:sp>
        <p:nvSpPr>
          <p:cNvPr id="14" name="Down Arrow 13"/>
          <p:cNvSpPr/>
          <p:nvPr/>
        </p:nvSpPr>
        <p:spPr>
          <a:xfrm rot="10800000">
            <a:off x="1795966" y="519112"/>
            <a:ext cx="533400" cy="863600"/>
          </a:xfrm>
          <a:prstGeom prst="downArrow">
            <a:avLst/>
          </a:prstGeom>
        </p:spPr>
        <p:style>
          <a:lnRef idx="1">
            <a:schemeClr val="accent1"/>
          </a:lnRef>
          <a:fillRef idx="2">
            <a:schemeClr val="accent1"/>
          </a:fillRef>
          <a:effectRef idx="1">
            <a:schemeClr val="accent1"/>
          </a:effectRef>
          <a:fontRef idx="minor">
            <a:schemeClr val="dk1"/>
          </a:fontRef>
        </p:style>
        <p:txBody>
          <a:bodyPr vert="vert" rtlCol="0" anchor="ctr"/>
          <a:lstStyle/>
          <a:p>
            <a:pPr algn="ctr"/>
            <a:r>
              <a:rPr lang="en-US" dirty="0" smtClean="0"/>
              <a:t>Read</a:t>
            </a:r>
            <a:endParaRPr lang="en-US" dirty="0"/>
          </a:p>
        </p:txBody>
      </p:sp>
      <p:sp>
        <p:nvSpPr>
          <p:cNvPr id="15" name="Down Arrow 14"/>
          <p:cNvSpPr/>
          <p:nvPr/>
        </p:nvSpPr>
        <p:spPr>
          <a:xfrm rot="13392792">
            <a:off x="2552700" y="2509411"/>
            <a:ext cx="533400" cy="863600"/>
          </a:xfrm>
          <a:prstGeom prst="downArrow">
            <a:avLst/>
          </a:prstGeom>
        </p:spPr>
        <p:style>
          <a:lnRef idx="1">
            <a:schemeClr val="accent1"/>
          </a:lnRef>
          <a:fillRef idx="2">
            <a:schemeClr val="accent1"/>
          </a:fillRef>
          <a:effectRef idx="1">
            <a:schemeClr val="accent1"/>
          </a:effectRef>
          <a:fontRef idx="minor">
            <a:schemeClr val="dk1"/>
          </a:fontRef>
        </p:style>
        <p:txBody>
          <a:bodyPr vert="vert" rtlCol="0" anchor="ctr"/>
          <a:lstStyle/>
          <a:p>
            <a:pPr algn="ctr"/>
            <a:r>
              <a:rPr lang="en-US" dirty="0" smtClean="0"/>
              <a:t>Read</a:t>
            </a:r>
            <a:endParaRPr lang="en-US" dirty="0"/>
          </a:p>
        </p:txBody>
      </p:sp>
      <p:sp>
        <p:nvSpPr>
          <p:cNvPr id="16" name="Down Arrow 15"/>
          <p:cNvSpPr/>
          <p:nvPr/>
        </p:nvSpPr>
        <p:spPr>
          <a:xfrm rot="10800000">
            <a:off x="2329366" y="552449"/>
            <a:ext cx="533400" cy="863600"/>
          </a:xfrm>
          <a:prstGeom prst="downArrow">
            <a:avLst/>
          </a:prstGeom>
        </p:spPr>
        <p:style>
          <a:lnRef idx="1">
            <a:schemeClr val="accent4"/>
          </a:lnRef>
          <a:fillRef idx="2">
            <a:schemeClr val="accent4"/>
          </a:fillRef>
          <a:effectRef idx="1">
            <a:schemeClr val="accent4"/>
          </a:effectRef>
          <a:fontRef idx="minor">
            <a:schemeClr val="dk1"/>
          </a:fontRef>
        </p:style>
        <p:txBody>
          <a:bodyPr vert="vert" rtlCol="0" anchor="ctr"/>
          <a:lstStyle/>
          <a:p>
            <a:pPr algn="ctr"/>
            <a:r>
              <a:rPr lang="en-US" dirty="0" smtClean="0"/>
              <a:t>Read</a:t>
            </a:r>
            <a:endParaRPr lang="en-US" dirty="0"/>
          </a:p>
        </p:txBody>
      </p:sp>
      <p:sp>
        <p:nvSpPr>
          <p:cNvPr id="17" name="Down Arrow 16"/>
          <p:cNvSpPr/>
          <p:nvPr/>
        </p:nvSpPr>
        <p:spPr>
          <a:xfrm rot="10800000">
            <a:off x="3886200" y="2743200"/>
            <a:ext cx="533400" cy="863600"/>
          </a:xfrm>
          <a:prstGeom prst="downArrow">
            <a:avLst/>
          </a:prstGeom>
        </p:spPr>
        <p:style>
          <a:lnRef idx="1">
            <a:schemeClr val="accent4"/>
          </a:lnRef>
          <a:fillRef idx="2">
            <a:schemeClr val="accent4"/>
          </a:fillRef>
          <a:effectRef idx="1">
            <a:schemeClr val="accent4"/>
          </a:effectRef>
          <a:fontRef idx="minor">
            <a:schemeClr val="dk1"/>
          </a:fontRef>
        </p:style>
        <p:txBody>
          <a:bodyPr vert="vert" rtlCol="0" anchor="ctr"/>
          <a:lstStyle/>
          <a:p>
            <a:pPr algn="ctr"/>
            <a:r>
              <a:rPr lang="en-US" dirty="0" smtClean="0"/>
              <a:t>Read</a:t>
            </a:r>
            <a:endParaRPr lang="en-US" dirty="0"/>
          </a:p>
        </p:txBody>
      </p:sp>
      <p:sp>
        <p:nvSpPr>
          <p:cNvPr id="18" name="Down Arrow 17"/>
          <p:cNvSpPr/>
          <p:nvPr/>
        </p:nvSpPr>
        <p:spPr>
          <a:xfrm rot="10800000">
            <a:off x="2862766" y="561974"/>
            <a:ext cx="533400" cy="863600"/>
          </a:xfrm>
          <a:prstGeom prst="downArrow">
            <a:avLst/>
          </a:prstGeom>
        </p:spPr>
        <p:style>
          <a:lnRef idx="1">
            <a:schemeClr val="accent3"/>
          </a:lnRef>
          <a:fillRef idx="2">
            <a:schemeClr val="accent3"/>
          </a:fillRef>
          <a:effectRef idx="1">
            <a:schemeClr val="accent3"/>
          </a:effectRef>
          <a:fontRef idx="minor">
            <a:schemeClr val="dk1"/>
          </a:fontRef>
        </p:style>
        <p:txBody>
          <a:bodyPr vert="vert" rtlCol="0" anchor="ctr"/>
          <a:lstStyle/>
          <a:p>
            <a:pPr algn="ctr"/>
            <a:r>
              <a:rPr lang="en-US" dirty="0" smtClean="0"/>
              <a:t>Read</a:t>
            </a:r>
            <a:endParaRPr lang="en-US" dirty="0"/>
          </a:p>
        </p:txBody>
      </p:sp>
      <p:sp>
        <p:nvSpPr>
          <p:cNvPr id="19" name="Down Arrow 18"/>
          <p:cNvSpPr/>
          <p:nvPr/>
        </p:nvSpPr>
        <p:spPr>
          <a:xfrm rot="8377893">
            <a:off x="5931174" y="2495471"/>
            <a:ext cx="533400" cy="863600"/>
          </a:xfrm>
          <a:prstGeom prst="downArrow">
            <a:avLst/>
          </a:prstGeom>
        </p:spPr>
        <p:style>
          <a:lnRef idx="1">
            <a:schemeClr val="accent3"/>
          </a:lnRef>
          <a:fillRef idx="2">
            <a:schemeClr val="accent3"/>
          </a:fillRef>
          <a:effectRef idx="1">
            <a:schemeClr val="accent3"/>
          </a:effectRef>
          <a:fontRef idx="minor">
            <a:schemeClr val="dk1"/>
          </a:fontRef>
        </p:style>
        <p:txBody>
          <a:bodyPr vert="vert" rtlCol="0" anchor="ctr"/>
          <a:lstStyle/>
          <a:p>
            <a:pPr algn="ctr"/>
            <a:r>
              <a:rPr lang="en-US" dirty="0" smtClean="0"/>
              <a:t>Read</a:t>
            </a:r>
            <a:endParaRPr lang="en-US" dirty="0"/>
          </a:p>
        </p:txBody>
      </p:sp>
    </p:spTree>
    <p:extLst>
      <p:ext uri="{BB962C8B-B14F-4D97-AF65-F5344CB8AC3E}">
        <p14:creationId xmlns:p14="http://schemas.microsoft.com/office/powerpoint/2010/main" val="22291981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1" nodeType="with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0" presetClass="path" presetSubtype="0" accel="50000" decel="50000" fill="hold" grpId="0" nodeType="withEffect">
                                  <p:stCondLst>
                                    <p:cond delay="0"/>
                                  </p:stCondLst>
                                  <p:childTnLst>
                                    <p:animMotion origin="layout" path="M 0.24115 0.08356 L 0.24115 0.00208 " pathEditMode="fixed" rAng="0" ptsTypes="AA">
                                      <p:cBhvr>
                                        <p:cTn id="8" dur="2000" fill="hold"/>
                                        <p:tgtEl>
                                          <p:spTgt spid="14"/>
                                        </p:tgtEl>
                                        <p:attrNameLst>
                                          <p:attrName>ppt_x</p:attrName>
                                          <p:attrName>ppt_y</p:attrName>
                                        </p:attrNameLst>
                                      </p:cBhvr>
                                      <p:rCtr x="0" y="-4074"/>
                                    </p:animMotion>
                                  </p:childTnLst>
                                </p:cTn>
                              </p:par>
                              <p:par>
                                <p:cTn id="9" presetID="1" presetClass="entr" presetSubtype="0" fill="hold" grpId="1" nodeType="with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par>
                                <p:cTn id="11" presetID="0" presetClass="path" presetSubtype="0" accel="50000" decel="50000" fill="hold" grpId="0" nodeType="withEffect">
                                  <p:stCondLst>
                                    <p:cond delay="0"/>
                                  </p:stCondLst>
                                  <p:childTnLst>
                                    <p:animMotion origin="layout" path="M 0.025 0.10601 L 0.1 -0.00672 " pathEditMode="fixed" rAng="0" ptsTypes="AA">
                                      <p:cBhvr>
                                        <p:cTn id="12" dur="2000" fill="hold"/>
                                        <p:tgtEl>
                                          <p:spTgt spid="15"/>
                                        </p:tgtEl>
                                        <p:attrNameLst>
                                          <p:attrName>ppt_x</p:attrName>
                                          <p:attrName>ppt_y</p:attrName>
                                        </p:attrNameLst>
                                      </p:cBhvr>
                                      <p:rCtr x="3750" y="-5648"/>
                                    </p:animMotion>
                                  </p:childTnLst>
                                </p:cTn>
                              </p:par>
                            </p:childTnLst>
                          </p:cTn>
                        </p:par>
                        <p:par>
                          <p:cTn id="13" fill="hold">
                            <p:stCondLst>
                              <p:cond delay="2000"/>
                            </p:stCondLst>
                            <p:childTnLst>
                              <p:par>
                                <p:cTn id="14" presetID="1" presetClass="entr" presetSubtype="0" fill="hold" grpId="1" nodeType="afterEffect">
                                  <p:stCondLst>
                                    <p:cond delay="0"/>
                                  </p:stCondLst>
                                  <p:childTnLst>
                                    <p:set>
                                      <p:cBhvr>
                                        <p:cTn id="15" dur="1" fill="hold">
                                          <p:stCondLst>
                                            <p:cond delay="0"/>
                                          </p:stCondLst>
                                        </p:cTn>
                                        <p:tgtEl>
                                          <p:spTgt spid="16"/>
                                        </p:tgtEl>
                                        <p:attrNameLst>
                                          <p:attrName>style.visibility</p:attrName>
                                        </p:attrNameLst>
                                      </p:cBhvr>
                                      <p:to>
                                        <p:strVal val="visible"/>
                                      </p:to>
                                    </p:set>
                                  </p:childTnLst>
                                </p:cTn>
                              </p:par>
                              <p:par>
                                <p:cTn id="16" presetID="0" presetClass="path" presetSubtype="0" accel="50000" decel="50000" fill="hold" grpId="0" nodeType="withEffect">
                                  <p:stCondLst>
                                    <p:cond delay="0"/>
                                  </p:stCondLst>
                                  <p:childTnLst>
                                    <p:animMotion origin="layout" path="M 0.21615 0.0787 L 0.21615 -0.00278 " pathEditMode="fixed" rAng="0" ptsTypes="AA">
                                      <p:cBhvr>
                                        <p:cTn id="17" dur="2000" fill="hold"/>
                                        <p:tgtEl>
                                          <p:spTgt spid="16"/>
                                        </p:tgtEl>
                                        <p:attrNameLst>
                                          <p:attrName>ppt_x</p:attrName>
                                          <p:attrName>ppt_y</p:attrName>
                                        </p:attrNameLst>
                                      </p:cBhvr>
                                      <p:rCtr x="0" y="-4074"/>
                                    </p:animMotion>
                                  </p:childTnLst>
                                </p:cTn>
                              </p:par>
                              <p:par>
                                <p:cTn id="18" presetID="1" presetClass="entr" presetSubtype="0" fill="hold" grpId="1" nodeType="withEffect">
                                  <p:stCondLst>
                                    <p:cond delay="0"/>
                                  </p:stCondLst>
                                  <p:childTnLst>
                                    <p:set>
                                      <p:cBhvr>
                                        <p:cTn id="19" dur="1" fill="hold">
                                          <p:stCondLst>
                                            <p:cond delay="0"/>
                                          </p:stCondLst>
                                        </p:cTn>
                                        <p:tgtEl>
                                          <p:spTgt spid="17"/>
                                        </p:tgtEl>
                                        <p:attrNameLst>
                                          <p:attrName>style.visibility</p:attrName>
                                        </p:attrNameLst>
                                      </p:cBhvr>
                                      <p:to>
                                        <p:strVal val="visible"/>
                                      </p:to>
                                    </p:set>
                                  </p:childTnLst>
                                </p:cTn>
                              </p:par>
                              <p:par>
                                <p:cTn id="20" presetID="0" presetClass="path" presetSubtype="0" accel="50000" decel="50000" fill="hold" grpId="0" nodeType="withEffect">
                                  <p:stCondLst>
                                    <p:cond delay="0"/>
                                  </p:stCondLst>
                                  <p:childTnLst>
                                    <p:animMotion origin="layout" path="M 0.04583 0.07037 L 0.04583 -0.05185 " pathEditMode="fixed" rAng="0" ptsTypes="AA">
                                      <p:cBhvr>
                                        <p:cTn id="21" dur="2000" fill="hold"/>
                                        <p:tgtEl>
                                          <p:spTgt spid="17"/>
                                        </p:tgtEl>
                                        <p:attrNameLst>
                                          <p:attrName>ppt_x</p:attrName>
                                          <p:attrName>ppt_y</p:attrName>
                                        </p:attrNameLst>
                                      </p:cBhvr>
                                      <p:rCtr x="0" y="-6111"/>
                                    </p:animMotion>
                                  </p:childTnLst>
                                </p:cTn>
                              </p:par>
                            </p:childTnLst>
                          </p:cTn>
                        </p:par>
                        <p:par>
                          <p:cTn id="22" fill="hold">
                            <p:stCondLst>
                              <p:cond delay="4000"/>
                            </p:stCondLst>
                            <p:childTnLst>
                              <p:par>
                                <p:cTn id="23" presetID="1" presetClass="entr" presetSubtype="0" fill="hold" grpId="1" nodeType="after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par>
                                <p:cTn id="25" presetID="0" presetClass="path" presetSubtype="0" accel="50000" decel="50000" fill="hold" grpId="0" nodeType="withEffect">
                                  <p:stCondLst>
                                    <p:cond delay="0"/>
                                  </p:stCondLst>
                                  <p:childTnLst>
                                    <p:animMotion origin="layout" path="M 0.19114 0.07731 L 0.19114 -0.00417 " pathEditMode="fixed" rAng="0" ptsTypes="AA">
                                      <p:cBhvr>
                                        <p:cTn id="26" dur="2000" fill="hold"/>
                                        <p:tgtEl>
                                          <p:spTgt spid="18"/>
                                        </p:tgtEl>
                                        <p:attrNameLst>
                                          <p:attrName>ppt_x</p:attrName>
                                          <p:attrName>ppt_y</p:attrName>
                                        </p:attrNameLst>
                                      </p:cBhvr>
                                      <p:rCtr x="0" y="-4074"/>
                                    </p:animMotion>
                                  </p:childTnLst>
                                </p:cTn>
                              </p:par>
                              <p:par>
                                <p:cTn id="27" presetID="1" presetClass="entr" presetSubtype="0" fill="hold" grpId="1" nodeType="withEffect">
                                  <p:stCondLst>
                                    <p:cond delay="0"/>
                                  </p:stCondLst>
                                  <p:childTnLst>
                                    <p:set>
                                      <p:cBhvr>
                                        <p:cTn id="28" dur="1" fill="hold">
                                          <p:stCondLst>
                                            <p:cond delay="0"/>
                                          </p:stCondLst>
                                        </p:cTn>
                                        <p:tgtEl>
                                          <p:spTgt spid="19"/>
                                        </p:tgtEl>
                                        <p:attrNameLst>
                                          <p:attrName>style.visibility</p:attrName>
                                        </p:attrNameLst>
                                      </p:cBhvr>
                                      <p:to>
                                        <p:strVal val="visible"/>
                                      </p:to>
                                    </p:set>
                                  </p:childTnLst>
                                </p:cTn>
                              </p:par>
                              <p:par>
                                <p:cTn id="29" presetID="0" presetClass="path" presetSubtype="0" accel="50000" decel="50000" fill="hold" grpId="0" nodeType="withEffect">
                                  <p:stCondLst>
                                    <p:cond delay="0"/>
                                  </p:stCondLst>
                                  <p:childTnLst>
                                    <p:animMotion origin="layout" path="M -0.00834 0.11482 L -0.09445 -0.00463 " pathEditMode="fixed" rAng="0" ptsTypes="AA">
                                      <p:cBhvr>
                                        <p:cTn id="30" dur="2000" fill="hold"/>
                                        <p:tgtEl>
                                          <p:spTgt spid="19"/>
                                        </p:tgtEl>
                                        <p:attrNameLst>
                                          <p:attrName>ppt_x</p:attrName>
                                          <p:attrName>ppt_y</p:attrName>
                                        </p:attrNameLst>
                                      </p:cBhvr>
                                      <p:rCtr x="-4306" y="-5972"/>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4" grpId="1" animBg="1"/>
      <p:bldP spid="15" grpId="0" animBg="1"/>
      <p:bldP spid="15" grpId="1" animBg="1"/>
      <p:bldP spid="16" grpId="0" animBg="1"/>
      <p:bldP spid="16" grpId="1" animBg="1"/>
      <p:bldP spid="17" grpId="0" animBg="1"/>
      <p:bldP spid="17" grpId="1" animBg="1"/>
      <p:bldP spid="18" grpId="0" animBg="1"/>
      <p:bldP spid="18" grpId="1" animBg="1"/>
      <p:bldP spid="19" grpId="0" animBg="1"/>
      <p:bldP spid="19" grpId="1"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Sharding</a:t>
            </a:r>
            <a:endParaRPr lang="en-US" dirty="0"/>
          </a:p>
        </p:txBody>
      </p:sp>
      <p:graphicFrame>
        <p:nvGraphicFramePr>
          <p:cNvPr id="6" name="Diagram 5"/>
          <p:cNvGraphicFramePr/>
          <p:nvPr>
            <p:extLst>
              <p:ext uri="{D42A27DB-BD31-4B8C-83A1-F6EECF244321}">
                <p14:modId xmlns:p14="http://schemas.microsoft.com/office/powerpoint/2010/main" val="3193392960"/>
              </p:ext>
            </p:extLst>
          </p:nvPr>
        </p:nvGraphicFramePr>
        <p:xfrm>
          <a:off x="1524000" y="139700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2" name="Title 1"/>
          <p:cNvSpPr txBox="1">
            <a:spLocks/>
          </p:cNvSpPr>
          <p:nvPr/>
        </p:nvSpPr>
        <p:spPr>
          <a:xfrm>
            <a:off x="1600200" y="6019800"/>
            <a:ext cx="6781800" cy="762000"/>
          </a:xfrm>
          <a:prstGeom prst="rect">
            <a:avLst/>
          </a:prstGeom>
        </p:spPr>
        <p:txBody>
          <a:bodyPr vert="horz" lIns="91440" tIns="45720" rIns="91440" bIns="45720" rtlCol="0" anchor="b" anchorCtr="0">
            <a:normAutofit fontScale="97500"/>
          </a:bodyPr>
          <a:lstStyle>
            <a:lvl1pPr algn="l" defTabSz="9144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endParaRPr lang="en-US" sz="3600" dirty="0" smtClean="0"/>
          </a:p>
        </p:txBody>
      </p:sp>
      <p:sp>
        <p:nvSpPr>
          <p:cNvPr id="15" name="Down Arrow 14"/>
          <p:cNvSpPr/>
          <p:nvPr/>
        </p:nvSpPr>
        <p:spPr>
          <a:xfrm rot="13392792">
            <a:off x="2552700" y="2509411"/>
            <a:ext cx="533400" cy="863600"/>
          </a:xfrm>
          <a:prstGeom prst="downArrow">
            <a:avLst/>
          </a:prstGeom>
        </p:spPr>
        <p:style>
          <a:lnRef idx="1">
            <a:schemeClr val="accent1"/>
          </a:lnRef>
          <a:fillRef idx="2">
            <a:schemeClr val="accent1"/>
          </a:fillRef>
          <a:effectRef idx="1">
            <a:schemeClr val="accent1"/>
          </a:effectRef>
          <a:fontRef idx="minor">
            <a:schemeClr val="dk1"/>
          </a:fontRef>
        </p:style>
        <p:txBody>
          <a:bodyPr vert="vert" rtlCol="0" anchor="ctr"/>
          <a:lstStyle/>
          <a:p>
            <a:pPr algn="ctr"/>
            <a:r>
              <a:rPr lang="en-US" dirty="0" smtClean="0"/>
              <a:t>Read</a:t>
            </a:r>
            <a:endParaRPr lang="en-US" dirty="0"/>
          </a:p>
        </p:txBody>
      </p:sp>
      <p:sp>
        <p:nvSpPr>
          <p:cNvPr id="17" name="Down Arrow 16"/>
          <p:cNvSpPr/>
          <p:nvPr/>
        </p:nvSpPr>
        <p:spPr>
          <a:xfrm rot="10800000">
            <a:off x="3886200" y="2743200"/>
            <a:ext cx="533400" cy="863600"/>
          </a:xfrm>
          <a:prstGeom prst="downArrow">
            <a:avLst/>
          </a:prstGeom>
        </p:spPr>
        <p:style>
          <a:lnRef idx="1">
            <a:schemeClr val="accent4"/>
          </a:lnRef>
          <a:fillRef idx="2">
            <a:schemeClr val="accent4"/>
          </a:fillRef>
          <a:effectRef idx="1">
            <a:schemeClr val="accent4"/>
          </a:effectRef>
          <a:fontRef idx="minor">
            <a:schemeClr val="dk1"/>
          </a:fontRef>
        </p:style>
        <p:txBody>
          <a:bodyPr vert="vert" rtlCol="0" anchor="ctr"/>
          <a:lstStyle/>
          <a:p>
            <a:pPr algn="ctr"/>
            <a:r>
              <a:rPr lang="en-US" dirty="0" smtClean="0"/>
              <a:t>Read</a:t>
            </a:r>
            <a:endParaRPr lang="en-US" dirty="0"/>
          </a:p>
        </p:txBody>
      </p:sp>
      <p:sp>
        <p:nvSpPr>
          <p:cNvPr id="19" name="Down Arrow 18"/>
          <p:cNvSpPr/>
          <p:nvPr/>
        </p:nvSpPr>
        <p:spPr>
          <a:xfrm rot="8377893">
            <a:off x="5931174" y="2495471"/>
            <a:ext cx="533400" cy="863600"/>
          </a:xfrm>
          <a:prstGeom prst="downArrow">
            <a:avLst/>
          </a:prstGeom>
        </p:spPr>
        <p:style>
          <a:lnRef idx="1">
            <a:schemeClr val="accent3"/>
          </a:lnRef>
          <a:fillRef idx="2">
            <a:schemeClr val="accent3"/>
          </a:fillRef>
          <a:effectRef idx="1">
            <a:schemeClr val="accent3"/>
          </a:effectRef>
          <a:fontRef idx="minor">
            <a:schemeClr val="dk1"/>
          </a:fontRef>
        </p:style>
        <p:txBody>
          <a:bodyPr vert="vert" rtlCol="0" anchor="ctr"/>
          <a:lstStyle/>
          <a:p>
            <a:pPr algn="ctr"/>
            <a:r>
              <a:rPr lang="en-US" dirty="0" smtClean="0"/>
              <a:t>Read</a:t>
            </a:r>
            <a:endParaRPr lang="en-US" dirty="0"/>
          </a:p>
        </p:txBody>
      </p:sp>
      <p:grpSp>
        <p:nvGrpSpPr>
          <p:cNvPr id="4" name="Group 3"/>
          <p:cNvGrpSpPr/>
          <p:nvPr/>
        </p:nvGrpSpPr>
        <p:grpSpPr>
          <a:xfrm>
            <a:off x="2329366" y="457198"/>
            <a:ext cx="1752600" cy="1219202"/>
            <a:chOff x="457200" y="761999"/>
            <a:chExt cx="1752600" cy="1219202"/>
          </a:xfrm>
        </p:grpSpPr>
        <p:sp>
          <p:nvSpPr>
            <p:cNvPr id="14" name="Down Arrow 13"/>
            <p:cNvSpPr/>
            <p:nvPr/>
          </p:nvSpPr>
          <p:spPr>
            <a:xfrm rot="10800000">
              <a:off x="457200" y="761999"/>
              <a:ext cx="1752600" cy="914400"/>
            </a:xfrm>
            <a:prstGeom prst="downArrow">
              <a:avLst>
                <a:gd name="adj1" fmla="val 53261"/>
                <a:gd name="adj2" fmla="val 42187"/>
              </a:avLst>
            </a:prstGeom>
          </p:spPr>
          <p:style>
            <a:lnRef idx="0">
              <a:schemeClr val="dk1"/>
            </a:lnRef>
            <a:fillRef idx="3">
              <a:schemeClr val="dk1"/>
            </a:fillRef>
            <a:effectRef idx="3">
              <a:schemeClr val="dk1"/>
            </a:effectRef>
            <a:fontRef idx="minor">
              <a:schemeClr val="lt1"/>
            </a:fontRef>
          </p:style>
          <p:txBody>
            <a:bodyPr vert="vert" rtlCol="0" anchor="ctr"/>
            <a:lstStyle/>
            <a:p>
              <a:pPr algn="ctr"/>
              <a:r>
                <a:rPr lang="en-US" dirty="0" smtClean="0"/>
                <a:t>Read</a:t>
              </a:r>
              <a:endParaRPr lang="en-US" dirty="0"/>
            </a:p>
          </p:txBody>
        </p:sp>
        <p:sp>
          <p:nvSpPr>
            <p:cNvPr id="3" name="Rectangle 2"/>
            <p:cNvSpPr/>
            <p:nvPr/>
          </p:nvSpPr>
          <p:spPr>
            <a:xfrm>
              <a:off x="1181100" y="1676401"/>
              <a:ext cx="304800" cy="3048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13" name="Rectangle 12"/>
            <p:cNvSpPr/>
            <p:nvPr/>
          </p:nvSpPr>
          <p:spPr>
            <a:xfrm>
              <a:off x="866776" y="1676400"/>
              <a:ext cx="304800" cy="3048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20" name="Rectangle 19"/>
            <p:cNvSpPr/>
            <p:nvPr/>
          </p:nvSpPr>
          <p:spPr>
            <a:xfrm>
              <a:off x="1495424" y="1676400"/>
              <a:ext cx="304800" cy="3048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grpSp>
    </p:spTree>
    <p:extLst>
      <p:ext uri="{BB962C8B-B14F-4D97-AF65-F5344CB8AC3E}">
        <p14:creationId xmlns:p14="http://schemas.microsoft.com/office/powerpoint/2010/main" val="87963868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64" presetClass="path" presetSubtype="0" accel="50000" decel="50000" fill="hold" nodeType="withEffect">
                                  <p:stCondLst>
                                    <p:cond delay="0"/>
                                  </p:stCondLst>
                                  <p:childTnLst>
                                    <p:animMotion origin="layout" path="M 0.14948 0.09444 L 0.14948 -0.04098 " pathEditMode="relative" rAng="0" ptsTypes="AA">
                                      <p:cBhvr>
                                        <p:cTn id="8" dur="2000" fill="hold"/>
                                        <p:tgtEl>
                                          <p:spTgt spid="4"/>
                                        </p:tgtEl>
                                        <p:attrNameLst>
                                          <p:attrName>ppt_x</p:attrName>
                                          <p:attrName>ppt_y</p:attrName>
                                        </p:attrNameLst>
                                      </p:cBhvr>
                                      <p:rCtr x="0" y="-6782"/>
                                    </p:animMotion>
                                  </p:childTnLst>
                                </p:cTn>
                              </p:par>
                              <p:par>
                                <p:cTn id="9" presetID="1" presetClass="entr" presetSubtype="0" fill="hold" grpId="1" nodeType="with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par>
                                <p:cTn id="11" presetID="0" presetClass="path" presetSubtype="0" accel="50000" decel="50000" fill="hold" grpId="0" nodeType="withEffect">
                                  <p:stCondLst>
                                    <p:cond delay="0"/>
                                  </p:stCondLst>
                                  <p:childTnLst>
                                    <p:animMotion origin="layout" path="M 0.025 0.10601 L 0.1 -0.00672 " pathEditMode="fixed" rAng="0" ptsTypes="AA">
                                      <p:cBhvr>
                                        <p:cTn id="12" dur="2000" fill="hold"/>
                                        <p:tgtEl>
                                          <p:spTgt spid="15"/>
                                        </p:tgtEl>
                                        <p:attrNameLst>
                                          <p:attrName>ppt_x</p:attrName>
                                          <p:attrName>ppt_y</p:attrName>
                                        </p:attrNameLst>
                                      </p:cBhvr>
                                      <p:rCtr x="3750" y="-5648"/>
                                    </p:animMotion>
                                  </p:childTnLst>
                                </p:cTn>
                              </p:par>
                              <p:par>
                                <p:cTn id="13" presetID="1" presetClass="entr" presetSubtype="0" fill="hold" grpId="1" nodeType="with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par>
                                <p:cTn id="15" presetID="0" presetClass="path" presetSubtype="0" accel="50000" decel="50000" fill="hold" grpId="0" nodeType="withEffect">
                                  <p:stCondLst>
                                    <p:cond delay="0"/>
                                  </p:stCondLst>
                                  <p:childTnLst>
                                    <p:animMotion origin="layout" path="M 0.04583 0.07037 L 0.04583 -0.05185 " pathEditMode="fixed" rAng="0" ptsTypes="AA">
                                      <p:cBhvr>
                                        <p:cTn id="16" dur="2000" fill="hold"/>
                                        <p:tgtEl>
                                          <p:spTgt spid="17"/>
                                        </p:tgtEl>
                                        <p:attrNameLst>
                                          <p:attrName>ppt_x</p:attrName>
                                          <p:attrName>ppt_y</p:attrName>
                                        </p:attrNameLst>
                                      </p:cBhvr>
                                      <p:rCtr x="0" y="-6111"/>
                                    </p:animMotion>
                                  </p:childTnLst>
                                </p:cTn>
                              </p:par>
                              <p:par>
                                <p:cTn id="17" presetID="1" presetClass="entr" presetSubtype="0" fill="hold" grpId="1" nodeType="with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par>
                                <p:cTn id="19" presetID="0" presetClass="path" presetSubtype="0" accel="50000" decel="50000" fill="hold" grpId="0" nodeType="withEffect">
                                  <p:stCondLst>
                                    <p:cond delay="0"/>
                                  </p:stCondLst>
                                  <p:childTnLst>
                                    <p:animMotion origin="layout" path="M -0.00834 0.11482 L -0.09445 -0.00463 " pathEditMode="fixed" rAng="0" ptsTypes="AA">
                                      <p:cBhvr>
                                        <p:cTn id="20" dur="2000" fill="hold"/>
                                        <p:tgtEl>
                                          <p:spTgt spid="19"/>
                                        </p:tgtEl>
                                        <p:attrNameLst>
                                          <p:attrName>ppt_x</p:attrName>
                                          <p:attrName>ppt_y</p:attrName>
                                        </p:attrNameLst>
                                      </p:cBhvr>
                                      <p:rCtr x="-4306" y="-5972"/>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5" grpId="1" animBg="1"/>
      <p:bldP spid="17" grpId="0" animBg="1"/>
      <p:bldP spid="17" grpId="1" animBg="1"/>
      <p:bldP spid="19" grpId="0" animBg="1"/>
      <p:bldP spid="19" grpId="1"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Multi-Master Replication</a:t>
            </a:r>
            <a:endParaRPr lang="en-US" dirty="0"/>
          </a:p>
        </p:txBody>
      </p:sp>
      <p:grpSp>
        <p:nvGrpSpPr>
          <p:cNvPr id="6" name="Group 5"/>
          <p:cNvGrpSpPr/>
          <p:nvPr/>
        </p:nvGrpSpPr>
        <p:grpSpPr>
          <a:xfrm>
            <a:off x="3962400" y="1371600"/>
            <a:ext cx="1219200" cy="1219200"/>
            <a:chOff x="2438399" y="3"/>
            <a:chExt cx="1219200" cy="1219200"/>
          </a:xfrm>
        </p:grpSpPr>
        <p:sp>
          <p:nvSpPr>
            <p:cNvPr id="7" name="Rounded Rectangle 6"/>
            <p:cNvSpPr/>
            <p:nvPr/>
          </p:nvSpPr>
          <p:spPr>
            <a:xfrm>
              <a:off x="2438399" y="3"/>
              <a:ext cx="1219200" cy="1219200"/>
            </a:xfrm>
            <a:prstGeom prst="roundRect">
              <a:avLst/>
            </a:pr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8" name="Rounded Rectangle 4"/>
            <p:cNvSpPr/>
            <p:nvPr/>
          </p:nvSpPr>
          <p:spPr>
            <a:xfrm>
              <a:off x="2497915" y="59519"/>
              <a:ext cx="1100168" cy="110016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lvl="0" algn="ctr" defTabSz="1200150">
                <a:lnSpc>
                  <a:spcPct val="90000"/>
                </a:lnSpc>
                <a:spcBef>
                  <a:spcPct val="0"/>
                </a:spcBef>
                <a:spcAft>
                  <a:spcPct val="35000"/>
                </a:spcAft>
              </a:pPr>
              <a:r>
                <a:rPr lang="en-US" sz="2700" kern="1200" dirty="0" smtClean="0"/>
                <a:t>Master</a:t>
              </a:r>
            </a:p>
          </p:txBody>
        </p:sp>
      </p:grpSp>
      <p:grpSp>
        <p:nvGrpSpPr>
          <p:cNvPr id="9" name="Group 8"/>
          <p:cNvGrpSpPr/>
          <p:nvPr/>
        </p:nvGrpSpPr>
        <p:grpSpPr>
          <a:xfrm>
            <a:off x="5791200" y="3402791"/>
            <a:ext cx="1219200" cy="1219200"/>
            <a:chOff x="2438399" y="3"/>
            <a:chExt cx="1219200" cy="1219200"/>
          </a:xfrm>
        </p:grpSpPr>
        <p:sp>
          <p:nvSpPr>
            <p:cNvPr id="10" name="Rounded Rectangle 9"/>
            <p:cNvSpPr/>
            <p:nvPr/>
          </p:nvSpPr>
          <p:spPr>
            <a:xfrm>
              <a:off x="2438399" y="3"/>
              <a:ext cx="1219200" cy="1219200"/>
            </a:xfrm>
            <a:prstGeom prst="roundRect">
              <a:avLst/>
            </a:pr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1" name="Rounded Rectangle 4"/>
            <p:cNvSpPr/>
            <p:nvPr/>
          </p:nvSpPr>
          <p:spPr>
            <a:xfrm>
              <a:off x="2497915" y="59519"/>
              <a:ext cx="1100168" cy="110016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lvl="0" algn="ctr" defTabSz="1200150">
                <a:lnSpc>
                  <a:spcPct val="90000"/>
                </a:lnSpc>
                <a:spcBef>
                  <a:spcPct val="0"/>
                </a:spcBef>
                <a:spcAft>
                  <a:spcPct val="35000"/>
                </a:spcAft>
              </a:pPr>
              <a:r>
                <a:rPr lang="en-US" sz="2700" kern="1200" dirty="0" smtClean="0"/>
                <a:t>Master</a:t>
              </a:r>
            </a:p>
          </p:txBody>
        </p:sp>
      </p:grpSp>
      <p:grpSp>
        <p:nvGrpSpPr>
          <p:cNvPr id="12" name="Group 11"/>
          <p:cNvGrpSpPr/>
          <p:nvPr/>
        </p:nvGrpSpPr>
        <p:grpSpPr>
          <a:xfrm>
            <a:off x="2133600" y="3412316"/>
            <a:ext cx="1219200" cy="1219200"/>
            <a:chOff x="2438399" y="3"/>
            <a:chExt cx="1219200" cy="1219200"/>
          </a:xfrm>
        </p:grpSpPr>
        <p:sp>
          <p:nvSpPr>
            <p:cNvPr id="13" name="Rounded Rectangle 12"/>
            <p:cNvSpPr/>
            <p:nvPr/>
          </p:nvSpPr>
          <p:spPr>
            <a:xfrm>
              <a:off x="2438399" y="3"/>
              <a:ext cx="1219200" cy="1219200"/>
            </a:xfrm>
            <a:prstGeom prst="roundRect">
              <a:avLst/>
            </a:pr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4" name="Rounded Rectangle 4"/>
            <p:cNvSpPr/>
            <p:nvPr/>
          </p:nvSpPr>
          <p:spPr>
            <a:xfrm>
              <a:off x="2497915" y="59519"/>
              <a:ext cx="1100168" cy="110016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lvl="0" algn="ctr" defTabSz="1200150">
                <a:lnSpc>
                  <a:spcPct val="90000"/>
                </a:lnSpc>
                <a:spcBef>
                  <a:spcPct val="0"/>
                </a:spcBef>
                <a:spcAft>
                  <a:spcPct val="35000"/>
                </a:spcAft>
              </a:pPr>
              <a:r>
                <a:rPr lang="en-US" sz="2700" kern="1200" dirty="0" smtClean="0"/>
                <a:t>Master</a:t>
              </a:r>
            </a:p>
          </p:txBody>
        </p:sp>
      </p:grpSp>
      <p:cxnSp>
        <p:nvCxnSpPr>
          <p:cNvPr id="16" name="Straight Arrow Connector 15"/>
          <p:cNvCxnSpPr>
            <a:stCxn id="7" idx="1"/>
            <a:endCxn id="13" idx="0"/>
          </p:cNvCxnSpPr>
          <p:nvPr/>
        </p:nvCxnSpPr>
        <p:spPr>
          <a:xfrm flipH="1">
            <a:off x="2743200" y="1981200"/>
            <a:ext cx="1219200" cy="1431116"/>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13" idx="3"/>
            <a:endCxn id="10" idx="1"/>
          </p:cNvCxnSpPr>
          <p:nvPr/>
        </p:nvCxnSpPr>
        <p:spPr>
          <a:xfrm flipV="1">
            <a:off x="3352800" y="4012391"/>
            <a:ext cx="2438400" cy="9525"/>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10" idx="0"/>
            <a:endCxn id="7" idx="3"/>
          </p:cNvCxnSpPr>
          <p:nvPr/>
        </p:nvCxnSpPr>
        <p:spPr>
          <a:xfrm flipH="1" flipV="1">
            <a:off x="5181600" y="1981200"/>
            <a:ext cx="1219200" cy="1421591"/>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63991231"/>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92694" y="2204720"/>
            <a:ext cx="3358612" cy="2400657"/>
          </a:xfrm>
          <a:prstGeom prst="rect">
            <a:avLst/>
          </a:prstGeom>
          <a:noFill/>
        </p:spPr>
        <p:txBody>
          <a:bodyPr wrap="none" rtlCol="0">
            <a:spAutoFit/>
          </a:bodyPr>
          <a:lstStyle/>
          <a:p>
            <a:r>
              <a:rPr lang="en-US" sz="15000" dirty="0" smtClean="0">
                <a:latin typeface="Consolas" pitchFamily="49" charset="0"/>
                <a:cs typeface="Consolas" pitchFamily="49" charset="0"/>
              </a:rPr>
              <a:t>SQL</a:t>
            </a:r>
            <a:endParaRPr lang="en-US" sz="15000" dirty="0">
              <a:latin typeface="Consolas" pitchFamily="49" charset="0"/>
              <a:cs typeface="Consolas" pitchFamily="49" charset="0"/>
            </a:endParaRPr>
          </a:p>
        </p:txBody>
      </p:sp>
      <p:sp>
        <p:nvSpPr>
          <p:cNvPr id="3" name="&quot;No&quot; Symbol 2"/>
          <p:cNvSpPr/>
          <p:nvPr/>
        </p:nvSpPr>
        <p:spPr>
          <a:xfrm>
            <a:off x="2113280" y="1412240"/>
            <a:ext cx="4795520" cy="4216400"/>
          </a:xfrm>
          <a:prstGeom prst="noSmoking">
            <a:avLst>
              <a:gd name="adj" fmla="val 8359"/>
            </a:avLst>
          </a:prstGeom>
          <a:solidFill>
            <a:schemeClr val="accent1">
              <a:alpha val="30000"/>
            </a:schemeClr>
          </a:solidFill>
          <a:ln w="22225">
            <a:solidFill>
              <a:schemeClr val="accent1">
                <a:alpha val="2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588858525"/>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Multi-Master Replication</a:t>
            </a:r>
            <a:endParaRPr lang="en-US" dirty="0"/>
          </a:p>
        </p:txBody>
      </p:sp>
      <p:grpSp>
        <p:nvGrpSpPr>
          <p:cNvPr id="6" name="Group 5"/>
          <p:cNvGrpSpPr/>
          <p:nvPr/>
        </p:nvGrpSpPr>
        <p:grpSpPr>
          <a:xfrm>
            <a:off x="3962400" y="1371600"/>
            <a:ext cx="1219200" cy="1219200"/>
            <a:chOff x="2438399" y="3"/>
            <a:chExt cx="1219200" cy="1219200"/>
          </a:xfrm>
        </p:grpSpPr>
        <p:sp>
          <p:nvSpPr>
            <p:cNvPr id="7" name="Rounded Rectangle 6"/>
            <p:cNvSpPr/>
            <p:nvPr/>
          </p:nvSpPr>
          <p:spPr>
            <a:xfrm>
              <a:off x="2438399" y="3"/>
              <a:ext cx="1219200" cy="1219200"/>
            </a:xfrm>
            <a:prstGeom prst="roundRect">
              <a:avLst/>
            </a:pr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8" name="Rounded Rectangle 4"/>
            <p:cNvSpPr/>
            <p:nvPr/>
          </p:nvSpPr>
          <p:spPr>
            <a:xfrm>
              <a:off x="2497915" y="59519"/>
              <a:ext cx="1100168" cy="110016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lvl="0" algn="ctr" defTabSz="1200150">
                <a:lnSpc>
                  <a:spcPct val="90000"/>
                </a:lnSpc>
                <a:spcBef>
                  <a:spcPct val="0"/>
                </a:spcBef>
                <a:spcAft>
                  <a:spcPct val="35000"/>
                </a:spcAft>
              </a:pPr>
              <a:r>
                <a:rPr lang="en-US" sz="2700" kern="1200" dirty="0" smtClean="0"/>
                <a:t>Master</a:t>
              </a:r>
            </a:p>
          </p:txBody>
        </p:sp>
      </p:grpSp>
      <p:grpSp>
        <p:nvGrpSpPr>
          <p:cNvPr id="9" name="Group 8"/>
          <p:cNvGrpSpPr/>
          <p:nvPr/>
        </p:nvGrpSpPr>
        <p:grpSpPr>
          <a:xfrm>
            <a:off x="5791200" y="3402791"/>
            <a:ext cx="1219200" cy="1219200"/>
            <a:chOff x="2438399" y="3"/>
            <a:chExt cx="1219200" cy="1219200"/>
          </a:xfrm>
        </p:grpSpPr>
        <p:sp>
          <p:nvSpPr>
            <p:cNvPr id="10" name="Rounded Rectangle 9"/>
            <p:cNvSpPr/>
            <p:nvPr/>
          </p:nvSpPr>
          <p:spPr>
            <a:xfrm>
              <a:off x="2438399" y="3"/>
              <a:ext cx="1219200" cy="1219200"/>
            </a:xfrm>
            <a:prstGeom prst="roundRect">
              <a:avLst/>
            </a:pr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1" name="Rounded Rectangle 4"/>
            <p:cNvSpPr/>
            <p:nvPr/>
          </p:nvSpPr>
          <p:spPr>
            <a:xfrm>
              <a:off x="2497915" y="59519"/>
              <a:ext cx="1100168" cy="110016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lvl="0" algn="ctr" defTabSz="1200150">
                <a:lnSpc>
                  <a:spcPct val="90000"/>
                </a:lnSpc>
                <a:spcBef>
                  <a:spcPct val="0"/>
                </a:spcBef>
                <a:spcAft>
                  <a:spcPct val="35000"/>
                </a:spcAft>
              </a:pPr>
              <a:r>
                <a:rPr lang="en-US" sz="2700" kern="1200" dirty="0" smtClean="0"/>
                <a:t>Master</a:t>
              </a:r>
            </a:p>
          </p:txBody>
        </p:sp>
      </p:grpSp>
      <p:grpSp>
        <p:nvGrpSpPr>
          <p:cNvPr id="12" name="Group 11"/>
          <p:cNvGrpSpPr/>
          <p:nvPr/>
        </p:nvGrpSpPr>
        <p:grpSpPr>
          <a:xfrm>
            <a:off x="2133600" y="3412316"/>
            <a:ext cx="1219200" cy="1219200"/>
            <a:chOff x="2438399" y="3"/>
            <a:chExt cx="1219200" cy="1219200"/>
          </a:xfrm>
        </p:grpSpPr>
        <p:sp>
          <p:nvSpPr>
            <p:cNvPr id="13" name="Rounded Rectangle 12"/>
            <p:cNvSpPr/>
            <p:nvPr/>
          </p:nvSpPr>
          <p:spPr>
            <a:xfrm>
              <a:off x="2438399" y="3"/>
              <a:ext cx="1219200" cy="1219200"/>
            </a:xfrm>
            <a:prstGeom prst="roundRect">
              <a:avLst/>
            </a:pr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4" name="Rounded Rectangle 4"/>
            <p:cNvSpPr/>
            <p:nvPr/>
          </p:nvSpPr>
          <p:spPr>
            <a:xfrm>
              <a:off x="2497915" y="59519"/>
              <a:ext cx="1100168" cy="110016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lvl="0" algn="ctr" defTabSz="1200150">
                <a:lnSpc>
                  <a:spcPct val="90000"/>
                </a:lnSpc>
                <a:spcBef>
                  <a:spcPct val="0"/>
                </a:spcBef>
                <a:spcAft>
                  <a:spcPct val="35000"/>
                </a:spcAft>
              </a:pPr>
              <a:r>
                <a:rPr lang="en-US" sz="2700" kern="1200" dirty="0" smtClean="0"/>
                <a:t>Master</a:t>
              </a:r>
            </a:p>
          </p:txBody>
        </p:sp>
      </p:grpSp>
      <p:cxnSp>
        <p:nvCxnSpPr>
          <p:cNvPr id="16" name="Straight Arrow Connector 15"/>
          <p:cNvCxnSpPr>
            <a:stCxn id="7" idx="1"/>
            <a:endCxn id="13" idx="0"/>
          </p:cNvCxnSpPr>
          <p:nvPr/>
        </p:nvCxnSpPr>
        <p:spPr>
          <a:xfrm flipH="1">
            <a:off x="2743200" y="1981200"/>
            <a:ext cx="1219200" cy="1431116"/>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13" idx="3"/>
            <a:endCxn id="10" idx="1"/>
          </p:cNvCxnSpPr>
          <p:nvPr/>
        </p:nvCxnSpPr>
        <p:spPr>
          <a:xfrm flipV="1">
            <a:off x="3352800" y="4012391"/>
            <a:ext cx="2438400" cy="9525"/>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10" idx="0"/>
            <a:endCxn id="7" idx="3"/>
          </p:cNvCxnSpPr>
          <p:nvPr/>
        </p:nvCxnSpPr>
        <p:spPr>
          <a:xfrm flipH="1" flipV="1">
            <a:off x="5181600" y="1981200"/>
            <a:ext cx="1219200" cy="1421591"/>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15" name="Down Arrow 14"/>
          <p:cNvSpPr/>
          <p:nvPr/>
        </p:nvSpPr>
        <p:spPr>
          <a:xfrm rot="10800000">
            <a:off x="3729037" y="533400"/>
            <a:ext cx="533400" cy="863600"/>
          </a:xfrm>
          <a:prstGeom prst="downArrow">
            <a:avLst/>
          </a:prstGeom>
        </p:spPr>
        <p:style>
          <a:lnRef idx="1">
            <a:schemeClr val="dk1"/>
          </a:lnRef>
          <a:fillRef idx="2">
            <a:schemeClr val="dk1"/>
          </a:fillRef>
          <a:effectRef idx="1">
            <a:schemeClr val="dk1"/>
          </a:effectRef>
          <a:fontRef idx="minor">
            <a:schemeClr val="dk1"/>
          </a:fontRef>
        </p:style>
        <p:txBody>
          <a:bodyPr vert="vert" rtlCol="0" anchor="ctr"/>
          <a:lstStyle/>
          <a:p>
            <a:pPr algn="ctr"/>
            <a:r>
              <a:rPr lang="en-US" dirty="0" smtClean="0"/>
              <a:t>Read</a:t>
            </a:r>
            <a:endParaRPr lang="en-US" dirty="0"/>
          </a:p>
        </p:txBody>
      </p:sp>
      <p:sp>
        <p:nvSpPr>
          <p:cNvPr id="17" name="Down Arrow 16"/>
          <p:cNvSpPr/>
          <p:nvPr/>
        </p:nvSpPr>
        <p:spPr>
          <a:xfrm rot="10800000">
            <a:off x="1866900" y="2260195"/>
            <a:ext cx="533400" cy="863600"/>
          </a:xfrm>
          <a:prstGeom prst="downArrow">
            <a:avLst/>
          </a:prstGeom>
        </p:spPr>
        <p:style>
          <a:lnRef idx="1">
            <a:schemeClr val="dk1"/>
          </a:lnRef>
          <a:fillRef idx="2">
            <a:schemeClr val="dk1"/>
          </a:fillRef>
          <a:effectRef idx="1">
            <a:schemeClr val="dk1"/>
          </a:effectRef>
          <a:fontRef idx="minor">
            <a:schemeClr val="dk1"/>
          </a:fontRef>
        </p:style>
        <p:txBody>
          <a:bodyPr vert="vert" rtlCol="0" anchor="ctr"/>
          <a:lstStyle/>
          <a:p>
            <a:pPr algn="ctr"/>
            <a:r>
              <a:rPr lang="en-US" dirty="0" smtClean="0"/>
              <a:t>Read</a:t>
            </a:r>
            <a:endParaRPr lang="en-US" dirty="0"/>
          </a:p>
        </p:txBody>
      </p:sp>
      <p:sp>
        <p:nvSpPr>
          <p:cNvPr id="19" name="Down Arrow 18"/>
          <p:cNvSpPr/>
          <p:nvPr/>
        </p:nvSpPr>
        <p:spPr>
          <a:xfrm rot="10800000">
            <a:off x="5791200" y="2531284"/>
            <a:ext cx="533400" cy="863600"/>
          </a:xfrm>
          <a:prstGeom prst="downArrow">
            <a:avLst/>
          </a:prstGeom>
        </p:spPr>
        <p:style>
          <a:lnRef idx="1">
            <a:schemeClr val="dk1"/>
          </a:lnRef>
          <a:fillRef idx="2">
            <a:schemeClr val="dk1"/>
          </a:fillRef>
          <a:effectRef idx="1">
            <a:schemeClr val="dk1"/>
          </a:effectRef>
          <a:fontRef idx="minor">
            <a:schemeClr val="dk1"/>
          </a:fontRef>
        </p:style>
        <p:txBody>
          <a:bodyPr vert="vert" rtlCol="0" anchor="ctr"/>
          <a:lstStyle/>
          <a:p>
            <a:pPr algn="ctr"/>
            <a:r>
              <a:rPr lang="en-US" dirty="0" smtClean="0"/>
              <a:t>Read</a:t>
            </a:r>
            <a:endParaRPr lang="en-US" dirty="0"/>
          </a:p>
        </p:txBody>
      </p:sp>
    </p:spTree>
    <p:extLst>
      <p:ext uri="{BB962C8B-B14F-4D97-AF65-F5344CB8AC3E}">
        <p14:creationId xmlns:p14="http://schemas.microsoft.com/office/powerpoint/2010/main" val="297264479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1" nodeType="with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0" presetClass="path" presetSubtype="0" accel="50000" decel="50000" fill="hold" grpId="0" nodeType="withEffect">
                                  <p:stCondLst>
                                    <p:cond delay="0"/>
                                  </p:stCondLst>
                                  <p:childTnLst>
                                    <p:animMotion origin="layout" path="M 0.06337 0.07153 L 0.06302 -0.06875 " pathEditMode="fixed" rAng="0" ptsTypes="AA">
                                      <p:cBhvr>
                                        <p:cTn id="8" dur="2000" fill="hold"/>
                                        <p:tgtEl>
                                          <p:spTgt spid="15"/>
                                        </p:tgtEl>
                                        <p:attrNameLst>
                                          <p:attrName>ppt_x</p:attrName>
                                          <p:attrName>ppt_y</p:attrName>
                                        </p:attrNameLst>
                                      </p:cBhvr>
                                      <p:rCtr x="-17" y="-7014"/>
                                    </p:animMotion>
                                  </p:childTnLst>
                                </p:cTn>
                              </p:par>
                            </p:childTnLst>
                          </p:cTn>
                        </p:par>
                        <p:par>
                          <p:cTn id="9" fill="hold">
                            <p:stCondLst>
                              <p:cond delay="2000"/>
                            </p:stCondLst>
                            <p:childTnLst>
                              <p:par>
                                <p:cTn id="10" presetID="1" presetClass="entr" presetSubtype="0" fill="hold" grpId="1" nodeType="afterEffect">
                                  <p:stCondLst>
                                    <p:cond delay="0"/>
                                  </p:stCondLst>
                                  <p:childTnLst>
                                    <p:set>
                                      <p:cBhvr>
                                        <p:cTn id="11" dur="1" fill="hold">
                                          <p:stCondLst>
                                            <p:cond delay="0"/>
                                          </p:stCondLst>
                                        </p:cTn>
                                        <p:tgtEl>
                                          <p:spTgt spid="17"/>
                                        </p:tgtEl>
                                        <p:attrNameLst>
                                          <p:attrName>style.visibility</p:attrName>
                                        </p:attrNameLst>
                                      </p:cBhvr>
                                      <p:to>
                                        <p:strVal val="visible"/>
                                      </p:to>
                                    </p:set>
                                  </p:childTnLst>
                                </p:cTn>
                              </p:par>
                              <p:par>
                                <p:cTn id="12" presetID="0" presetClass="path" presetSubtype="0" accel="50000" decel="50000" fill="hold" grpId="0" nodeType="withEffect">
                                  <p:stCondLst>
                                    <p:cond delay="0"/>
                                  </p:stCondLst>
                                  <p:childTnLst>
                                    <p:animMotion origin="layout" path="M 0.06667 0.10741 L 0.06632 -0.03287 " pathEditMode="fixed" rAng="0" ptsTypes="AA">
                                      <p:cBhvr>
                                        <p:cTn id="13" dur="2000" fill="hold"/>
                                        <p:tgtEl>
                                          <p:spTgt spid="17"/>
                                        </p:tgtEl>
                                        <p:attrNameLst>
                                          <p:attrName>ppt_x</p:attrName>
                                          <p:attrName>ppt_y</p:attrName>
                                        </p:attrNameLst>
                                      </p:cBhvr>
                                      <p:rCtr x="-17" y="-7014"/>
                                    </p:animMotion>
                                  </p:childTnLst>
                                </p:cTn>
                              </p:par>
                            </p:childTnLst>
                          </p:cTn>
                        </p:par>
                        <p:par>
                          <p:cTn id="14" fill="hold">
                            <p:stCondLst>
                              <p:cond delay="4000"/>
                            </p:stCondLst>
                            <p:childTnLst>
                              <p:par>
                                <p:cTn id="15" presetID="1" presetClass="entr" presetSubtype="0" fill="hold" grpId="1" nodeType="after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par>
                                <p:cTn id="17" presetID="0" presetClass="path" presetSubtype="0" accel="50000" decel="50000" fill="hold" grpId="0" nodeType="withEffect">
                                  <p:stCondLst>
                                    <p:cond delay="0"/>
                                  </p:stCondLst>
                                  <p:childTnLst>
                                    <p:animMotion origin="layout" path="M 0.03646 0.07731 L 0.03611 -0.06297 " pathEditMode="fixed" rAng="0" ptsTypes="AA">
                                      <p:cBhvr>
                                        <p:cTn id="18" dur="2000" fill="hold"/>
                                        <p:tgtEl>
                                          <p:spTgt spid="19"/>
                                        </p:tgtEl>
                                        <p:attrNameLst>
                                          <p:attrName>ppt_x</p:attrName>
                                          <p:attrName>ppt_y</p:attrName>
                                        </p:attrNameLst>
                                      </p:cBhvr>
                                      <p:rCtr x="-17" y="-701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5" grpId="1" animBg="1"/>
      <p:bldP spid="17" grpId="0" animBg="1"/>
      <p:bldP spid="17" grpId="1" animBg="1"/>
      <p:bldP spid="19" grpId="0" animBg="1"/>
      <p:bldP spid="19" grpId="1"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Multi-Master Replication</a:t>
            </a:r>
            <a:endParaRPr lang="en-US" dirty="0"/>
          </a:p>
        </p:txBody>
      </p:sp>
      <p:grpSp>
        <p:nvGrpSpPr>
          <p:cNvPr id="6" name="Group 5"/>
          <p:cNvGrpSpPr/>
          <p:nvPr/>
        </p:nvGrpSpPr>
        <p:grpSpPr>
          <a:xfrm>
            <a:off x="3962400" y="1371600"/>
            <a:ext cx="1219200" cy="1219200"/>
            <a:chOff x="2438399" y="3"/>
            <a:chExt cx="1219200" cy="1219200"/>
          </a:xfrm>
        </p:grpSpPr>
        <p:sp>
          <p:nvSpPr>
            <p:cNvPr id="7" name="Rounded Rectangle 6"/>
            <p:cNvSpPr/>
            <p:nvPr/>
          </p:nvSpPr>
          <p:spPr>
            <a:xfrm>
              <a:off x="2438399" y="3"/>
              <a:ext cx="1219200" cy="1219200"/>
            </a:xfrm>
            <a:prstGeom prst="roundRect">
              <a:avLst/>
            </a:pr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8" name="Rounded Rectangle 4"/>
            <p:cNvSpPr/>
            <p:nvPr/>
          </p:nvSpPr>
          <p:spPr>
            <a:xfrm>
              <a:off x="2497915" y="59519"/>
              <a:ext cx="1100168" cy="110016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lvl="0" algn="ctr" defTabSz="1200150">
                <a:lnSpc>
                  <a:spcPct val="90000"/>
                </a:lnSpc>
                <a:spcBef>
                  <a:spcPct val="0"/>
                </a:spcBef>
                <a:spcAft>
                  <a:spcPct val="35000"/>
                </a:spcAft>
              </a:pPr>
              <a:r>
                <a:rPr lang="en-US" sz="2700" kern="1200" dirty="0" smtClean="0"/>
                <a:t>Master</a:t>
              </a:r>
            </a:p>
          </p:txBody>
        </p:sp>
      </p:grpSp>
      <p:grpSp>
        <p:nvGrpSpPr>
          <p:cNvPr id="9" name="Group 8"/>
          <p:cNvGrpSpPr/>
          <p:nvPr/>
        </p:nvGrpSpPr>
        <p:grpSpPr>
          <a:xfrm>
            <a:off x="5791200" y="3402791"/>
            <a:ext cx="1219200" cy="1219200"/>
            <a:chOff x="2438399" y="3"/>
            <a:chExt cx="1219200" cy="1219200"/>
          </a:xfrm>
        </p:grpSpPr>
        <p:sp>
          <p:nvSpPr>
            <p:cNvPr id="10" name="Rounded Rectangle 9"/>
            <p:cNvSpPr/>
            <p:nvPr/>
          </p:nvSpPr>
          <p:spPr>
            <a:xfrm>
              <a:off x="2438399" y="3"/>
              <a:ext cx="1219200" cy="1219200"/>
            </a:xfrm>
            <a:prstGeom prst="roundRect">
              <a:avLst/>
            </a:pr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1" name="Rounded Rectangle 4"/>
            <p:cNvSpPr/>
            <p:nvPr/>
          </p:nvSpPr>
          <p:spPr>
            <a:xfrm>
              <a:off x="2497915" y="59519"/>
              <a:ext cx="1100168" cy="110016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lvl="0" algn="ctr" defTabSz="1200150">
                <a:lnSpc>
                  <a:spcPct val="90000"/>
                </a:lnSpc>
                <a:spcBef>
                  <a:spcPct val="0"/>
                </a:spcBef>
                <a:spcAft>
                  <a:spcPct val="35000"/>
                </a:spcAft>
              </a:pPr>
              <a:r>
                <a:rPr lang="en-US" sz="2700" kern="1200" dirty="0" smtClean="0"/>
                <a:t>Master</a:t>
              </a:r>
            </a:p>
          </p:txBody>
        </p:sp>
      </p:grpSp>
      <p:grpSp>
        <p:nvGrpSpPr>
          <p:cNvPr id="12" name="Group 11"/>
          <p:cNvGrpSpPr/>
          <p:nvPr/>
        </p:nvGrpSpPr>
        <p:grpSpPr>
          <a:xfrm>
            <a:off x="2133600" y="3412316"/>
            <a:ext cx="1219200" cy="1219200"/>
            <a:chOff x="2438399" y="3"/>
            <a:chExt cx="1219200" cy="1219200"/>
          </a:xfrm>
        </p:grpSpPr>
        <p:sp>
          <p:nvSpPr>
            <p:cNvPr id="13" name="Rounded Rectangle 12"/>
            <p:cNvSpPr/>
            <p:nvPr/>
          </p:nvSpPr>
          <p:spPr>
            <a:xfrm>
              <a:off x="2438399" y="3"/>
              <a:ext cx="1219200" cy="1219200"/>
            </a:xfrm>
            <a:prstGeom prst="roundRect">
              <a:avLst/>
            </a:pr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4" name="Rounded Rectangle 4"/>
            <p:cNvSpPr/>
            <p:nvPr/>
          </p:nvSpPr>
          <p:spPr>
            <a:xfrm>
              <a:off x="2497915" y="59519"/>
              <a:ext cx="1100168" cy="110016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lvl="0" algn="ctr" defTabSz="1200150">
                <a:lnSpc>
                  <a:spcPct val="90000"/>
                </a:lnSpc>
                <a:spcBef>
                  <a:spcPct val="0"/>
                </a:spcBef>
                <a:spcAft>
                  <a:spcPct val="35000"/>
                </a:spcAft>
              </a:pPr>
              <a:r>
                <a:rPr lang="en-US" sz="2700" kern="1200" dirty="0" smtClean="0"/>
                <a:t>Master</a:t>
              </a:r>
            </a:p>
          </p:txBody>
        </p:sp>
      </p:grpSp>
      <p:cxnSp>
        <p:nvCxnSpPr>
          <p:cNvPr id="16" name="Straight Arrow Connector 15"/>
          <p:cNvCxnSpPr>
            <a:stCxn id="7" idx="1"/>
            <a:endCxn id="13" idx="0"/>
          </p:cNvCxnSpPr>
          <p:nvPr/>
        </p:nvCxnSpPr>
        <p:spPr>
          <a:xfrm flipH="1">
            <a:off x="2743200" y="1981200"/>
            <a:ext cx="1219200" cy="1431116"/>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13" idx="3"/>
            <a:endCxn id="10" idx="1"/>
          </p:cNvCxnSpPr>
          <p:nvPr/>
        </p:nvCxnSpPr>
        <p:spPr>
          <a:xfrm flipV="1">
            <a:off x="3352800" y="4012391"/>
            <a:ext cx="2438400" cy="9525"/>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10" idx="0"/>
            <a:endCxn id="7" idx="3"/>
          </p:cNvCxnSpPr>
          <p:nvPr/>
        </p:nvCxnSpPr>
        <p:spPr>
          <a:xfrm flipH="1" flipV="1">
            <a:off x="5181600" y="1981200"/>
            <a:ext cx="1219200" cy="1421591"/>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15" name="Down Arrow 14"/>
          <p:cNvSpPr/>
          <p:nvPr/>
        </p:nvSpPr>
        <p:spPr>
          <a:xfrm>
            <a:off x="3200400" y="437307"/>
            <a:ext cx="533400" cy="863600"/>
          </a:xfrm>
          <a:prstGeom prst="downArrow">
            <a:avLst/>
          </a:prstGeom>
        </p:spPr>
        <p:style>
          <a:lnRef idx="1">
            <a:schemeClr val="accent1"/>
          </a:lnRef>
          <a:fillRef idx="2">
            <a:schemeClr val="accent1"/>
          </a:fillRef>
          <a:effectRef idx="1">
            <a:schemeClr val="accent1"/>
          </a:effectRef>
          <a:fontRef idx="minor">
            <a:schemeClr val="dk1"/>
          </a:fontRef>
        </p:style>
        <p:txBody>
          <a:bodyPr vert="vert" rtlCol="0" anchor="ctr"/>
          <a:lstStyle/>
          <a:p>
            <a:pPr algn="ctr"/>
            <a:r>
              <a:rPr lang="en-US" dirty="0" smtClean="0"/>
              <a:t>Write</a:t>
            </a:r>
            <a:endParaRPr lang="en-US" dirty="0"/>
          </a:p>
        </p:txBody>
      </p:sp>
      <p:sp>
        <p:nvSpPr>
          <p:cNvPr id="17" name="Down Arrow 16"/>
          <p:cNvSpPr/>
          <p:nvPr/>
        </p:nvSpPr>
        <p:spPr>
          <a:xfrm rot="19137022">
            <a:off x="2122998" y="965200"/>
            <a:ext cx="533400" cy="863600"/>
          </a:xfrm>
          <a:prstGeom prst="downArrow">
            <a:avLst/>
          </a:prstGeom>
        </p:spPr>
        <p:style>
          <a:lnRef idx="1">
            <a:schemeClr val="accent1"/>
          </a:lnRef>
          <a:fillRef idx="2">
            <a:schemeClr val="accent1"/>
          </a:fillRef>
          <a:effectRef idx="1">
            <a:schemeClr val="accent1"/>
          </a:effectRef>
          <a:fontRef idx="minor">
            <a:schemeClr val="dk1"/>
          </a:fontRef>
        </p:style>
        <p:txBody>
          <a:bodyPr vert="vert" rtlCol="0" anchor="ctr"/>
          <a:lstStyle/>
          <a:p>
            <a:pPr algn="ctr"/>
            <a:r>
              <a:rPr lang="en-US" dirty="0" smtClean="0"/>
              <a:t>Write</a:t>
            </a:r>
            <a:endParaRPr lang="en-US" dirty="0"/>
          </a:p>
        </p:txBody>
      </p:sp>
      <p:sp>
        <p:nvSpPr>
          <p:cNvPr id="19" name="Down Arrow 18"/>
          <p:cNvSpPr/>
          <p:nvPr/>
        </p:nvSpPr>
        <p:spPr>
          <a:xfrm rot="2593804">
            <a:off x="985373" y="827484"/>
            <a:ext cx="533400" cy="863600"/>
          </a:xfrm>
          <a:prstGeom prst="downArrow">
            <a:avLst/>
          </a:prstGeom>
        </p:spPr>
        <p:style>
          <a:lnRef idx="1">
            <a:schemeClr val="accent1"/>
          </a:lnRef>
          <a:fillRef idx="2">
            <a:schemeClr val="accent1"/>
          </a:fillRef>
          <a:effectRef idx="1">
            <a:schemeClr val="accent1"/>
          </a:effectRef>
          <a:fontRef idx="minor">
            <a:schemeClr val="dk1"/>
          </a:fontRef>
        </p:style>
        <p:txBody>
          <a:bodyPr vert="vert270" rtlCol="0" anchor="ctr"/>
          <a:lstStyle/>
          <a:p>
            <a:pPr algn="ctr"/>
            <a:r>
              <a:rPr lang="en-US" dirty="0" smtClean="0"/>
              <a:t>Write</a:t>
            </a:r>
            <a:endParaRPr lang="en-US" dirty="0"/>
          </a:p>
        </p:txBody>
      </p:sp>
      <p:sp>
        <p:nvSpPr>
          <p:cNvPr id="21" name="Down Arrow 20"/>
          <p:cNvSpPr/>
          <p:nvPr/>
        </p:nvSpPr>
        <p:spPr>
          <a:xfrm rot="16200000">
            <a:off x="927100" y="3425017"/>
            <a:ext cx="533400" cy="863600"/>
          </a:xfrm>
          <a:prstGeom prst="downArrow">
            <a:avLst/>
          </a:prstGeom>
        </p:spPr>
        <p:style>
          <a:lnRef idx="1">
            <a:schemeClr val="accent6"/>
          </a:lnRef>
          <a:fillRef idx="3">
            <a:schemeClr val="accent6"/>
          </a:fillRef>
          <a:effectRef idx="2">
            <a:schemeClr val="accent6"/>
          </a:effectRef>
          <a:fontRef idx="minor">
            <a:schemeClr val="lt1"/>
          </a:fontRef>
        </p:style>
        <p:txBody>
          <a:bodyPr vert="vert" rtlCol="0" anchor="ctr"/>
          <a:lstStyle/>
          <a:p>
            <a:pPr algn="ctr"/>
            <a:r>
              <a:rPr lang="en-US" dirty="0" smtClean="0"/>
              <a:t>Write</a:t>
            </a:r>
            <a:endParaRPr lang="en-US" dirty="0"/>
          </a:p>
        </p:txBody>
      </p:sp>
      <p:sp>
        <p:nvSpPr>
          <p:cNvPr id="22" name="Down Arrow 21"/>
          <p:cNvSpPr/>
          <p:nvPr/>
        </p:nvSpPr>
        <p:spPr>
          <a:xfrm rot="16200000">
            <a:off x="3873500" y="3577417"/>
            <a:ext cx="533400" cy="863600"/>
          </a:xfrm>
          <a:prstGeom prst="downArrow">
            <a:avLst/>
          </a:prstGeom>
        </p:spPr>
        <p:style>
          <a:lnRef idx="1">
            <a:schemeClr val="accent6"/>
          </a:lnRef>
          <a:fillRef idx="3">
            <a:schemeClr val="accent6"/>
          </a:fillRef>
          <a:effectRef idx="2">
            <a:schemeClr val="accent6"/>
          </a:effectRef>
          <a:fontRef idx="minor">
            <a:schemeClr val="lt1"/>
          </a:fontRef>
        </p:style>
        <p:txBody>
          <a:bodyPr vert="vert" rtlCol="0" anchor="ctr"/>
          <a:lstStyle/>
          <a:p>
            <a:pPr algn="ctr"/>
            <a:r>
              <a:rPr lang="en-US" dirty="0" smtClean="0"/>
              <a:t>Write</a:t>
            </a:r>
            <a:endParaRPr lang="en-US" dirty="0"/>
          </a:p>
        </p:txBody>
      </p:sp>
      <p:sp>
        <p:nvSpPr>
          <p:cNvPr id="23" name="Down Arrow 22"/>
          <p:cNvSpPr/>
          <p:nvPr/>
        </p:nvSpPr>
        <p:spPr>
          <a:xfrm rot="13500000">
            <a:off x="2501900" y="2260195"/>
            <a:ext cx="533400" cy="863600"/>
          </a:xfrm>
          <a:prstGeom prst="downArrow">
            <a:avLst/>
          </a:prstGeom>
        </p:spPr>
        <p:style>
          <a:lnRef idx="1">
            <a:schemeClr val="accent6"/>
          </a:lnRef>
          <a:fillRef idx="3">
            <a:schemeClr val="accent6"/>
          </a:fillRef>
          <a:effectRef idx="2">
            <a:schemeClr val="accent6"/>
          </a:effectRef>
          <a:fontRef idx="minor">
            <a:schemeClr val="lt1"/>
          </a:fontRef>
        </p:style>
        <p:txBody>
          <a:bodyPr vert="vert" rtlCol="0" anchor="ctr"/>
          <a:lstStyle/>
          <a:p>
            <a:pPr algn="ctr"/>
            <a:r>
              <a:rPr lang="en-US" dirty="0" smtClean="0"/>
              <a:t>Write</a:t>
            </a:r>
            <a:endParaRPr lang="en-US" dirty="0"/>
          </a:p>
        </p:txBody>
      </p:sp>
    </p:spTree>
    <p:extLst>
      <p:ext uri="{BB962C8B-B14F-4D97-AF65-F5344CB8AC3E}">
        <p14:creationId xmlns:p14="http://schemas.microsoft.com/office/powerpoint/2010/main" val="50670987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1" nodeType="with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0" presetClass="path" presetSubtype="0" accel="50000" decel="50000" fill="hold" grpId="0" nodeType="withEffect">
                                  <p:stCondLst>
                                    <p:cond delay="0"/>
                                  </p:stCondLst>
                                  <p:childTnLst>
                                    <p:animMotion origin="layout" path="M 0.11996 -0.05995 L 0.11996 0.07384 " pathEditMode="fixed" rAng="0" ptsTypes="AA">
                                      <p:cBhvr>
                                        <p:cTn id="8" dur="2000" fill="hold"/>
                                        <p:tgtEl>
                                          <p:spTgt spid="15"/>
                                        </p:tgtEl>
                                        <p:attrNameLst>
                                          <p:attrName>ppt_x</p:attrName>
                                          <p:attrName>ppt_y</p:attrName>
                                        </p:attrNameLst>
                                      </p:cBhvr>
                                      <p:rCtr x="0" y="6690"/>
                                    </p:animMotion>
                                  </p:childTnLst>
                                </p:cTn>
                              </p:par>
                            </p:childTnLst>
                          </p:cTn>
                        </p:par>
                        <p:par>
                          <p:cTn id="9" fill="hold">
                            <p:stCondLst>
                              <p:cond delay="2000"/>
                            </p:stCondLst>
                            <p:childTnLst>
                              <p:par>
                                <p:cTn id="10" presetID="1" presetClass="entr" presetSubtype="0" fill="hold" grpId="1" nodeType="afterEffect">
                                  <p:stCondLst>
                                    <p:cond delay="0"/>
                                  </p:stCondLst>
                                  <p:childTnLst>
                                    <p:set>
                                      <p:cBhvr>
                                        <p:cTn id="11" dur="1" fill="hold">
                                          <p:stCondLst>
                                            <p:cond delay="0"/>
                                          </p:stCondLst>
                                        </p:cTn>
                                        <p:tgtEl>
                                          <p:spTgt spid="19"/>
                                        </p:tgtEl>
                                        <p:attrNameLst>
                                          <p:attrName>style.visibility</p:attrName>
                                        </p:attrNameLst>
                                      </p:cBhvr>
                                      <p:to>
                                        <p:strVal val="visible"/>
                                      </p:to>
                                    </p:set>
                                  </p:childTnLst>
                                </p:cTn>
                              </p:par>
                              <p:par>
                                <p:cTn id="12" presetID="1" presetClass="entr" presetSubtype="0" fill="hold" grpId="1" nodeType="withEffect">
                                  <p:stCondLst>
                                    <p:cond delay="0"/>
                                  </p:stCondLst>
                                  <p:childTnLst>
                                    <p:set>
                                      <p:cBhvr>
                                        <p:cTn id="13" dur="1" fill="hold">
                                          <p:stCondLst>
                                            <p:cond delay="0"/>
                                          </p:stCondLst>
                                        </p:cTn>
                                        <p:tgtEl>
                                          <p:spTgt spid="17"/>
                                        </p:tgtEl>
                                        <p:attrNameLst>
                                          <p:attrName>style.visibility</p:attrName>
                                        </p:attrNameLst>
                                      </p:cBhvr>
                                      <p:to>
                                        <p:strVal val="visible"/>
                                      </p:to>
                                    </p:set>
                                  </p:childTnLst>
                                </p:cTn>
                              </p:par>
                            </p:childTnLst>
                          </p:cTn>
                        </p:par>
                        <p:par>
                          <p:cTn id="14" fill="hold">
                            <p:stCondLst>
                              <p:cond delay="2000"/>
                            </p:stCondLst>
                            <p:childTnLst>
                              <p:par>
                                <p:cTn id="15" presetID="0" presetClass="path" presetSubtype="0" accel="50000" decel="50000" fill="hold" grpId="0" nodeType="afterEffect">
                                  <p:stCondLst>
                                    <p:cond delay="0"/>
                                  </p:stCondLst>
                                  <p:childTnLst>
                                    <p:animMotion origin="layout" path="M 0.34306 0.15232 L 0.4349 0.29584 " pathEditMode="fixed" rAng="0" ptsTypes="AA">
                                      <p:cBhvr>
                                        <p:cTn id="16" dur="2000" fill="hold"/>
                                        <p:tgtEl>
                                          <p:spTgt spid="17"/>
                                        </p:tgtEl>
                                        <p:attrNameLst>
                                          <p:attrName>ppt_x</p:attrName>
                                          <p:attrName>ppt_y</p:attrName>
                                        </p:attrNameLst>
                                      </p:cBhvr>
                                      <p:rCtr x="4583" y="7176"/>
                                    </p:animMotion>
                                  </p:childTnLst>
                                </p:cTn>
                              </p:par>
                              <p:par>
                                <p:cTn id="17" presetID="0" presetClass="path" presetSubtype="0" accel="50000" decel="50000" fill="hold" grpId="0" nodeType="withEffect">
                                  <p:stCondLst>
                                    <p:cond delay="0"/>
                                  </p:stCondLst>
                                  <p:childTnLst>
                                    <p:animMotion origin="layout" path="M 0.25903 0.17246 L 0.16736 0.31644 " pathEditMode="fixed" rAng="0" ptsTypes="AA">
                                      <p:cBhvr>
                                        <p:cTn id="18" dur="2000" fill="hold"/>
                                        <p:tgtEl>
                                          <p:spTgt spid="19"/>
                                        </p:tgtEl>
                                        <p:attrNameLst>
                                          <p:attrName>ppt_x</p:attrName>
                                          <p:attrName>ppt_y</p:attrName>
                                        </p:attrNameLst>
                                      </p:cBhvr>
                                      <p:rCtr x="-4583" y="7199"/>
                                    </p:animMotion>
                                  </p:childTnLst>
                                </p:cTn>
                              </p:par>
                            </p:childTnLst>
                          </p:cTn>
                        </p:par>
                        <p:par>
                          <p:cTn id="19" fill="hold">
                            <p:stCondLst>
                              <p:cond delay="4000"/>
                            </p:stCondLst>
                            <p:childTnLst>
                              <p:par>
                                <p:cTn id="20" presetID="1" presetClass="entr" presetSubtype="0" fill="hold" grpId="1" nodeType="afterEffect">
                                  <p:stCondLst>
                                    <p:cond delay="0"/>
                                  </p:stCondLst>
                                  <p:childTnLst>
                                    <p:set>
                                      <p:cBhvr>
                                        <p:cTn id="21" dur="1" fill="hold">
                                          <p:stCondLst>
                                            <p:cond delay="0"/>
                                          </p:stCondLst>
                                        </p:cTn>
                                        <p:tgtEl>
                                          <p:spTgt spid="22"/>
                                        </p:tgtEl>
                                        <p:attrNameLst>
                                          <p:attrName>style.visibility</p:attrName>
                                        </p:attrNameLst>
                                      </p:cBhvr>
                                      <p:to>
                                        <p:strVal val="visible"/>
                                      </p:to>
                                    </p:set>
                                  </p:childTnLst>
                                </p:cTn>
                              </p:par>
                              <p:par>
                                <p:cTn id="22" presetID="0" presetClass="path" presetSubtype="0" accel="50000" decel="50000" fill="hold" grpId="0" nodeType="withEffect">
                                  <p:stCondLst>
                                    <p:cond delay="0"/>
                                  </p:stCondLst>
                                  <p:childTnLst>
                                    <p:animMotion origin="layout" path="M -0.35417 0.00972 L -0.24879 0.00972 " pathEditMode="fixed" rAng="0" ptsTypes="AA">
                                      <p:cBhvr>
                                        <p:cTn id="23" dur="2000" fill="hold"/>
                                        <p:tgtEl>
                                          <p:spTgt spid="22"/>
                                        </p:tgtEl>
                                        <p:attrNameLst>
                                          <p:attrName>ppt_x</p:attrName>
                                          <p:attrName>ppt_y</p:attrName>
                                        </p:attrNameLst>
                                      </p:cBhvr>
                                      <p:rCtr x="5260" y="0"/>
                                    </p:animMotion>
                                  </p:childTnLst>
                                </p:cTn>
                              </p:par>
                            </p:childTnLst>
                          </p:cTn>
                        </p:par>
                        <p:par>
                          <p:cTn id="24" fill="hold">
                            <p:stCondLst>
                              <p:cond delay="6000"/>
                            </p:stCondLst>
                            <p:childTnLst>
                              <p:par>
                                <p:cTn id="25" presetID="1" presetClass="entr" presetSubtype="0" fill="hold" grpId="1" nodeType="after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par>
                                <p:cTn id="27" presetID="0" presetClass="path" presetSubtype="0" accel="50000" decel="50000" fill="hold" grpId="0" nodeType="withEffect">
                                  <p:stCondLst>
                                    <p:cond delay="0"/>
                                  </p:stCondLst>
                                  <p:childTnLst>
                                    <p:animMotion origin="layout" path="M 0.34236 0.01944 L 0.47378 0.01944 " pathEditMode="fixed" rAng="0" ptsTypes="AA">
                                      <p:cBhvr>
                                        <p:cTn id="28" dur="2000" fill="hold"/>
                                        <p:tgtEl>
                                          <p:spTgt spid="21"/>
                                        </p:tgtEl>
                                        <p:attrNameLst>
                                          <p:attrName>ppt_x</p:attrName>
                                          <p:attrName>ppt_y</p:attrName>
                                        </p:attrNameLst>
                                      </p:cBhvr>
                                      <p:rCtr x="6562" y="0"/>
                                    </p:animMotion>
                                  </p:childTnLst>
                                </p:cTn>
                              </p:par>
                              <p:par>
                                <p:cTn id="29" presetID="1" presetClass="entr" presetSubtype="0" fill="hold" grpId="1" nodeType="withEffect">
                                  <p:stCondLst>
                                    <p:cond delay="0"/>
                                  </p:stCondLst>
                                  <p:childTnLst>
                                    <p:set>
                                      <p:cBhvr>
                                        <p:cTn id="30" dur="1" fill="hold">
                                          <p:stCondLst>
                                            <p:cond delay="0"/>
                                          </p:stCondLst>
                                        </p:cTn>
                                        <p:tgtEl>
                                          <p:spTgt spid="23"/>
                                        </p:tgtEl>
                                        <p:attrNameLst>
                                          <p:attrName>style.visibility</p:attrName>
                                        </p:attrNameLst>
                                      </p:cBhvr>
                                      <p:to>
                                        <p:strVal val="visible"/>
                                      </p:to>
                                    </p:set>
                                  </p:childTnLst>
                                </p:cTn>
                              </p:par>
                              <p:par>
                                <p:cTn id="31" presetID="0" presetClass="path" presetSubtype="0" accel="50000" decel="50000" fill="hold" grpId="0" nodeType="withEffect">
                                  <p:stCondLst>
                                    <p:cond delay="0"/>
                                  </p:stCondLst>
                                  <p:childTnLst>
                                    <p:animMotion origin="layout" path="M 0.021 0.06852 L 0.11423 -0.07754 " pathEditMode="fixed" rAng="0" ptsTypes="AA">
                                      <p:cBhvr>
                                        <p:cTn id="32" dur="2000" fill="hold"/>
                                        <p:tgtEl>
                                          <p:spTgt spid="23"/>
                                        </p:tgtEl>
                                        <p:attrNameLst>
                                          <p:attrName>ppt_x</p:attrName>
                                          <p:attrName>ppt_y</p:attrName>
                                        </p:attrNameLst>
                                      </p:cBhvr>
                                      <p:rCtr x="4653" y="-731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5" grpId="1" animBg="1"/>
      <p:bldP spid="17" grpId="0" animBg="1"/>
      <p:bldP spid="17" grpId="1" animBg="1"/>
      <p:bldP spid="19" grpId="0" animBg="1"/>
      <p:bldP spid="19" grpId="1" animBg="1"/>
      <p:bldP spid="21" grpId="0" animBg="1"/>
      <p:bldP spid="21" grpId="1" animBg="1"/>
      <p:bldP spid="22" grpId="0" animBg="1"/>
      <p:bldP spid="22" grpId="1" animBg="1"/>
      <p:bldP spid="23" grpId="0" animBg="1"/>
      <p:bldP spid="23" grpId="1"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Multi-Master Replication</a:t>
            </a:r>
            <a:endParaRPr lang="en-US" dirty="0"/>
          </a:p>
        </p:txBody>
      </p:sp>
      <p:grpSp>
        <p:nvGrpSpPr>
          <p:cNvPr id="6" name="Group 5"/>
          <p:cNvGrpSpPr/>
          <p:nvPr/>
        </p:nvGrpSpPr>
        <p:grpSpPr>
          <a:xfrm>
            <a:off x="3962400" y="1371600"/>
            <a:ext cx="1219200" cy="1219200"/>
            <a:chOff x="2438399" y="3"/>
            <a:chExt cx="1219200" cy="1219200"/>
          </a:xfrm>
        </p:grpSpPr>
        <p:sp>
          <p:nvSpPr>
            <p:cNvPr id="7" name="Rounded Rectangle 6"/>
            <p:cNvSpPr/>
            <p:nvPr/>
          </p:nvSpPr>
          <p:spPr>
            <a:xfrm>
              <a:off x="2438399" y="3"/>
              <a:ext cx="1219200" cy="1219200"/>
            </a:xfrm>
            <a:prstGeom prst="roundRect">
              <a:avLst/>
            </a:pr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8" name="Rounded Rectangle 4"/>
            <p:cNvSpPr/>
            <p:nvPr/>
          </p:nvSpPr>
          <p:spPr>
            <a:xfrm>
              <a:off x="2497915" y="59519"/>
              <a:ext cx="1100168" cy="110016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lvl="0" algn="ctr" defTabSz="1200150">
                <a:lnSpc>
                  <a:spcPct val="90000"/>
                </a:lnSpc>
                <a:spcBef>
                  <a:spcPct val="0"/>
                </a:spcBef>
                <a:spcAft>
                  <a:spcPct val="35000"/>
                </a:spcAft>
              </a:pPr>
              <a:r>
                <a:rPr lang="en-US" sz="2700" kern="1200" dirty="0" smtClean="0"/>
                <a:t>Master</a:t>
              </a:r>
            </a:p>
          </p:txBody>
        </p:sp>
      </p:grpSp>
      <p:grpSp>
        <p:nvGrpSpPr>
          <p:cNvPr id="9" name="Group 8"/>
          <p:cNvGrpSpPr/>
          <p:nvPr/>
        </p:nvGrpSpPr>
        <p:grpSpPr>
          <a:xfrm>
            <a:off x="5791200" y="3402791"/>
            <a:ext cx="1219200" cy="1219200"/>
            <a:chOff x="2438399" y="3"/>
            <a:chExt cx="1219200" cy="1219200"/>
          </a:xfrm>
        </p:grpSpPr>
        <p:sp>
          <p:nvSpPr>
            <p:cNvPr id="10" name="Rounded Rectangle 9"/>
            <p:cNvSpPr/>
            <p:nvPr/>
          </p:nvSpPr>
          <p:spPr>
            <a:xfrm>
              <a:off x="2438399" y="3"/>
              <a:ext cx="1219200" cy="1219200"/>
            </a:xfrm>
            <a:prstGeom prst="roundRect">
              <a:avLst/>
            </a:pr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1" name="Rounded Rectangle 4"/>
            <p:cNvSpPr/>
            <p:nvPr/>
          </p:nvSpPr>
          <p:spPr>
            <a:xfrm>
              <a:off x="2497915" y="59519"/>
              <a:ext cx="1100168" cy="110016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lvl="0" algn="ctr" defTabSz="1200150">
                <a:lnSpc>
                  <a:spcPct val="90000"/>
                </a:lnSpc>
                <a:spcBef>
                  <a:spcPct val="0"/>
                </a:spcBef>
                <a:spcAft>
                  <a:spcPct val="35000"/>
                </a:spcAft>
              </a:pPr>
              <a:r>
                <a:rPr lang="en-US" sz="2700" kern="1200" dirty="0" smtClean="0"/>
                <a:t>Master</a:t>
              </a:r>
            </a:p>
          </p:txBody>
        </p:sp>
      </p:grpSp>
      <p:grpSp>
        <p:nvGrpSpPr>
          <p:cNvPr id="12" name="Group 11"/>
          <p:cNvGrpSpPr/>
          <p:nvPr/>
        </p:nvGrpSpPr>
        <p:grpSpPr>
          <a:xfrm>
            <a:off x="2133600" y="3412316"/>
            <a:ext cx="1219200" cy="1219200"/>
            <a:chOff x="2438399" y="3"/>
            <a:chExt cx="1219200" cy="1219200"/>
          </a:xfrm>
        </p:grpSpPr>
        <p:sp>
          <p:nvSpPr>
            <p:cNvPr id="13" name="Rounded Rectangle 12"/>
            <p:cNvSpPr/>
            <p:nvPr/>
          </p:nvSpPr>
          <p:spPr>
            <a:xfrm>
              <a:off x="2438399" y="3"/>
              <a:ext cx="1219200" cy="1219200"/>
            </a:xfrm>
            <a:prstGeom prst="roundRect">
              <a:avLst/>
            </a:pr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4" name="Rounded Rectangle 4"/>
            <p:cNvSpPr/>
            <p:nvPr/>
          </p:nvSpPr>
          <p:spPr>
            <a:xfrm>
              <a:off x="2497915" y="59519"/>
              <a:ext cx="1100168" cy="110016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lvl="0" algn="ctr" defTabSz="1200150">
                <a:lnSpc>
                  <a:spcPct val="90000"/>
                </a:lnSpc>
                <a:spcBef>
                  <a:spcPct val="0"/>
                </a:spcBef>
                <a:spcAft>
                  <a:spcPct val="35000"/>
                </a:spcAft>
              </a:pPr>
              <a:r>
                <a:rPr lang="en-US" sz="2700" kern="1200" dirty="0" smtClean="0"/>
                <a:t>Master</a:t>
              </a:r>
            </a:p>
          </p:txBody>
        </p:sp>
      </p:grpSp>
      <p:cxnSp>
        <p:nvCxnSpPr>
          <p:cNvPr id="16" name="Straight Arrow Connector 15"/>
          <p:cNvCxnSpPr>
            <a:stCxn id="7" idx="1"/>
            <a:endCxn id="13" idx="0"/>
          </p:cNvCxnSpPr>
          <p:nvPr/>
        </p:nvCxnSpPr>
        <p:spPr>
          <a:xfrm flipH="1">
            <a:off x="2743200" y="1981200"/>
            <a:ext cx="1219200" cy="1431116"/>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13" idx="3"/>
            <a:endCxn id="10" idx="1"/>
          </p:cNvCxnSpPr>
          <p:nvPr/>
        </p:nvCxnSpPr>
        <p:spPr>
          <a:xfrm flipV="1">
            <a:off x="3352800" y="4012391"/>
            <a:ext cx="2438400" cy="9525"/>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10" idx="0"/>
            <a:endCxn id="7" idx="3"/>
          </p:cNvCxnSpPr>
          <p:nvPr/>
        </p:nvCxnSpPr>
        <p:spPr>
          <a:xfrm flipH="1" flipV="1">
            <a:off x="5181600" y="1981200"/>
            <a:ext cx="1219200" cy="1421591"/>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15" name="Down Arrow 14"/>
          <p:cNvSpPr/>
          <p:nvPr/>
        </p:nvSpPr>
        <p:spPr>
          <a:xfrm>
            <a:off x="3200400" y="437307"/>
            <a:ext cx="533400" cy="863600"/>
          </a:xfrm>
          <a:prstGeom prst="downArrow">
            <a:avLst/>
          </a:prstGeom>
        </p:spPr>
        <p:style>
          <a:lnRef idx="1">
            <a:schemeClr val="accent1"/>
          </a:lnRef>
          <a:fillRef idx="2">
            <a:schemeClr val="accent1"/>
          </a:fillRef>
          <a:effectRef idx="1">
            <a:schemeClr val="accent1"/>
          </a:effectRef>
          <a:fontRef idx="minor">
            <a:schemeClr val="dk1"/>
          </a:fontRef>
        </p:style>
        <p:txBody>
          <a:bodyPr vert="vert" rtlCol="0" anchor="ctr"/>
          <a:lstStyle/>
          <a:p>
            <a:pPr algn="ctr"/>
            <a:r>
              <a:rPr lang="en-US" dirty="0" smtClean="0"/>
              <a:t>Write</a:t>
            </a:r>
            <a:endParaRPr lang="en-US" dirty="0"/>
          </a:p>
        </p:txBody>
      </p:sp>
      <p:sp>
        <p:nvSpPr>
          <p:cNvPr id="17" name="Down Arrow 16"/>
          <p:cNvSpPr/>
          <p:nvPr/>
        </p:nvSpPr>
        <p:spPr>
          <a:xfrm rot="19137022">
            <a:off x="2122998" y="965200"/>
            <a:ext cx="533400" cy="863600"/>
          </a:xfrm>
          <a:prstGeom prst="downArrow">
            <a:avLst/>
          </a:prstGeom>
        </p:spPr>
        <p:style>
          <a:lnRef idx="1">
            <a:schemeClr val="accent1"/>
          </a:lnRef>
          <a:fillRef idx="2">
            <a:schemeClr val="accent1"/>
          </a:fillRef>
          <a:effectRef idx="1">
            <a:schemeClr val="accent1"/>
          </a:effectRef>
          <a:fontRef idx="minor">
            <a:schemeClr val="dk1"/>
          </a:fontRef>
        </p:style>
        <p:txBody>
          <a:bodyPr vert="vert" rtlCol="0" anchor="ctr"/>
          <a:lstStyle/>
          <a:p>
            <a:pPr algn="ctr"/>
            <a:r>
              <a:rPr lang="en-US" dirty="0" smtClean="0"/>
              <a:t>Write</a:t>
            </a:r>
            <a:endParaRPr lang="en-US" dirty="0"/>
          </a:p>
        </p:txBody>
      </p:sp>
      <p:sp>
        <p:nvSpPr>
          <p:cNvPr id="19" name="Down Arrow 18"/>
          <p:cNvSpPr/>
          <p:nvPr/>
        </p:nvSpPr>
        <p:spPr>
          <a:xfrm rot="2593804">
            <a:off x="985373" y="827484"/>
            <a:ext cx="533400" cy="863600"/>
          </a:xfrm>
          <a:prstGeom prst="downArrow">
            <a:avLst/>
          </a:prstGeom>
        </p:spPr>
        <p:style>
          <a:lnRef idx="1">
            <a:schemeClr val="accent1"/>
          </a:lnRef>
          <a:fillRef idx="2">
            <a:schemeClr val="accent1"/>
          </a:fillRef>
          <a:effectRef idx="1">
            <a:schemeClr val="accent1"/>
          </a:effectRef>
          <a:fontRef idx="minor">
            <a:schemeClr val="dk1"/>
          </a:fontRef>
        </p:style>
        <p:txBody>
          <a:bodyPr vert="vert270" rtlCol="0" anchor="ctr"/>
          <a:lstStyle/>
          <a:p>
            <a:pPr algn="ctr"/>
            <a:r>
              <a:rPr lang="en-US" dirty="0" smtClean="0"/>
              <a:t>Write</a:t>
            </a:r>
            <a:endParaRPr lang="en-US" dirty="0"/>
          </a:p>
        </p:txBody>
      </p:sp>
      <p:sp>
        <p:nvSpPr>
          <p:cNvPr id="21" name="Down Arrow 20"/>
          <p:cNvSpPr/>
          <p:nvPr/>
        </p:nvSpPr>
        <p:spPr>
          <a:xfrm rot="16200000">
            <a:off x="3873500" y="3135112"/>
            <a:ext cx="533400" cy="863600"/>
          </a:xfrm>
          <a:prstGeom prst="downArrow">
            <a:avLst/>
          </a:prstGeom>
        </p:spPr>
        <p:style>
          <a:lnRef idx="1">
            <a:schemeClr val="accent1"/>
          </a:lnRef>
          <a:fillRef idx="2">
            <a:schemeClr val="accent1"/>
          </a:fillRef>
          <a:effectRef idx="1">
            <a:schemeClr val="accent1"/>
          </a:effectRef>
          <a:fontRef idx="minor">
            <a:schemeClr val="dk1"/>
          </a:fontRef>
        </p:style>
        <p:txBody>
          <a:bodyPr vert="vert" rtlCol="0" anchor="ctr"/>
          <a:lstStyle/>
          <a:p>
            <a:pPr algn="ctr"/>
            <a:r>
              <a:rPr lang="en-US" dirty="0" smtClean="0"/>
              <a:t>Write</a:t>
            </a:r>
            <a:endParaRPr lang="en-US" dirty="0"/>
          </a:p>
        </p:txBody>
      </p:sp>
      <p:sp>
        <p:nvSpPr>
          <p:cNvPr id="22" name="Down Arrow 21"/>
          <p:cNvSpPr/>
          <p:nvPr/>
        </p:nvSpPr>
        <p:spPr>
          <a:xfrm rot="16200000">
            <a:off x="1043646" y="2905483"/>
            <a:ext cx="533400" cy="863600"/>
          </a:xfrm>
          <a:prstGeom prst="downArrow">
            <a:avLst/>
          </a:prstGeom>
        </p:spPr>
        <p:style>
          <a:lnRef idx="1">
            <a:schemeClr val="accent1"/>
          </a:lnRef>
          <a:fillRef idx="2">
            <a:schemeClr val="accent1"/>
          </a:fillRef>
          <a:effectRef idx="1">
            <a:schemeClr val="accent1"/>
          </a:effectRef>
          <a:fontRef idx="minor">
            <a:schemeClr val="dk1"/>
          </a:fontRef>
        </p:style>
        <p:txBody>
          <a:bodyPr vert="vert" rtlCol="0" anchor="ctr"/>
          <a:lstStyle/>
          <a:p>
            <a:pPr algn="ctr"/>
            <a:r>
              <a:rPr lang="en-US" dirty="0" smtClean="0"/>
              <a:t>Write</a:t>
            </a:r>
            <a:endParaRPr lang="en-US" dirty="0"/>
          </a:p>
        </p:txBody>
      </p:sp>
      <p:sp>
        <p:nvSpPr>
          <p:cNvPr id="23" name="Down Arrow 22"/>
          <p:cNvSpPr/>
          <p:nvPr/>
        </p:nvSpPr>
        <p:spPr>
          <a:xfrm rot="13500000">
            <a:off x="2501900" y="2260195"/>
            <a:ext cx="533400" cy="863600"/>
          </a:xfrm>
          <a:prstGeom prst="downArrow">
            <a:avLst/>
          </a:prstGeom>
        </p:spPr>
        <p:style>
          <a:lnRef idx="1">
            <a:schemeClr val="accent1"/>
          </a:lnRef>
          <a:fillRef idx="2">
            <a:schemeClr val="accent1"/>
          </a:fillRef>
          <a:effectRef idx="1">
            <a:schemeClr val="accent1"/>
          </a:effectRef>
          <a:fontRef idx="minor">
            <a:schemeClr val="dk1"/>
          </a:fontRef>
        </p:style>
        <p:txBody>
          <a:bodyPr vert="vert" rtlCol="0" anchor="ctr"/>
          <a:lstStyle/>
          <a:p>
            <a:pPr algn="ctr"/>
            <a:r>
              <a:rPr lang="en-US" dirty="0" smtClean="0"/>
              <a:t>Write</a:t>
            </a:r>
            <a:endParaRPr lang="en-US" dirty="0"/>
          </a:p>
        </p:txBody>
      </p:sp>
      <p:grpSp>
        <p:nvGrpSpPr>
          <p:cNvPr id="5" name="Group 4"/>
          <p:cNvGrpSpPr/>
          <p:nvPr/>
        </p:nvGrpSpPr>
        <p:grpSpPr>
          <a:xfrm>
            <a:off x="4124262" y="2545041"/>
            <a:ext cx="895475" cy="1055462"/>
            <a:chOff x="4124262" y="2347329"/>
            <a:chExt cx="895475" cy="1055462"/>
          </a:xfrm>
        </p:grpSpPr>
        <p:pic>
          <p:nvPicPr>
            <p:cNvPr id="28" name="Picture 2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24262" y="2507316"/>
              <a:ext cx="895475" cy="895475"/>
            </a:xfrm>
            <a:prstGeom prst="rect">
              <a:avLst/>
            </a:prstGeom>
          </p:spPr>
        </p:pic>
        <p:sp>
          <p:nvSpPr>
            <p:cNvPr id="4" name="TextBox 3"/>
            <p:cNvSpPr txBox="1"/>
            <p:nvPr/>
          </p:nvSpPr>
          <p:spPr>
            <a:xfrm>
              <a:off x="4355756" y="2347329"/>
              <a:ext cx="432486" cy="769441"/>
            </a:xfrm>
            <a:prstGeom prst="rect">
              <a:avLst/>
            </a:prstGeom>
            <a:noFill/>
          </p:spPr>
          <p:txBody>
            <a:bodyPr wrap="square" rtlCol="0">
              <a:spAutoFit/>
            </a:bodyPr>
            <a:lstStyle/>
            <a:p>
              <a:r>
                <a:rPr lang="en-US" sz="44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a:t>
              </a:r>
              <a:endParaRPr lang="en-US" sz="44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grpSp>
    </p:spTree>
    <p:extLst>
      <p:ext uri="{BB962C8B-B14F-4D97-AF65-F5344CB8AC3E}">
        <p14:creationId xmlns:p14="http://schemas.microsoft.com/office/powerpoint/2010/main" val="110575092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1" nodeType="with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0" presetClass="path" presetSubtype="0" accel="50000" decel="50000" fill="hold" grpId="0" nodeType="withEffect">
                                  <p:stCondLst>
                                    <p:cond delay="0"/>
                                  </p:stCondLst>
                                  <p:childTnLst>
                                    <p:animMotion origin="layout" path="M 0.11996 -0.05995 L 0.11996 0.07384 " pathEditMode="fixed" rAng="0" ptsTypes="AA">
                                      <p:cBhvr>
                                        <p:cTn id="8" dur="2000" fill="hold"/>
                                        <p:tgtEl>
                                          <p:spTgt spid="15"/>
                                        </p:tgtEl>
                                        <p:attrNameLst>
                                          <p:attrName>ppt_x</p:attrName>
                                          <p:attrName>ppt_y</p:attrName>
                                        </p:attrNameLst>
                                      </p:cBhvr>
                                      <p:rCtr x="0" y="6690"/>
                                    </p:animMotion>
                                  </p:childTnLst>
                                </p:cTn>
                              </p:par>
                              <p:par>
                                <p:cTn id="9" presetID="0" presetClass="path" presetSubtype="0" accel="50000" decel="50000" fill="hold" grpId="0" nodeType="withEffect">
                                  <p:stCondLst>
                                    <p:cond delay="0"/>
                                  </p:stCondLst>
                                  <p:childTnLst>
                                    <p:animMotion origin="layout" path="M -0.04462 0.10764 L 0.06076 0.10764 " pathEditMode="fixed" rAng="0" ptsTypes="AA">
                                      <p:cBhvr>
                                        <p:cTn id="10" dur="2000" fill="hold"/>
                                        <p:tgtEl>
                                          <p:spTgt spid="22"/>
                                        </p:tgtEl>
                                        <p:attrNameLst>
                                          <p:attrName>ppt_x</p:attrName>
                                          <p:attrName>ppt_y</p:attrName>
                                        </p:attrNameLst>
                                      </p:cBhvr>
                                      <p:rCtr x="5260" y="0"/>
                                    </p:animMotion>
                                  </p:childTnLst>
                                </p:cTn>
                              </p:par>
                            </p:childTnLst>
                          </p:cTn>
                        </p:par>
                        <p:par>
                          <p:cTn id="11" fill="hold">
                            <p:stCondLst>
                              <p:cond delay="2000"/>
                            </p:stCondLst>
                            <p:childTnLst>
                              <p:par>
                                <p:cTn id="12" presetID="1" presetClass="entr" presetSubtype="0" fill="hold" grpId="1" nodeType="afterEffect">
                                  <p:stCondLst>
                                    <p:cond delay="0"/>
                                  </p:stCondLst>
                                  <p:childTnLst>
                                    <p:set>
                                      <p:cBhvr>
                                        <p:cTn id="13" dur="1" fill="hold">
                                          <p:stCondLst>
                                            <p:cond delay="0"/>
                                          </p:stCondLst>
                                        </p:cTn>
                                        <p:tgtEl>
                                          <p:spTgt spid="22"/>
                                        </p:tgtEl>
                                        <p:attrNameLst>
                                          <p:attrName>style.visibility</p:attrName>
                                        </p:attrNameLst>
                                      </p:cBhvr>
                                      <p:to>
                                        <p:strVal val="visible"/>
                                      </p:to>
                                    </p:set>
                                  </p:childTnLst>
                                </p:cTn>
                              </p:par>
                            </p:childTnLst>
                          </p:cTn>
                        </p:par>
                        <p:par>
                          <p:cTn id="14" fill="hold">
                            <p:stCondLst>
                              <p:cond delay="2000"/>
                            </p:stCondLst>
                            <p:childTnLst>
                              <p:par>
                                <p:cTn id="15" presetID="1" presetClass="entr" presetSubtype="0" fill="hold" grpId="1" nodeType="after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par>
                                <p:cTn id="17" presetID="1" presetClass="entr" presetSubtype="0" fill="hold" grpId="1" nodeType="with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par>
                          <p:cTn id="19" fill="hold">
                            <p:stCondLst>
                              <p:cond delay="2000"/>
                            </p:stCondLst>
                            <p:childTnLst>
                              <p:par>
                                <p:cTn id="20" presetID="0" presetClass="path" presetSubtype="0" accel="50000" decel="50000" fill="hold" grpId="0" nodeType="afterEffect">
                                  <p:stCondLst>
                                    <p:cond delay="0"/>
                                  </p:stCondLst>
                                  <p:childTnLst>
                                    <p:animMotion origin="layout" path="M 0.34306 0.15232 L 0.4349 0.29584 " pathEditMode="fixed" rAng="0" ptsTypes="AA">
                                      <p:cBhvr>
                                        <p:cTn id="21" dur="2000" fill="hold"/>
                                        <p:tgtEl>
                                          <p:spTgt spid="17"/>
                                        </p:tgtEl>
                                        <p:attrNameLst>
                                          <p:attrName>ppt_x</p:attrName>
                                          <p:attrName>ppt_y</p:attrName>
                                        </p:attrNameLst>
                                      </p:cBhvr>
                                      <p:rCtr x="4583" y="7176"/>
                                    </p:animMotion>
                                  </p:childTnLst>
                                </p:cTn>
                              </p:par>
                              <p:par>
                                <p:cTn id="22" presetID="0" presetClass="path" presetSubtype="0" accel="50000" decel="50000" fill="hold" grpId="0" nodeType="withEffect">
                                  <p:stCondLst>
                                    <p:cond delay="0"/>
                                  </p:stCondLst>
                                  <p:childTnLst>
                                    <p:animMotion origin="layout" path="M 0.25903 0.17246 L 0.16736 0.31644 " pathEditMode="fixed" rAng="0" ptsTypes="AA">
                                      <p:cBhvr>
                                        <p:cTn id="23" dur="2000" fill="hold"/>
                                        <p:tgtEl>
                                          <p:spTgt spid="19"/>
                                        </p:tgtEl>
                                        <p:attrNameLst>
                                          <p:attrName>ppt_x</p:attrName>
                                          <p:attrName>ppt_y</p:attrName>
                                        </p:attrNameLst>
                                      </p:cBhvr>
                                      <p:rCtr x="-4583" y="7199"/>
                                    </p:animMotion>
                                  </p:childTnLst>
                                </p:cTn>
                              </p:par>
                              <p:par>
                                <p:cTn id="24" presetID="1" presetClass="entr" presetSubtype="0" fill="hold" grpId="1" nodeType="withEffect">
                                  <p:stCondLst>
                                    <p:cond delay="0"/>
                                  </p:stCondLst>
                                  <p:childTnLst>
                                    <p:set>
                                      <p:cBhvr>
                                        <p:cTn id="25" dur="1" fill="hold">
                                          <p:stCondLst>
                                            <p:cond delay="0"/>
                                          </p:stCondLst>
                                        </p:cTn>
                                        <p:tgtEl>
                                          <p:spTgt spid="21"/>
                                        </p:tgtEl>
                                        <p:attrNameLst>
                                          <p:attrName>style.visibility</p:attrName>
                                        </p:attrNameLst>
                                      </p:cBhvr>
                                      <p:to>
                                        <p:strVal val="visible"/>
                                      </p:to>
                                    </p:set>
                                  </p:childTnLst>
                                </p:cTn>
                              </p:par>
                              <p:par>
                                <p:cTn id="26" presetID="0" presetClass="path" presetSubtype="0" accel="50000" decel="50000" fill="hold" grpId="0" nodeType="withEffect">
                                  <p:stCondLst>
                                    <p:cond delay="0"/>
                                  </p:stCondLst>
                                  <p:childTnLst>
                                    <p:animMotion origin="layout" path="M 0.02014 0.06157 L 0.15156 0.06157 " pathEditMode="fixed" rAng="0" ptsTypes="AA">
                                      <p:cBhvr>
                                        <p:cTn id="27" dur="2000" fill="hold"/>
                                        <p:tgtEl>
                                          <p:spTgt spid="21"/>
                                        </p:tgtEl>
                                        <p:attrNameLst>
                                          <p:attrName>ppt_x</p:attrName>
                                          <p:attrName>ppt_y</p:attrName>
                                        </p:attrNameLst>
                                      </p:cBhvr>
                                      <p:rCtr x="6562" y="0"/>
                                    </p:animMotion>
                                  </p:childTnLst>
                                </p:cTn>
                              </p:par>
                              <p:par>
                                <p:cTn id="28" presetID="1" presetClass="entr" presetSubtype="0" fill="hold" grpId="1" nodeType="withEffect">
                                  <p:stCondLst>
                                    <p:cond delay="0"/>
                                  </p:stCondLst>
                                  <p:childTnLst>
                                    <p:set>
                                      <p:cBhvr>
                                        <p:cTn id="29" dur="1" fill="hold">
                                          <p:stCondLst>
                                            <p:cond delay="0"/>
                                          </p:stCondLst>
                                        </p:cTn>
                                        <p:tgtEl>
                                          <p:spTgt spid="23"/>
                                        </p:tgtEl>
                                        <p:attrNameLst>
                                          <p:attrName>style.visibility</p:attrName>
                                        </p:attrNameLst>
                                      </p:cBhvr>
                                      <p:to>
                                        <p:strVal val="visible"/>
                                      </p:to>
                                    </p:set>
                                  </p:childTnLst>
                                </p:cTn>
                              </p:par>
                              <p:par>
                                <p:cTn id="30" presetID="0" presetClass="path" presetSubtype="0" accel="50000" decel="50000" fill="hold" grpId="0" nodeType="withEffect">
                                  <p:stCondLst>
                                    <p:cond delay="0"/>
                                  </p:stCondLst>
                                  <p:childTnLst>
                                    <p:animMotion origin="layout" path="M 0.021 0.06852 L 0.11423 -0.07754 " pathEditMode="fixed" rAng="0" ptsTypes="AA">
                                      <p:cBhvr>
                                        <p:cTn id="31" dur="2000" fill="hold"/>
                                        <p:tgtEl>
                                          <p:spTgt spid="23"/>
                                        </p:tgtEl>
                                        <p:attrNameLst>
                                          <p:attrName>ppt_x</p:attrName>
                                          <p:attrName>ppt_y</p:attrName>
                                        </p:attrNameLst>
                                      </p:cBhvr>
                                      <p:rCtr x="4653" y="-7315"/>
                                    </p:animMotion>
                                  </p:childTnLst>
                                </p:cTn>
                              </p:par>
                            </p:childTnLst>
                          </p:cTn>
                        </p:par>
                        <p:par>
                          <p:cTn id="32" fill="hold">
                            <p:stCondLst>
                              <p:cond delay="4000"/>
                            </p:stCondLst>
                            <p:childTnLst>
                              <p:par>
                                <p:cTn id="33" presetID="10" presetClass="entr" presetSubtype="0" fill="hold" nodeType="afterEffect">
                                  <p:stCondLst>
                                    <p:cond delay="0"/>
                                  </p:stCondLst>
                                  <p:childTnLst>
                                    <p:set>
                                      <p:cBhvr>
                                        <p:cTn id="34" dur="1" fill="hold">
                                          <p:stCondLst>
                                            <p:cond delay="0"/>
                                          </p:stCondLst>
                                        </p:cTn>
                                        <p:tgtEl>
                                          <p:spTgt spid="5"/>
                                        </p:tgtEl>
                                        <p:attrNameLst>
                                          <p:attrName>style.visibility</p:attrName>
                                        </p:attrNameLst>
                                      </p:cBhvr>
                                      <p:to>
                                        <p:strVal val="visible"/>
                                      </p:to>
                                    </p:set>
                                    <p:animEffect transition="in" filter="fade">
                                      <p:cBhvr>
                                        <p:cTn id="3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5" grpId="1" animBg="1"/>
      <p:bldP spid="17" grpId="0" animBg="1"/>
      <p:bldP spid="17" grpId="1" animBg="1"/>
      <p:bldP spid="19" grpId="0" animBg="1"/>
      <p:bldP spid="19" grpId="1" animBg="1"/>
      <p:bldP spid="21" grpId="0" animBg="1"/>
      <p:bldP spid="21" grpId="1" animBg="1"/>
      <p:bldP spid="22" grpId="0" animBg="1"/>
      <p:bldP spid="22" grpId="1" animBg="1"/>
      <p:bldP spid="23" grpId="0" animBg="1"/>
      <p:bldP spid="23" grpId="1"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Quorum</a:t>
            </a:r>
            <a:endParaRPr lang="en-US" dirty="0"/>
          </a:p>
        </p:txBody>
      </p:sp>
      <p:graphicFrame>
        <p:nvGraphicFramePr>
          <p:cNvPr id="3" name="Diagram 2"/>
          <p:cNvGraphicFramePr/>
          <p:nvPr>
            <p:extLst>
              <p:ext uri="{D42A27DB-BD31-4B8C-83A1-F6EECF244321}">
                <p14:modId xmlns:p14="http://schemas.microsoft.com/office/powerpoint/2010/main" val="307098667"/>
              </p:ext>
            </p:extLst>
          </p:nvPr>
        </p:nvGraphicFramePr>
        <p:xfrm>
          <a:off x="762000" y="482600"/>
          <a:ext cx="7543800" cy="4572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05072124"/>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txBox="1">
            <a:spLocks/>
          </p:cNvSpPr>
          <p:nvPr/>
        </p:nvSpPr>
        <p:spPr>
          <a:xfrm>
            <a:off x="1600200" y="6019800"/>
            <a:ext cx="6781800" cy="762000"/>
          </a:xfrm>
          <a:prstGeom prst="rect">
            <a:avLst/>
          </a:prstGeom>
        </p:spPr>
        <p:txBody>
          <a:bodyPr vert="horz" lIns="91440" tIns="45720" rIns="91440" bIns="45720" rtlCol="0" anchor="b" anchorCtr="0">
            <a:normAutofit fontScale="97500"/>
          </a:bodyPr>
          <a:lstStyle>
            <a:lvl1pPr algn="l" defTabSz="9144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r>
              <a:rPr lang="en-US" sz="3600" dirty="0" smtClean="0"/>
              <a:t>Consistent Hashing</a:t>
            </a:r>
            <a:endParaRPr lang="en-US" sz="3600" dirty="0"/>
          </a:p>
        </p:txBody>
      </p:sp>
      <p:pic>
        <p:nvPicPr>
          <p:cNvPr id="1843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1360" y="397193"/>
            <a:ext cx="7620000" cy="5210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lstStyle/>
          <a:p>
            <a:r>
              <a:rPr lang="en-US" dirty="0" smtClean="0"/>
              <a:t>Quorum</a:t>
            </a:r>
            <a:endParaRPr lang="en-US" dirty="0"/>
          </a:p>
        </p:txBody>
      </p:sp>
      <p:sp>
        <p:nvSpPr>
          <p:cNvPr id="8" name="Rectangle 7"/>
          <p:cNvSpPr/>
          <p:nvPr/>
        </p:nvSpPr>
        <p:spPr>
          <a:xfrm>
            <a:off x="4739092" y="5818354"/>
            <a:ext cx="3602268" cy="369332"/>
          </a:xfrm>
          <a:prstGeom prst="rect">
            <a:avLst/>
          </a:prstGeom>
        </p:spPr>
        <p:txBody>
          <a:bodyPr wrap="none">
            <a:spAutoFit/>
          </a:bodyPr>
          <a:lstStyle/>
          <a:p>
            <a:r>
              <a:rPr lang="en-US" dirty="0">
                <a:solidFill>
                  <a:schemeClr val="bg1">
                    <a:lumMod val="65000"/>
                  </a:schemeClr>
                </a:solidFill>
              </a:rPr>
              <a:t>http://wiki.basho.com/Concepts.html</a:t>
            </a:r>
          </a:p>
        </p:txBody>
      </p:sp>
    </p:spTree>
    <p:extLst>
      <p:ext uri="{BB962C8B-B14F-4D97-AF65-F5344CB8AC3E}">
        <p14:creationId xmlns:p14="http://schemas.microsoft.com/office/powerpoint/2010/main" val="3565193292"/>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6831" y="401885"/>
            <a:ext cx="7620000" cy="5210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lstStyle/>
          <a:p>
            <a:r>
              <a:rPr lang="en-US" dirty="0" smtClean="0"/>
              <a:t>Quorum</a:t>
            </a:r>
            <a:endParaRPr lang="en-US" dirty="0"/>
          </a:p>
        </p:txBody>
      </p:sp>
      <p:sp>
        <p:nvSpPr>
          <p:cNvPr id="29" name="Arc 28"/>
          <p:cNvSpPr/>
          <p:nvPr/>
        </p:nvSpPr>
        <p:spPr>
          <a:xfrm>
            <a:off x="3622431" y="2084754"/>
            <a:ext cx="2672754" cy="2321169"/>
          </a:xfrm>
          <a:prstGeom prst="arc">
            <a:avLst>
              <a:gd name="adj1" fmla="val 8642064"/>
              <a:gd name="adj2" fmla="val 15297792"/>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0" name="Arc 39"/>
          <p:cNvSpPr/>
          <p:nvPr/>
        </p:nvSpPr>
        <p:spPr>
          <a:xfrm>
            <a:off x="3403858" y="2110155"/>
            <a:ext cx="2672754" cy="2567354"/>
          </a:xfrm>
          <a:prstGeom prst="arc">
            <a:avLst>
              <a:gd name="adj1" fmla="val 8488318"/>
              <a:gd name="adj2" fmla="val 15955487"/>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1" name="Arc 40"/>
          <p:cNvSpPr/>
          <p:nvPr/>
        </p:nvSpPr>
        <p:spPr>
          <a:xfrm>
            <a:off x="3073400" y="2110154"/>
            <a:ext cx="2799808" cy="2731477"/>
          </a:xfrm>
          <a:prstGeom prst="arc">
            <a:avLst>
              <a:gd name="adj1" fmla="val 8323112"/>
              <a:gd name="adj2" fmla="val 16625564"/>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0" name="TextBox 29"/>
          <p:cNvSpPr txBox="1"/>
          <p:nvPr/>
        </p:nvSpPr>
        <p:spPr>
          <a:xfrm>
            <a:off x="4682582" y="1900088"/>
            <a:ext cx="3225205" cy="369332"/>
          </a:xfrm>
          <a:prstGeom prst="rect">
            <a:avLst/>
          </a:prstGeom>
          <a:noFill/>
        </p:spPr>
        <p:txBody>
          <a:bodyPr wrap="square" rtlCol="0">
            <a:spAutoFit/>
          </a:bodyPr>
          <a:lstStyle/>
          <a:p>
            <a:r>
              <a:rPr lang="en-US" dirty="0" smtClean="0">
                <a:latin typeface="Consolas" pitchFamily="49" charset="0"/>
                <a:cs typeface="Consolas" pitchFamily="49" charset="0"/>
              </a:rPr>
              <a:t>put(“car”,”</a:t>
            </a:r>
            <a:r>
              <a:rPr lang="en-US" dirty="0" err="1" smtClean="0">
                <a:latin typeface="Consolas" pitchFamily="49" charset="0"/>
                <a:cs typeface="Consolas" pitchFamily="49" charset="0"/>
              </a:rPr>
              <a:t>chevelle</a:t>
            </a:r>
            <a:r>
              <a:rPr lang="en-US" dirty="0" smtClean="0">
                <a:latin typeface="Consolas" pitchFamily="49" charset="0"/>
                <a:cs typeface="Consolas" pitchFamily="49" charset="0"/>
              </a:rPr>
              <a:t>”)</a:t>
            </a:r>
            <a:endParaRPr lang="en-US" dirty="0">
              <a:latin typeface="Consolas" pitchFamily="49" charset="0"/>
              <a:cs typeface="Consolas" pitchFamily="49" charset="0"/>
            </a:endParaRPr>
          </a:p>
        </p:txBody>
      </p:sp>
      <p:sp>
        <p:nvSpPr>
          <p:cNvPr id="43" name="TextBox 42"/>
          <p:cNvSpPr txBox="1"/>
          <p:nvPr/>
        </p:nvSpPr>
        <p:spPr>
          <a:xfrm>
            <a:off x="2406170" y="2321280"/>
            <a:ext cx="1670255" cy="369332"/>
          </a:xfrm>
          <a:prstGeom prst="rect">
            <a:avLst/>
          </a:prstGeom>
          <a:noFill/>
        </p:spPr>
        <p:txBody>
          <a:bodyPr wrap="square" rtlCol="0">
            <a:spAutoFit/>
          </a:bodyPr>
          <a:lstStyle/>
          <a:p>
            <a:r>
              <a:rPr lang="en-US" dirty="0" smtClean="0">
                <a:latin typeface="Consolas" pitchFamily="49" charset="0"/>
                <a:cs typeface="Consolas" pitchFamily="49" charset="0"/>
              </a:rPr>
              <a:t>(N = 3)</a:t>
            </a:r>
            <a:endParaRPr lang="en-US" dirty="0">
              <a:latin typeface="Consolas" pitchFamily="49" charset="0"/>
              <a:cs typeface="Consolas" pitchFamily="49" charset="0"/>
            </a:endParaRPr>
          </a:p>
        </p:txBody>
      </p:sp>
      <p:sp>
        <p:nvSpPr>
          <p:cNvPr id="45" name="Rectangle 44"/>
          <p:cNvSpPr/>
          <p:nvPr/>
        </p:nvSpPr>
        <p:spPr>
          <a:xfrm>
            <a:off x="4739092" y="5818354"/>
            <a:ext cx="3602268" cy="369332"/>
          </a:xfrm>
          <a:prstGeom prst="rect">
            <a:avLst/>
          </a:prstGeom>
        </p:spPr>
        <p:txBody>
          <a:bodyPr wrap="none">
            <a:spAutoFit/>
          </a:bodyPr>
          <a:lstStyle/>
          <a:p>
            <a:r>
              <a:rPr lang="en-US" dirty="0">
                <a:solidFill>
                  <a:schemeClr val="bg1">
                    <a:lumMod val="65000"/>
                  </a:schemeClr>
                </a:solidFill>
              </a:rPr>
              <a:t>http://wiki.basho.com/Concepts.html</a:t>
            </a:r>
          </a:p>
        </p:txBody>
      </p:sp>
    </p:spTree>
    <p:extLst>
      <p:ext uri="{BB962C8B-B14F-4D97-AF65-F5344CB8AC3E}">
        <p14:creationId xmlns:p14="http://schemas.microsoft.com/office/powerpoint/2010/main" val="3552259618"/>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6831" y="401885"/>
            <a:ext cx="7620000" cy="5210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lstStyle/>
          <a:p>
            <a:r>
              <a:rPr lang="en-US" dirty="0" smtClean="0"/>
              <a:t>Quorum</a:t>
            </a:r>
            <a:endParaRPr lang="en-US" dirty="0"/>
          </a:p>
        </p:txBody>
      </p:sp>
      <p:sp>
        <p:nvSpPr>
          <p:cNvPr id="29" name="Arc 28"/>
          <p:cNvSpPr/>
          <p:nvPr/>
        </p:nvSpPr>
        <p:spPr>
          <a:xfrm>
            <a:off x="3622431" y="2084754"/>
            <a:ext cx="2672754" cy="2321169"/>
          </a:xfrm>
          <a:prstGeom prst="arc">
            <a:avLst>
              <a:gd name="adj1" fmla="val 8642064"/>
              <a:gd name="adj2" fmla="val 15297792"/>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0" name="Arc 39"/>
          <p:cNvSpPr/>
          <p:nvPr/>
        </p:nvSpPr>
        <p:spPr>
          <a:xfrm>
            <a:off x="3403858" y="2110155"/>
            <a:ext cx="2672754" cy="2567354"/>
          </a:xfrm>
          <a:prstGeom prst="arc">
            <a:avLst>
              <a:gd name="adj1" fmla="val 8488318"/>
              <a:gd name="adj2" fmla="val 15955487"/>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1" name="Arc 40"/>
          <p:cNvSpPr/>
          <p:nvPr/>
        </p:nvSpPr>
        <p:spPr>
          <a:xfrm>
            <a:off x="3073400" y="2110154"/>
            <a:ext cx="2799808" cy="2731477"/>
          </a:xfrm>
          <a:prstGeom prst="arc">
            <a:avLst>
              <a:gd name="adj1" fmla="val 8323112"/>
              <a:gd name="adj2" fmla="val 16625564"/>
            </a:avLst>
          </a:prstGeom>
          <a:ln>
            <a:prstDash val="dash"/>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3" name="TextBox 42"/>
          <p:cNvSpPr txBox="1"/>
          <p:nvPr/>
        </p:nvSpPr>
        <p:spPr>
          <a:xfrm>
            <a:off x="2324890" y="2240000"/>
            <a:ext cx="1670255" cy="646331"/>
          </a:xfrm>
          <a:prstGeom prst="rect">
            <a:avLst/>
          </a:prstGeom>
          <a:noFill/>
        </p:spPr>
        <p:txBody>
          <a:bodyPr wrap="square" rtlCol="0">
            <a:spAutoFit/>
          </a:bodyPr>
          <a:lstStyle/>
          <a:p>
            <a:r>
              <a:rPr lang="en-US" dirty="0" smtClean="0">
                <a:latin typeface="Consolas" pitchFamily="49" charset="0"/>
                <a:cs typeface="Consolas" pitchFamily="49" charset="0"/>
              </a:rPr>
              <a:t>(N = 3)</a:t>
            </a:r>
            <a:br>
              <a:rPr lang="en-US" dirty="0" smtClean="0">
                <a:latin typeface="Consolas" pitchFamily="49" charset="0"/>
                <a:cs typeface="Consolas" pitchFamily="49" charset="0"/>
              </a:rPr>
            </a:br>
            <a:r>
              <a:rPr lang="en-US" dirty="0" smtClean="0">
                <a:latin typeface="Consolas" pitchFamily="49" charset="0"/>
                <a:cs typeface="Consolas" pitchFamily="49" charset="0"/>
              </a:rPr>
              <a:t>(W = 2)</a:t>
            </a:r>
            <a:endParaRPr lang="en-US" dirty="0">
              <a:latin typeface="Consolas" pitchFamily="49" charset="0"/>
              <a:cs typeface="Consolas" pitchFamily="49" charset="0"/>
            </a:endParaRPr>
          </a:p>
        </p:txBody>
      </p:sp>
      <p:sp>
        <p:nvSpPr>
          <p:cNvPr id="10" name="TextBox 9"/>
          <p:cNvSpPr txBox="1"/>
          <p:nvPr/>
        </p:nvSpPr>
        <p:spPr>
          <a:xfrm>
            <a:off x="4682582" y="1900088"/>
            <a:ext cx="3225205" cy="369332"/>
          </a:xfrm>
          <a:prstGeom prst="rect">
            <a:avLst/>
          </a:prstGeom>
          <a:noFill/>
        </p:spPr>
        <p:txBody>
          <a:bodyPr wrap="square" rtlCol="0">
            <a:spAutoFit/>
          </a:bodyPr>
          <a:lstStyle/>
          <a:p>
            <a:r>
              <a:rPr lang="en-US" dirty="0" smtClean="0">
                <a:latin typeface="Consolas" pitchFamily="49" charset="0"/>
                <a:cs typeface="Consolas" pitchFamily="49" charset="0"/>
              </a:rPr>
              <a:t>put(“car”,”</a:t>
            </a:r>
            <a:r>
              <a:rPr lang="en-US" dirty="0" err="1" smtClean="0">
                <a:latin typeface="Consolas" pitchFamily="49" charset="0"/>
                <a:cs typeface="Consolas" pitchFamily="49" charset="0"/>
              </a:rPr>
              <a:t>chevelle</a:t>
            </a:r>
            <a:r>
              <a:rPr lang="en-US" dirty="0" smtClean="0">
                <a:latin typeface="Consolas" pitchFamily="49" charset="0"/>
                <a:cs typeface="Consolas" pitchFamily="49" charset="0"/>
              </a:rPr>
              <a:t>”)</a:t>
            </a:r>
            <a:endParaRPr lang="en-US" dirty="0">
              <a:latin typeface="Consolas" pitchFamily="49" charset="0"/>
              <a:cs typeface="Consolas" pitchFamily="49" charset="0"/>
            </a:endParaRPr>
          </a:p>
        </p:txBody>
      </p:sp>
      <p:sp>
        <p:nvSpPr>
          <p:cNvPr id="12" name="Rectangle 11"/>
          <p:cNvSpPr/>
          <p:nvPr/>
        </p:nvSpPr>
        <p:spPr>
          <a:xfrm>
            <a:off x="4739092" y="5818354"/>
            <a:ext cx="3602268" cy="369332"/>
          </a:xfrm>
          <a:prstGeom prst="rect">
            <a:avLst/>
          </a:prstGeom>
        </p:spPr>
        <p:txBody>
          <a:bodyPr wrap="none">
            <a:spAutoFit/>
          </a:bodyPr>
          <a:lstStyle/>
          <a:p>
            <a:r>
              <a:rPr lang="en-US" dirty="0">
                <a:solidFill>
                  <a:schemeClr val="bg1">
                    <a:lumMod val="65000"/>
                  </a:schemeClr>
                </a:solidFill>
              </a:rPr>
              <a:t>http://wiki.basho.com/Concepts.html</a:t>
            </a:r>
          </a:p>
        </p:txBody>
      </p:sp>
    </p:spTree>
    <p:extLst>
      <p:ext uri="{BB962C8B-B14F-4D97-AF65-F5344CB8AC3E}">
        <p14:creationId xmlns:p14="http://schemas.microsoft.com/office/powerpoint/2010/main" val="1631938066"/>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6831" y="401885"/>
            <a:ext cx="7620000" cy="5210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lstStyle/>
          <a:p>
            <a:r>
              <a:rPr lang="en-US" dirty="0" smtClean="0"/>
              <a:t>Quorum</a:t>
            </a:r>
            <a:endParaRPr lang="en-US" dirty="0"/>
          </a:p>
        </p:txBody>
      </p:sp>
      <p:sp>
        <p:nvSpPr>
          <p:cNvPr id="29" name="Arc 28"/>
          <p:cNvSpPr/>
          <p:nvPr/>
        </p:nvSpPr>
        <p:spPr>
          <a:xfrm>
            <a:off x="3622431" y="2110155"/>
            <a:ext cx="2672754" cy="2295768"/>
          </a:xfrm>
          <a:prstGeom prst="arc">
            <a:avLst>
              <a:gd name="adj1" fmla="val 8642064"/>
              <a:gd name="adj2" fmla="val 15297792"/>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0" name="Arc 39"/>
          <p:cNvSpPr/>
          <p:nvPr/>
        </p:nvSpPr>
        <p:spPr>
          <a:xfrm>
            <a:off x="3403858" y="2110155"/>
            <a:ext cx="2672754" cy="2567354"/>
          </a:xfrm>
          <a:prstGeom prst="arc">
            <a:avLst>
              <a:gd name="adj1" fmla="val 8488318"/>
              <a:gd name="adj2" fmla="val 15733227"/>
            </a:avLst>
          </a:prstGeom>
          <a:ln>
            <a:prstDash val="dash"/>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1" name="Arc 40"/>
          <p:cNvSpPr/>
          <p:nvPr/>
        </p:nvSpPr>
        <p:spPr>
          <a:xfrm>
            <a:off x="3073400" y="2110154"/>
            <a:ext cx="2799808" cy="2731477"/>
          </a:xfrm>
          <a:prstGeom prst="arc">
            <a:avLst>
              <a:gd name="adj1" fmla="val 8323112"/>
              <a:gd name="adj2" fmla="val 16170610"/>
            </a:avLst>
          </a:prstGeom>
          <a:ln>
            <a:prstDash val="dash"/>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3" name="TextBox 42"/>
          <p:cNvSpPr txBox="1"/>
          <p:nvPr/>
        </p:nvSpPr>
        <p:spPr>
          <a:xfrm>
            <a:off x="2324890" y="2240000"/>
            <a:ext cx="1670255" cy="646331"/>
          </a:xfrm>
          <a:prstGeom prst="rect">
            <a:avLst/>
          </a:prstGeom>
          <a:noFill/>
        </p:spPr>
        <p:txBody>
          <a:bodyPr wrap="square" rtlCol="0">
            <a:spAutoFit/>
          </a:bodyPr>
          <a:lstStyle/>
          <a:p>
            <a:r>
              <a:rPr lang="en-US" dirty="0" smtClean="0">
                <a:latin typeface="Consolas" pitchFamily="49" charset="0"/>
                <a:cs typeface="Consolas" pitchFamily="49" charset="0"/>
              </a:rPr>
              <a:t>(N = 3)</a:t>
            </a:r>
            <a:br>
              <a:rPr lang="en-US" dirty="0" smtClean="0">
                <a:latin typeface="Consolas" pitchFamily="49" charset="0"/>
                <a:cs typeface="Consolas" pitchFamily="49" charset="0"/>
              </a:rPr>
            </a:br>
            <a:r>
              <a:rPr lang="en-US" dirty="0" smtClean="0">
                <a:latin typeface="Consolas" pitchFamily="49" charset="0"/>
                <a:cs typeface="Consolas" pitchFamily="49" charset="0"/>
              </a:rPr>
              <a:t>(R = 1)</a:t>
            </a:r>
            <a:endParaRPr lang="en-US" dirty="0">
              <a:latin typeface="Consolas" pitchFamily="49" charset="0"/>
              <a:cs typeface="Consolas" pitchFamily="49" charset="0"/>
            </a:endParaRPr>
          </a:p>
        </p:txBody>
      </p:sp>
      <p:sp>
        <p:nvSpPr>
          <p:cNvPr id="10" name="TextBox 9"/>
          <p:cNvSpPr txBox="1"/>
          <p:nvPr/>
        </p:nvSpPr>
        <p:spPr>
          <a:xfrm>
            <a:off x="4682582" y="1900088"/>
            <a:ext cx="3225205" cy="369332"/>
          </a:xfrm>
          <a:prstGeom prst="rect">
            <a:avLst/>
          </a:prstGeom>
          <a:noFill/>
        </p:spPr>
        <p:txBody>
          <a:bodyPr wrap="square" rtlCol="0">
            <a:spAutoFit/>
          </a:bodyPr>
          <a:lstStyle/>
          <a:p>
            <a:r>
              <a:rPr lang="en-US" dirty="0" smtClean="0">
                <a:latin typeface="Consolas" pitchFamily="49" charset="0"/>
                <a:cs typeface="Consolas" pitchFamily="49" charset="0"/>
              </a:rPr>
              <a:t>get(“car”,”</a:t>
            </a:r>
            <a:r>
              <a:rPr lang="en-US" dirty="0" err="1" smtClean="0">
                <a:latin typeface="Consolas" pitchFamily="49" charset="0"/>
                <a:cs typeface="Consolas" pitchFamily="49" charset="0"/>
              </a:rPr>
              <a:t>chevelle</a:t>
            </a:r>
            <a:r>
              <a:rPr lang="en-US" dirty="0" smtClean="0">
                <a:latin typeface="Consolas" pitchFamily="49" charset="0"/>
                <a:cs typeface="Consolas" pitchFamily="49" charset="0"/>
              </a:rPr>
              <a:t>”)</a:t>
            </a:r>
            <a:endParaRPr lang="en-US" dirty="0">
              <a:latin typeface="Consolas" pitchFamily="49" charset="0"/>
              <a:cs typeface="Consolas" pitchFamily="49" charset="0"/>
            </a:endParaRPr>
          </a:p>
        </p:txBody>
      </p:sp>
      <p:sp>
        <p:nvSpPr>
          <p:cNvPr id="12" name="Rectangle 11"/>
          <p:cNvSpPr/>
          <p:nvPr/>
        </p:nvSpPr>
        <p:spPr>
          <a:xfrm>
            <a:off x="4739092" y="5818354"/>
            <a:ext cx="3602268" cy="369332"/>
          </a:xfrm>
          <a:prstGeom prst="rect">
            <a:avLst/>
          </a:prstGeom>
        </p:spPr>
        <p:txBody>
          <a:bodyPr wrap="none">
            <a:spAutoFit/>
          </a:bodyPr>
          <a:lstStyle/>
          <a:p>
            <a:r>
              <a:rPr lang="en-US" dirty="0">
                <a:solidFill>
                  <a:schemeClr val="bg1">
                    <a:lumMod val="65000"/>
                  </a:schemeClr>
                </a:solidFill>
              </a:rPr>
              <a:t>http://wiki.basho.com/Concepts.html</a:t>
            </a:r>
          </a:p>
        </p:txBody>
      </p:sp>
    </p:spTree>
    <p:extLst>
      <p:ext uri="{BB962C8B-B14F-4D97-AF65-F5344CB8AC3E}">
        <p14:creationId xmlns:p14="http://schemas.microsoft.com/office/powerpoint/2010/main" val="1450337743"/>
      </p:ext>
    </p:extLst>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The Players</a:t>
            </a:r>
            <a:endParaRPr lang="en-US" dirty="0"/>
          </a:p>
        </p:txBody>
      </p:sp>
      <p:pic>
        <p:nvPicPr>
          <p:cNvPr id="5" name="Picture 4"/>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6068009" y="734467"/>
            <a:ext cx="1709195" cy="1922844"/>
          </a:xfrm>
          <a:prstGeom prst="rect">
            <a:avLst/>
          </a:prstGeom>
        </p:spPr>
      </p:pic>
      <p:pic>
        <p:nvPicPr>
          <p:cNvPr id="6" name="Picture 5"/>
          <p:cNvPicPr>
            <a:picLocks noChangeAspect="1"/>
          </p:cNvPicPr>
          <p:nvPr/>
        </p:nvPicPr>
        <p:blipFill>
          <a:blip r:embed="rId4"/>
          <a:stretch>
            <a:fillRect/>
          </a:stretch>
        </p:blipFill>
        <p:spPr>
          <a:xfrm>
            <a:off x="1276818" y="1302215"/>
            <a:ext cx="1790700" cy="571500"/>
          </a:xfrm>
          <a:prstGeom prst="rect">
            <a:avLst/>
          </a:prstGeom>
        </p:spPr>
      </p:pic>
      <p:pic>
        <p:nvPicPr>
          <p:cNvPr id="7" name="Picture 6"/>
          <p:cNvPicPr>
            <a:picLocks noChangeAspect="1"/>
          </p:cNvPicPr>
          <p:nvPr/>
        </p:nvPicPr>
        <p:blipFill>
          <a:blip r:embed="rId5"/>
          <a:stretch>
            <a:fillRect/>
          </a:stretch>
        </p:blipFill>
        <p:spPr>
          <a:xfrm>
            <a:off x="3405504" y="2657311"/>
            <a:ext cx="2518465" cy="624882"/>
          </a:xfrm>
          <a:prstGeom prst="rect">
            <a:avLst/>
          </a:prstGeom>
        </p:spPr>
      </p:pic>
      <p:pic>
        <p:nvPicPr>
          <p:cNvPr id="9" name="Picture 8"/>
          <p:cNvPicPr>
            <a:picLocks noChangeAspect="1"/>
          </p:cNvPicPr>
          <p:nvPr/>
        </p:nvPicPr>
        <p:blipFill>
          <a:blip r:embed="rId6"/>
          <a:stretch>
            <a:fillRect/>
          </a:stretch>
        </p:blipFill>
        <p:spPr>
          <a:xfrm>
            <a:off x="5232400" y="4572000"/>
            <a:ext cx="2311400" cy="635000"/>
          </a:xfrm>
          <a:prstGeom prst="rect">
            <a:avLst/>
          </a:prstGeom>
        </p:spPr>
      </p:pic>
      <p:pic>
        <p:nvPicPr>
          <p:cNvPr id="10" name="Picture 9"/>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1276818" y="4076430"/>
            <a:ext cx="2438485" cy="813287"/>
          </a:xfrm>
          <a:prstGeom prst="rect">
            <a:avLst/>
          </a:prstGeom>
        </p:spPr>
      </p:pic>
    </p:spTree>
    <p:extLst>
      <p:ext uri="{BB962C8B-B14F-4D97-AF65-F5344CB8AC3E}">
        <p14:creationId xmlns:p14="http://schemas.microsoft.com/office/powerpoint/2010/main" val="3856953408"/>
      </p:ext>
    </p:extLst>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normAutofit/>
          </a:bodyPr>
          <a:lstStyle/>
          <a:p>
            <a:pPr marL="0" indent="0" algn="ctr">
              <a:buNone/>
            </a:pPr>
            <a:r>
              <a:rPr lang="en-US" sz="4800" dirty="0" smtClean="0">
                <a:latin typeface="Helvetica"/>
                <a:cs typeface="Helvetica"/>
              </a:rPr>
              <a:t>“I need data replication that works.”</a:t>
            </a:r>
            <a:endParaRPr lang="en-US" sz="4800" dirty="0">
              <a:latin typeface="Helvetica"/>
              <a:cs typeface="Helvetica"/>
            </a:endParaRPr>
          </a:p>
        </p:txBody>
      </p:sp>
    </p:spTree>
    <p:extLst>
      <p:ext uri="{BB962C8B-B14F-4D97-AF65-F5344CB8AC3E}">
        <p14:creationId xmlns:p14="http://schemas.microsoft.com/office/powerpoint/2010/main" val="3204894444"/>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Right Tool For The Job</a:t>
            </a:r>
            <a:endParaRPr lang="en-US" dirty="0"/>
          </a:p>
        </p:txBody>
      </p:sp>
      <p:pic>
        <p:nvPicPr>
          <p:cNvPr id="6" name="Picture 2" descr="http://farm6.staticflickr.com/5125/5317820857_d1f6a5b8a9_b.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25393" y="685800"/>
            <a:ext cx="6493215" cy="4299219"/>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3200400" y="4724400"/>
            <a:ext cx="4572000" cy="276999"/>
          </a:xfrm>
          <a:prstGeom prst="rect">
            <a:avLst/>
          </a:prstGeom>
        </p:spPr>
        <p:txBody>
          <a:bodyPr>
            <a:spAutoFit/>
          </a:bodyPr>
          <a:lstStyle/>
          <a:p>
            <a:pPr algn="r"/>
            <a:r>
              <a:rPr lang="en-US" sz="1200" dirty="0"/>
              <a:t>http://www.flickr.com/photos/justinbaeder/5317820857/</a:t>
            </a:r>
          </a:p>
        </p:txBody>
      </p:sp>
    </p:spTree>
    <p:extLst>
      <p:ext uri="{BB962C8B-B14F-4D97-AF65-F5344CB8AC3E}">
        <p14:creationId xmlns:p14="http://schemas.microsoft.com/office/powerpoint/2010/main" val="2106148720"/>
      </p:ext>
    </p:extLst>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endParaRPr lang="en-US" dirty="0" smtClean="0"/>
          </a:p>
          <a:p>
            <a:r>
              <a:rPr lang="en-US" dirty="0" smtClean="0"/>
              <a:t>Written in </a:t>
            </a:r>
            <a:r>
              <a:rPr lang="en-US" dirty="0" err="1" smtClean="0"/>
              <a:t>Erlang</a:t>
            </a:r>
            <a:endParaRPr lang="en-US" dirty="0" smtClean="0"/>
          </a:p>
          <a:p>
            <a:r>
              <a:rPr lang="en-US" dirty="0" smtClean="0"/>
              <a:t>Eventually Consistent</a:t>
            </a:r>
          </a:p>
          <a:p>
            <a:r>
              <a:rPr lang="en-US" dirty="0" smtClean="0"/>
              <a:t>REST API with JSON payload</a:t>
            </a:r>
          </a:p>
          <a:p>
            <a:r>
              <a:rPr lang="en-US" dirty="0" smtClean="0"/>
              <a:t>Map/Reduce in </a:t>
            </a:r>
            <a:r>
              <a:rPr lang="en-US" dirty="0" err="1" smtClean="0"/>
              <a:t>Javascript</a:t>
            </a:r>
            <a:r>
              <a:rPr lang="en-US" dirty="0" smtClean="0"/>
              <a:t> via View API</a:t>
            </a:r>
          </a:p>
          <a:p>
            <a:r>
              <a:rPr lang="en-US" dirty="0" smtClean="0"/>
              <a:t>MVCC means transaction at document level</a:t>
            </a:r>
          </a:p>
          <a:p>
            <a:r>
              <a:rPr lang="en-US" dirty="0" smtClean="0"/>
              <a:t>Multi-master replication</a:t>
            </a:r>
          </a:p>
          <a:p>
            <a:r>
              <a:rPr lang="en-US" dirty="0" smtClean="0"/>
              <a:t>Cross platform</a:t>
            </a:r>
            <a:endParaRPr lang="en-US" dirty="0"/>
          </a:p>
        </p:txBody>
      </p:sp>
      <p:pic>
        <p:nvPicPr>
          <p:cNvPr id="7" name="Picture 6"/>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804861" y="4857208"/>
            <a:ext cx="1709195" cy="1922844"/>
          </a:xfrm>
          <a:prstGeom prst="rect">
            <a:avLst/>
          </a:prstGeom>
        </p:spPr>
      </p:pic>
    </p:spTree>
    <p:extLst>
      <p:ext uri="{BB962C8B-B14F-4D97-AF65-F5344CB8AC3E}">
        <p14:creationId xmlns:p14="http://schemas.microsoft.com/office/powerpoint/2010/main" val="3356107066"/>
      </p:ext>
    </p:extLst>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idx="1"/>
          </p:nvPr>
        </p:nvSpPr>
        <p:spPr/>
        <p:txBody>
          <a:bodyPr/>
          <a:lstStyle/>
          <a:p>
            <a:r>
              <a:rPr lang="en-US" dirty="0" smtClean="0"/>
              <a:t>When To Use</a:t>
            </a:r>
            <a:endParaRPr lang="en-US" dirty="0"/>
          </a:p>
        </p:txBody>
      </p:sp>
      <p:sp>
        <p:nvSpPr>
          <p:cNvPr id="3" name="Content Placeholder 2"/>
          <p:cNvSpPr>
            <a:spLocks noGrp="1"/>
          </p:cNvSpPr>
          <p:nvPr>
            <p:ph sz="half" idx="2"/>
          </p:nvPr>
        </p:nvSpPr>
        <p:spPr/>
        <p:txBody>
          <a:bodyPr>
            <a:normAutofit/>
          </a:bodyPr>
          <a:lstStyle/>
          <a:p>
            <a:r>
              <a:rPr lang="en-US" sz="2000" dirty="0" smtClean="0"/>
              <a:t>Store the state of an aggregate root (DDD).</a:t>
            </a:r>
          </a:p>
          <a:p>
            <a:r>
              <a:rPr lang="en-US" sz="2000" dirty="0" smtClean="0"/>
              <a:t>Master/master replication.</a:t>
            </a:r>
          </a:p>
          <a:p>
            <a:r>
              <a:rPr lang="en-US" sz="2000" dirty="0" smtClean="0"/>
              <a:t>Poor network between nodes.</a:t>
            </a:r>
          </a:p>
          <a:p>
            <a:r>
              <a:rPr lang="en-US" sz="2000" dirty="0" smtClean="0"/>
              <a:t>Flexible schema.</a:t>
            </a:r>
          </a:p>
        </p:txBody>
      </p:sp>
      <p:sp>
        <p:nvSpPr>
          <p:cNvPr id="5" name="Text Placeholder 4"/>
          <p:cNvSpPr>
            <a:spLocks noGrp="1"/>
          </p:cNvSpPr>
          <p:nvPr>
            <p:ph type="body" sz="quarter" idx="3"/>
          </p:nvPr>
        </p:nvSpPr>
        <p:spPr/>
        <p:txBody>
          <a:bodyPr/>
          <a:lstStyle/>
          <a:p>
            <a:r>
              <a:rPr lang="en-US" dirty="0" smtClean="0"/>
              <a:t>When to Avoid</a:t>
            </a:r>
            <a:endParaRPr lang="en-US" dirty="0"/>
          </a:p>
        </p:txBody>
      </p:sp>
      <p:sp>
        <p:nvSpPr>
          <p:cNvPr id="6" name="Content Placeholder 5"/>
          <p:cNvSpPr>
            <a:spLocks noGrp="1"/>
          </p:cNvSpPr>
          <p:nvPr>
            <p:ph sz="quarter" idx="4"/>
          </p:nvPr>
        </p:nvSpPr>
        <p:spPr/>
        <p:txBody>
          <a:bodyPr>
            <a:normAutofit/>
          </a:bodyPr>
          <a:lstStyle/>
          <a:p>
            <a:r>
              <a:rPr lang="en-US" sz="2000" dirty="0" smtClean="0"/>
              <a:t>More data than one server can store.</a:t>
            </a:r>
          </a:p>
          <a:p>
            <a:r>
              <a:rPr lang="en-US" sz="2000" dirty="0" smtClean="0"/>
              <a:t>Ad-hoc queries.</a:t>
            </a:r>
            <a:endParaRPr lang="en-US" sz="2000" dirty="0"/>
          </a:p>
        </p:txBody>
      </p:sp>
      <p:pic>
        <p:nvPicPr>
          <p:cNvPr id="7" name="Picture 6"/>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804861" y="4857208"/>
            <a:ext cx="1709195" cy="1922844"/>
          </a:xfrm>
          <a:prstGeom prst="rect">
            <a:avLst/>
          </a:prstGeom>
        </p:spPr>
      </p:pic>
    </p:spTree>
    <p:extLst>
      <p:ext uri="{BB962C8B-B14F-4D97-AF65-F5344CB8AC3E}">
        <p14:creationId xmlns:p14="http://schemas.microsoft.com/office/powerpoint/2010/main" val="3563426747"/>
      </p:ext>
    </p:extLst>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normAutofit/>
          </a:bodyPr>
          <a:lstStyle/>
          <a:p>
            <a:pPr marL="0" indent="0" algn="ctr">
              <a:buNone/>
            </a:pPr>
            <a:r>
              <a:rPr lang="en-US" sz="4800" dirty="0" smtClean="0">
                <a:latin typeface="Helvetica"/>
                <a:cs typeface="Helvetica"/>
              </a:rPr>
              <a:t>“When I start drawing my domain it looks like a tangled mess. ”</a:t>
            </a:r>
            <a:endParaRPr lang="en-US" sz="4800" dirty="0">
              <a:latin typeface="Helvetica"/>
              <a:cs typeface="Helvetica"/>
            </a:endParaRPr>
          </a:p>
        </p:txBody>
      </p:sp>
    </p:spTree>
    <p:extLst>
      <p:ext uri="{BB962C8B-B14F-4D97-AF65-F5344CB8AC3E}">
        <p14:creationId xmlns:p14="http://schemas.microsoft.com/office/powerpoint/2010/main" val="566832385"/>
      </p:ext>
    </p:extLst>
  </p:cSld>
  <p:clrMapOvr>
    <a:masterClrMapping/>
  </p:clrMapOvr>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Written in Java</a:t>
            </a:r>
          </a:p>
          <a:p>
            <a:r>
              <a:rPr lang="en-US" dirty="0" smtClean="0"/>
              <a:t>Not Partition Tolerant</a:t>
            </a:r>
          </a:p>
          <a:p>
            <a:r>
              <a:rPr lang="en-US" dirty="0" smtClean="0"/>
              <a:t>Java client and a </a:t>
            </a:r>
            <a:r>
              <a:rPr lang="en-US" dirty="0" err="1" smtClean="0"/>
              <a:t>RESTful</a:t>
            </a:r>
            <a:r>
              <a:rPr lang="en-US" dirty="0" smtClean="0"/>
              <a:t> API</a:t>
            </a:r>
          </a:p>
          <a:p>
            <a:r>
              <a:rPr lang="en-US" dirty="0" smtClean="0"/>
              <a:t>Cypher and Gremlin Query languages</a:t>
            </a:r>
          </a:p>
          <a:p>
            <a:r>
              <a:rPr lang="en-US" dirty="0" smtClean="0"/>
              <a:t>ACID compliance</a:t>
            </a:r>
          </a:p>
          <a:p>
            <a:r>
              <a:rPr lang="en-US" dirty="0" smtClean="0"/>
              <a:t>Master/Slave Replication</a:t>
            </a:r>
          </a:p>
          <a:p>
            <a:r>
              <a:rPr lang="en-US" dirty="0" smtClean="0"/>
              <a:t>Cross-Platform </a:t>
            </a:r>
          </a:p>
          <a:p>
            <a:endParaRPr lang="en-US" dirty="0"/>
          </a:p>
        </p:txBody>
      </p:sp>
      <p:pic>
        <p:nvPicPr>
          <p:cNvPr id="4" name="Picture 3"/>
          <p:cNvPicPr>
            <a:picLocks noChangeAspect="1"/>
          </p:cNvPicPr>
          <p:nvPr/>
        </p:nvPicPr>
        <p:blipFill>
          <a:blip r:embed="rId3"/>
          <a:stretch>
            <a:fillRect/>
          </a:stretch>
        </p:blipFill>
        <p:spPr>
          <a:xfrm>
            <a:off x="762000" y="5529264"/>
            <a:ext cx="2311400" cy="635000"/>
          </a:xfrm>
          <a:prstGeom prst="rect">
            <a:avLst/>
          </a:prstGeom>
        </p:spPr>
      </p:pic>
    </p:spTree>
    <p:extLst>
      <p:ext uri="{BB962C8B-B14F-4D97-AF65-F5344CB8AC3E}">
        <p14:creationId xmlns:p14="http://schemas.microsoft.com/office/powerpoint/2010/main" val="330081774"/>
      </p:ext>
    </p:extLst>
  </p:cSld>
  <p:clrMapOvr>
    <a:masterClrMapping/>
  </p:clrMapOvr>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p:txBody>
          <a:bodyPr/>
          <a:lstStyle/>
          <a:p>
            <a:r>
              <a:rPr lang="en-US" dirty="0" smtClean="0"/>
              <a:t>When To Use</a:t>
            </a:r>
            <a:endParaRPr lang="en-US" dirty="0"/>
          </a:p>
        </p:txBody>
      </p:sp>
      <p:sp>
        <p:nvSpPr>
          <p:cNvPr id="3" name="Content Placeholder 2"/>
          <p:cNvSpPr>
            <a:spLocks noGrp="1"/>
          </p:cNvSpPr>
          <p:nvPr>
            <p:ph sz="half" idx="2"/>
          </p:nvPr>
        </p:nvSpPr>
        <p:spPr/>
        <p:txBody>
          <a:bodyPr>
            <a:normAutofit/>
          </a:bodyPr>
          <a:lstStyle/>
          <a:p>
            <a:r>
              <a:rPr lang="en-US" sz="2000" dirty="0" smtClean="0"/>
              <a:t>Highly connected data.</a:t>
            </a:r>
          </a:p>
          <a:p>
            <a:endParaRPr lang="en-US" sz="2000" dirty="0" smtClean="0"/>
          </a:p>
          <a:p>
            <a:pPr marL="0" indent="0">
              <a:buNone/>
            </a:pPr>
            <a:r>
              <a:rPr lang="en-US" dirty="0" smtClean="0"/>
              <a:t>  </a:t>
            </a:r>
          </a:p>
          <a:p>
            <a:endParaRPr lang="en-US" dirty="0"/>
          </a:p>
        </p:txBody>
      </p:sp>
      <p:sp>
        <p:nvSpPr>
          <p:cNvPr id="6" name="Text Placeholder 5"/>
          <p:cNvSpPr>
            <a:spLocks noGrp="1"/>
          </p:cNvSpPr>
          <p:nvPr>
            <p:ph type="body" sz="quarter" idx="3"/>
          </p:nvPr>
        </p:nvSpPr>
        <p:spPr/>
        <p:txBody>
          <a:bodyPr/>
          <a:lstStyle/>
          <a:p>
            <a:r>
              <a:rPr lang="en-US" dirty="0" smtClean="0"/>
              <a:t>When To Avoid</a:t>
            </a:r>
            <a:endParaRPr lang="en-US" dirty="0"/>
          </a:p>
        </p:txBody>
      </p:sp>
      <p:sp>
        <p:nvSpPr>
          <p:cNvPr id="7" name="Content Placeholder 6"/>
          <p:cNvSpPr>
            <a:spLocks noGrp="1"/>
          </p:cNvSpPr>
          <p:nvPr>
            <p:ph sz="quarter" idx="4"/>
          </p:nvPr>
        </p:nvSpPr>
        <p:spPr/>
        <p:txBody>
          <a:bodyPr/>
          <a:lstStyle/>
          <a:p>
            <a:r>
              <a:rPr lang="en-US" sz="2000" dirty="0"/>
              <a:t>More data than one server can store.</a:t>
            </a:r>
          </a:p>
          <a:p>
            <a:pPr marL="0" indent="0">
              <a:buNone/>
            </a:pPr>
            <a:endParaRPr lang="en-US" dirty="0"/>
          </a:p>
        </p:txBody>
      </p:sp>
      <p:pic>
        <p:nvPicPr>
          <p:cNvPr id="4" name="Picture 3"/>
          <p:cNvPicPr>
            <a:picLocks noChangeAspect="1"/>
          </p:cNvPicPr>
          <p:nvPr/>
        </p:nvPicPr>
        <p:blipFill>
          <a:blip r:embed="rId3"/>
          <a:stretch>
            <a:fillRect/>
          </a:stretch>
        </p:blipFill>
        <p:spPr>
          <a:xfrm>
            <a:off x="762000" y="5529264"/>
            <a:ext cx="2311400" cy="635000"/>
          </a:xfrm>
          <a:prstGeom prst="rect">
            <a:avLst/>
          </a:prstGeom>
        </p:spPr>
      </p:pic>
    </p:spTree>
    <p:extLst>
      <p:ext uri="{BB962C8B-B14F-4D97-AF65-F5344CB8AC3E}">
        <p14:creationId xmlns:p14="http://schemas.microsoft.com/office/powerpoint/2010/main" val="3328331868"/>
      </p:ext>
    </p:extLst>
  </p:cSld>
  <p:clrMapOvr>
    <a:masterClrMapping/>
  </p:clrMapOvr>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762000" y="685800"/>
            <a:ext cx="7543800" cy="5269072"/>
          </a:xfrm>
        </p:spPr>
        <p:txBody>
          <a:bodyPr>
            <a:noAutofit/>
          </a:bodyPr>
          <a:lstStyle/>
          <a:p>
            <a:pPr marL="0" indent="0" algn="ctr">
              <a:buNone/>
            </a:pPr>
            <a:r>
              <a:rPr lang="en-US" sz="4800" dirty="0" smtClean="0">
                <a:latin typeface="Helvetica"/>
                <a:cs typeface="Helvetica"/>
              </a:rPr>
              <a:t>“I need to store values by key. I also could use lightweight pub/sub messaging. It would be handy to have an in memory list. It might also be handy to have …”</a:t>
            </a:r>
            <a:endParaRPr lang="en-US" sz="4800" dirty="0">
              <a:latin typeface="Helvetica"/>
              <a:cs typeface="Helvetica"/>
            </a:endParaRPr>
          </a:p>
        </p:txBody>
      </p:sp>
    </p:spTree>
    <p:extLst>
      <p:ext uri="{BB962C8B-B14F-4D97-AF65-F5344CB8AC3E}">
        <p14:creationId xmlns:p14="http://schemas.microsoft.com/office/powerpoint/2010/main" val="3937133219"/>
      </p:ext>
    </p:extLst>
  </p:cSld>
  <p:clrMapOvr>
    <a:masterClrMapping/>
  </p:clrMapOvr>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Written in ANSI C</a:t>
            </a:r>
          </a:p>
          <a:p>
            <a:r>
              <a:rPr lang="en-US" dirty="0" smtClean="0"/>
              <a:t>Eventually Consistent</a:t>
            </a:r>
          </a:p>
          <a:p>
            <a:r>
              <a:rPr lang="en-US" dirty="0" smtClean="0"/>
              <a:t>Custom protocol over TCP</a:t>
            </a:r>
          </a:p>
          <a:p>
            <a:r>
              <a:rPr lang="en-US" dirty="0" smtClean="0"/>
              <a:t>Huge command list to manipulate and query</a:t>
            </a:r>
          </a:p>
          <a:p>
            <a:r>
              <a:rPr lang="en-US" dirty="0" smtClean="0"/>
              <a:t>Multi command transaction support</a:t>
            </a:r>
          </a:p>
          <a:p>
            <a:r>
              <a:rPr lang="en-US" dirty="0" smtClean="0"/>
              <a:t>Master/Slave replication</a:t>
            </a:r>
          </a:p>
          <a:p>
            <a:r>
              <a:rPr lang="en-US" dirty="0" smtClean="0"/>
              <a:t>Cross Platform (Windows not prod quality)</a:t>
            </a:r>
            <a:endParaRPr lang="en-US" dirty="0"/>
          </a:p>
        </p:txBody>
      </p:sp>
      <p:pic>
        <p:nvPicPr>
          <p:cNvPr id="6" name="Picture 5"/>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876768" y="5390881"/>
            <a:ext cx="2295057" cy="765451"/>
          </a:xfrm>
          <a:prstGeom prst="rect">
            <a:avLst/>
          </a:prstGeom>
        </p:spPr>
      </p:pic>
    </p:spTree>
    <p:extLst>
      <p:ext uri="{BB962C8B-B14F-4D97-AF65-F5344CB8AC3E}">
        <p14:creationId xmlns:p14="http://schemas.microsoft.com/office/powerpoint/2010/main" val="2658958895"/>
      </p:ext>
    </p:extLst>
  </p:cSld>
  <p:clrMapOvr>
    <a:masterClrMapping/>
  </p:clrMapOvr>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idx="1"/>
          </p:nvPr>
        </p:nvSpPr>
        <p:spPr/>
        <p:txBody>
          <a:bodyPr/>
          <a:lstStyle/>
          <a:p>
            <a:r>
              <a:rPr lang="en-US" dirty="0" smtClean="0"/>
              <a:t>When To Use</a:t>
            </a:r>
            <a:endParaRPr lang="en-US" dirty="0"/>
          </a:p>
        </p:txBody>
      </p:sp>
      <p:sp>
        <p:nvSpPr>
          <p:cNvPr id="3" name="Content Placeholder 2"/>
          <p:cNvSpPr>
            <a:spLocks noGrp="1"/>
          </p:cNvSpPr>
          <p:nvPr>
            <p:ph sz="half" idx="2"/>
          </p:nvPr>
        </p:nvSpPr>
        <p:spPr/>
        <p:txBody>
          <a:bodyPr>
            <a:normAutofit/>
          </a:bodyPr>
          <a:lstStyle/>
          <a:p>
            <a:r>
              <a:rPr lang="en-US" sz="2000" dirty="0" smtClean="0"/>
              <a:t>Caching.</a:t>
            </a:r>
          </a:p>
          <a:p>
            <a:r>
              <a:rPr lang="en-US" sz="2000" dirty="0" smtClean="0"/>
              <a:t>Basic pub/sub.</a:t>
            </a:r>
          </a:p>
          <a:p>
            <a:r>
              <a:rPr lang="en-US" sz="2000" dirty="0" smtClean="0"/>
              <a:t>Concurrent writes to shared resources.</a:t>
            </a:r>
          </a:p>
        </p:txBody>
      </p:sp>
      <p:sp>
        <p:nvSpPr>
          <p:cNvPr id="5" name="Text Placeholder 4"/>
          <p:cNvSpPr>
            <a:spLocks noGrp="1"/>
          </p:cNvSpPr>
          <p:nvPr>
            <p:ph type="body" sz="quarter" idx="3"/>
          </p:nvPr>
        </p:nvSpPr>
        <p:spPr/>
        <p:txBody>
          <a:bodyPr/>
          <a:lstStyle/>
          <a:p>
            <a:r>
              <a:rPr lang="en-US" dirty="0" smtClean="0"/>
              <a:t>When To Avoid</a:t>
            </a:r>
            <a:endParaRPr lang="en-US" dirty="0"/>
          </a:p>
        </p:txBody>
      </p:sp>
      <p:sp>
        <p:nvSpPr>
          <p:cNvPr id="7" name="Content Placeholder 6"/>
          <p:cNvSpPr>
            <a:spLocks noGrp="1"/>
          </p:cNvSpPr>
          <p:nvPr>
            <p:ph sz="quarter" idx="4"/>
          </p:nvPr>
        </p:nvSpPr>
        <p:spPr/>
        <p:txBody>
          <a:bodyPr>
            <a:normAutofit/>
          </a:bodyPr>
          <a:lstStyle/>
          <a:p>
            <a:r>
              <a:rPr lang="en-US" sz="2000" dirty="0" smtClean="0"/>
              <a:t>Ad-hoc queries.</a:t>
            </a:r>
            <a:endParaRPr lang="en-US" sz="2000" dirty="0"/>
          </a:p>
        </p:txBody>
      </p:sp>
      <p:pic>
        <p:nvPicPr>
          <p:cNvPr id="6" name="Picture 5"/>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876768" y="5390881"/>
            <a:ext cx="2295057" cy="765451"/>
          </a:xfrm>
          <a:prstGeom prst="rect">
            <a:avLst/>
          </a:prstGeom>
        </p:spPr>
      </p:pic>
    </p:spTree>
    <p:extLst>
      <p:ext uri="{BB962C8B-B14F-4D97-AF65-F5344CB8AC3E}">
        <p14:creationId xmlns:p14="http://schemas.microsoft.com/office/powerpoint/2010/main" val="2047906649"/>
      </p:ext>
    </p:extLst>
  </p:cSld>
  <p:clrMapOvr>
    <a:masterClrMapping/>
  </p:clrMapOvr>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normAutofit/>
          </a:bodyPr>
          <a:lstStyle/>
          <a:p>
            <a:pPr marL="0" indent="0" algn="ctr">
              <a:buNone/>
            </a:pPr>
            <a:r>
              <a:rPr lang="en-US" sz="4800" dirty="0" smtClean="0">
                <a:latin typeface="Helvetica"/>
                <a:cs typeface="Helvetica"/>
              </a:rPr>
              <a:t>“I need my data to always be available no matter what.”</a:t>
            </a:r>
            <a:endParaRPr lang="en-US" sz="4800" dirty="0">
              <a:latin typeface="Helvetica"/>
              <a:cs typeface="Helvetica"/>
            </a:endParaRPr>
          </a:p>
        </p:txBody>
      </p:sp>
    </p:spTree>
    <p:extLst>
      <p:ext uri="{BB962C8B-B14F-4D97-AF65-F5344CB8AC3E}">
        <p14:creationId xmlns:p14="http://schemas.microsoft.com/office/powerpoint/2010/main" val="3937133219"/>
      </p:ext>
    </p:extLst>
  </p:cSld>
  <p:clrMapOvr>
    <a:masterClrMapping/>
  </p:clrMapOvr>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Written in </a:t>
            </a:r>
            <a:r>
              <a:rPr lang="en-US" dirty="0" err="1" smtClean="0"/>
              <a:t>Erlang</a:t>
            </a:r>
            <a:endParaRPr lang="en-US" dirty="0" smtClean="0"/>
          </a:p>
          <a:p>
            <a:r>
              <a:rPr lang="en-US" dirty="0" smtClean="0"/>
              <a:t>Partition Tolerant, Consistency/Availability tunable</a:t>
            </a:r>
          </a:p>
          <a:p>
            <a:r>
              <a:rPr lang="en-US" dirty="0" smtClean="0"/>
              <a:t>HTTP and Protocol Buffers API</a:t>
            </a:r>
          </a:p>
          <a:p>
            <a:r>
              <a:rPr lang="en-US" dirty="0" smtClean="0"/>
              <a:t>Map/Reduce in </a:t>
            </a:r>
            <a:r>
              <a:rPr lang="en-US" dirty="0" err="1" smtClean="0"/>
              <a:t>javascript</a:t>
            </a:r>
            <a:r>
              <a:rPr lang="en-US" dirty="0" smtClean="0"/>
              <a:t>, full text search, secondary indexes</a:t>
            </a:r>
          </a:p>
          <a:p>
            <a:r>
              <a:rPr lang="en-US" dirty="0" smtClean="0"/>
              <a:t>Dynamo based with read and write quorum</a:t>
            </a:r>
          </a:p>
          <a:p>
            <a:r>
              <a:rPr lang="en-US" dirty="0" smtClean="0"/>
              <a:t>Linux based</a:t>
            </a:r>
          </a:p>
          <a:p>
            <a:endParaRPr lang="en-US" dirty="0"/>
          </a:p>
        </p:txBody>
      </p:sp>
      <p:pic>
        <p:nvPicPr>
          <p:cNvPr id="5" name="Picture 4"/>
          <p:cNvPicPr>
            <a:picLocks noChangeAspect="1"/>
          </p:cNvPicPr>
          <p:nvPr/>
        </p:nvPicPr>
        <p:blipFill>
          <a:blip r:embed="rId3"/>
          <a:stretch>
            <a:fillRect/>
          </a:stretch>
        </p:blipFill>
        <p:spPr>
          <a:xfrm>
            <a:off x="881060" y="5523731"/>
            <a:ext cx="1790700" cy="571500"/>
          </a:xfrm>
          <a:prstGeom prst="rect">
            <a:avLst/>
          </a:prstGeom>
        </p:spPr>
      </p:pic>
    </p:spTree>
    <p:extLst>
      <p:ext uri="{BB962C8B-B14F-4D97-AF65-F5344CB8AC3E}">
        <p14:creationId xmlns:p14="http://schemas.microsoft.com/office/powerpoint/2010/main" val="2658958895"/>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Modeling</a:t>
            </a:r>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72485999"/>
      </p:ext>
    </p:extLst>
  </p:cSld>
  <p:clrMapOvr>
    <a:masterClrMapping/>
  </p:clrMapOvr>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idx="1"/>
          </p:nvPr>
        </p:nvSpPr>
        <p:spPr/>
        <p:txBody>
          <a:bodyPr/>
          <a:lstStyle/>
          <a:p>
            <a:r>
              <a:rPr lang="en-US" dirty="0" smtClean="0"/>
              <a:t>When to Use</a:t>
            </a:r>
            <a:endParaRPr lang="en-US" dirty="0"/>
          </a:p>
        </p:txBody>
      </p:sp>
      <p:sp>
        <p:nvSpPr>
          <p:cNvPr id="3" name="Content Placeholder 2"/>
          <p:cNvSpPr>
            <a:spLocks noGrp="1"/>
          </p:cNvSpPr>
          <p:nvPr>
            <p:ph sz="half" idx="2"/>
          </p:nvPr>
        </p:nvSpPr>
        <p:spPr/>
        <p:txBody>
          <a:bodyPr>
            <a:normAutofit/>
          </a:bodyPr>
          <a:lstStyle/>
          <a:p>
            <a:r>
              <a:rPr lang="en-US" sz="2000" dirty="0" smtClean="0"/>
              <a:t>A lot of data.</a:t>
            </a:r>
          </a:p>
          <a:p>
            <a:r>
              <a:rPr lang="en-US" sz="2000" dirty="0" smtClean="0"/>
              <a:t>Full text search.</a:t>
            </a:r>
          </a:p>
          <a:p>
            <a:r>
              <a:rPr lang="en-US" sz="2000" dirty="0" smtClean="0"/>
              <a:t>Data always available even in node/network failures.</a:t>
            </a:r>
          </a:p>
          <a:p>
            <a:endParaRPr lang="en-US" sz="2000" dirty="0"/>
          </a:p>
        </p:txBody>
      </p:sp>
      <p:sp>
        <p:nvSpPr>
          <p:cNvPr id="6" name="Text Placeholder 5"/>
          <p:cNvSpPr>
            <a:spLocks noGrp="1"/>
          </p:cNvSpPr>
          <p:nvPr>
            <p:ph type="body" sz="quarter" idx="3"/>
          </p:nvPr>
        </p:nvSpPr>
        <p:spPr/>
        <p:txBody>
          <a:bodyPr/>
          <a:lstStyle/>
          <a:p>
            <a:r>
              <a:rPr lang="en-US" dirty="0" smtClean="0"/>
              <a:t>When to Avoid</a:t>
            </a:r>
            <a:endParaRPr lang="en-US" dirty="0"/>
          </a:p>
        </p:txBody>
      </p:sp>
      <p:sp>
        <p:nvSpPr>
          <p:cNvPr id="7" name="Content Placeholder 6"/>
          <p:cNvSpPr>
            <a:spLocks noGrp="1"/>
          </p:cNvSpPr>
          <p:nvPr>
            <p:ph sz="quarter" idx="4"/>
          </p:nvPr>
        </p:nvSpPr>
        <p:spPr/>
        <p:txBody>
          <a:bodyPr/>
          <a:lstStyle/>
          <a:p>
            <a:r>
              <a:rPr lang="en-US" sz="2000" dirty="0" smtClean="0"/>
              <a:t>Single</a:t>
            </a:r>
            <a:r>
              <a:rPr lang="en-US" dirty="0" smtClean="0"/>
              <a:t> </a:t>
            </a:r>
            <a:r>
              <a:rPr lang="en-US" sz="2000" dirty="0" smtClean="0"/>
              <a:t>server</a:t>
            </a:r>
            <a:r>
              <a:rPr lang="en-US" dirty="0" smtClean="0"/>
              <a:t> environment.</a:t>
            </a:r>
            <a:endParaRPr lang="en-US" dirty="0"/>
          </a:p>
        </p:txBody>
      </p:sp>
      <p:pic>
        <p:nvPicPr>
          <p:cNvPr id="5" name="Picture 4"/>
          <p:cNvPicPr>
            <a:picLocks noChangeAspect="1"/>
          </p:cNvPicPr>
          <p:nvPr/>
        </p:nvPicPr>
        <p:blipFill>
          <a:blip r:embed="rId3"/>
          <a:stretch>
            <a:fillRect/>
          </a:stretch>
        </p:blipFill>
        <p:spPr>
          <a:xfrm>
            <a:off x="881060" y="5523731"/>
            <a:ext cx="1790700" cy="571500"/>
          </a:xfrm>
          <a:prstGeom prst="rect">
            <a:avLst/>
          </a:prstGeom>
        </p:spPr>
      </p:pic>
    </p:spTree>
    <p:extLst>
      <p:ext uri="{BB962C8B-B14F-4D97-AF65-F5344CB8AC3E}">
        <p14:creationId xmlns:p14="http://schemas.microsoft.com/office/powerpoint/2010/main" val="323788078"/>
      </p:ext>
    </p:extLst>
  </p:cSld>
  <p:clrMapOvr>
    <a:masterClrMapping/>
  </p:clrMapOvr>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normAutofit/>
          </a:bodyPr>
          <a:lstStyle/>
          <a:p>
            <a:pPr marL="0" indent="0" algn="ctr">
              <a:buNone/>
            </a:pPr>
            <a:r>
              <a:rPr lang="en-US" sz="4800" dirty="0" smtClean="0">
                <a:latin typeface="Helvetica"/>
                <a:cs typeface="Helvetica"/>
              </a:rPr>
              <a:t>“I have massive amounts of data and need to scan over it to gather useful information.”</a:t>
            </a:r>
            <a:endParaRPr lang="en-US" sz="4800" dirty="0">
              <a:latin typeface="Helvetica"/>
              <a:cs typeface="Helvetica"/>
            </a:endParaRPr>
          </a:p>
        </p:txBody>
      </p:sp>
    </p:spTree>
    <p:extLst>
      <p:ext uri="{BB962C8B-B14F-4D97-AF65-F5344CB8AC3E}">
        <p14:creationId xmlns:p14="http://schemas.microsoft.com/office/powerpoint/2010/main" val="3929574595"/>
      </p:ext>
    </p:extLst>
  </p:cSld>
  <p:clrMapOvr>
    <a:masterClrMapping/>
  </p:clrMapOvr>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Written in Java</a:t>
            </a:r>
          </a:p>
          <a:p>
            <a:r>
              <a:rPr lang="en-US" dirty="0" smtClean="0"/>
              <a:t>Consistent and Partition Tolerant</a:t>
            </a:r>
          </a:p>
          <a:p>
            <a:r>
              <a:rPr lang="en-US" dirty="0" smtClean="0"/>
              <a:t>Java and Thrift API</a:t>
            </a:r>
          </a:p>
          <a:p>
            <a:r>
              <a:rPr lang="en-US" dirty="0" smtClean="0"/>
              <a:t>Map/Reduce, </a:t>
            </a:r>
            <a:r>
              <a:rPr lang="en-US" dirty="0" err="1" smtClean="0"/>
              <a:t>Hadoop</a:t>
            </a:r>
            <a:endParaRPr lang="en-US" dirty="0" smtClean="0"/>
          </a:p>
          <a:p>
            <a:r>
              <a:rPr lang="en-US" dirty="0" smtClean="0"/>
              <a:t>Atomic operations at the row level</a:t>
            </a:r>
          </a:p>
          <a:p>
            <a:r>
              <a:rPr lang="en-US" dirty="0" err="1" smtClean="0"/>
              <a:t>Sharding</a:t>
            </a:r>
            <a:r>
              <a:rPr lang="en-US" dirty="0" smtClean="0"/>
              <a:t> + cluster replication</a:t>
            </a:r>
          </a:p>
          <a:p>
            <a:r>
              <a:rPr lang="en-US" dirty="0" smtClean="0"/>
              <a:t>Cross Platform</a:t>
            </a:r>
          </a:p>
        </p:txBody>
      </p:sp>
      <p:pic>
        <p:nvPicPr>
          <p:cNvPr id="4" name="Picture 3"/>
          <p:cNvPicPr>
            <a:picLocks noChangeAspect="1"/>
          </p:cNvPicPr>
          <p:nvPr/>
        </p:nvPicPr>
        <p:blipFill>
          <a:blip r:embed="rId3"/>
          <a:stretch>
            <a:fillRect/>
          </a:stretch>
        </p:blipFill>
        <p:spPr>
          <a:xfrm>
            <a:off x="894769" y="5488668"/>
            <a:ext cx="2518465" cy="624882"/>
          </a:xfrm>
          <a:prstGeom prst="rect">
            <a:avLst/>
          </a:prstGeom>
        </p:spPr>
      </p:pic>
    </p:spTree>
    <p:extLst>
      <p:ext uri="{BB962C8B-B14F-4D97-AF65-F5344CB8AC3E}">
        <p14:creationId xmlns:p14="http://schemas.microsoft.com/office/powerpoint/2010/main" val="1682257453"/>
      </p:ext>
    </p:extLst>
  </p:cSld>
  <p:clrMapOvr>
    <a:masterClrMapping/>
  </p:clrMapOvr>
  <p:timing>
    <p:tnLst>
      <p:par>
        <p:cTn xmlns:p14="http://schemas.microsoft.com/office/powerpoint/2010/mai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idx="1"/>
          </p:nvPr>
        </p:nvSpPr>
        <p:spPr/>
        <p:txBody>
          <a:bodyPr/>
          <a:lstStyle/>
          <a:p>
            <a:r>
              <a:rPr lang="en-US" dirty="0" smtClean="0"/>
              <a:t>When to Use</a:t>
            </a:r>
            <a:endParaRPr lang="en-US" dirty="0"/>
          </a:p>
        </p:txBody>
      </p:sp>
      <p:sp>
        <p:nvSpPr>
          <p:cNvPr id="3" name="Content Placeholder 2"/>
          <p:cNvSpPr>
            <a:spLocks noGrp="1"/>
          </p:cNvSpPr>
          <p:nvPr>
            <p:ph sz="half" idx="2"/>
          </p:nvPr>
        </p:nvSpPr>
        <p:spPr/>
        <p:txBody>
          <a:bodyPr>
            <a:normAutofit/>
          </a:bodyPr>
          <a:lstStyle/>
          <a:p>
            <a:r>
              <a:rPr lang="en-US" sz="2000" dirty="0" smtClean="0"/>
              <a:t>Tons of data.</a:t>
            </a:r>
          </a:p>
          <a:p>
            <a:endParaRPr lang="en-US" sz="2000" dirty="0" smtClean="0"/>
          </a:p>
        </p:txBody>
      </p:sp>
      <p:sp>
        <p:nvSpPr>
          <p:cNvPr id="8" name="Text Placeholder 7"/>
          <p:cNvSpPr>
            <a:spLocks noGrp="1"/>
          </p:cNvSpPr>
          <p:nvPr>
            <p:ph type="body" sz="quarter" idx="3"/>
          </p:nvPr>
        </p:nvSpPr>
        <p:spPr/>
        <p:txBody>
          <a:bodyPr/>
          <a:lstStyle/>
          <a:p>
            <a:r>
              <a:rPr lang="en-US" dirty="0" smtClean="0"/>
              <a:t>When to Avoid</a:t>
            </a:r>
            <a:endParaRPr lang="en-US" dirty="0"/>
          </a:p>
        </p:txBody>
      </p:sp>
      <p:sp>
        <p:nvSpPr>
          <p:cNvPr id="9" name="Content Placeholder 8"/>
          <p:cNvSpPr>
            <a:spLocks noGrp="1"/>
          </p:cNvSpPr>
          <p:nvPr>
            <p:ph sz="quarter" idx="4"/>
          </p:nvPr>
        </p:nvSpPr>
        <p:spPr/>
        <p:txBody>
          <a:bodyPr>
            <a:normAutofit/>
          </a:bodyPr>
          <a:lstStyle/>
          <a:p>
            <a:r>
              <a:rPr lang="en-US" sz="2000" dirty="0" smtClean="0"/>
              <a:t>Single server environment.</a:t>
            </a:r>
          </a:p>
          <a:p>
            <a:r>
              <a:rPr lang="en-US" sz="2000" dirty="0" smtClean="0"/>
              <a:t>Flexible schema.</a:t>
            </a:r>
            <a:endParaRPr lang="en-US" sz="2000" dirty="0"/>
          </a:p>
        </p:txBody>
      </p:sp>
      <p:pic>
        <p:nvPicPr>
          <p:cNvPr id="4" name="Picture 3"/>
          <p:cNvPicPr>
            <a:picLocks noChangeAspect="1"/>
          </p:cNvPicPr>
          <p:nvPr/>
        </p:nvPicPr>
        <p:blipFill>
          <a:blip r:embed="rId3"/>
          <a:stretch>
            <a:fillRect/>
          </a:stretch>
        </p:blipFill>
        <p:spPr>
          <a:xfrm>
            <a:off x="894769" y="5488668"/>
            <a:ext cx="2518465" cy="624882"/>
          </a:xfrm>
          <a:prstGeom prst="rect">
            <a:avLst/>
          </a:prstGeom>
        </p:spPr>
      </p:pic>
    </p:spTree>
    <p:extLst>
      <p:ext uri="{BB962C8B-B14F-4D97-AF65-F5344CB8AC3E}">
        <p14:creationId xmlns:p14="http://schemas.microsoft.com/office/powerpoint/2010/main" val="3090377151"/>
      </p:ext>
    </p:extLst>
  </p:cSld>
  <p:clrMapOvr>
    <a:masterClrMapping/>
  </p:clrMapOvr>
  <p:timing>
    <p:tnLst>
      <p:par>
        <p:cTn xmlns:p14="http://schemas.microsoft.com/office/powerpoint/2010/mai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Are you still awake?</a:t>
            </a:r>
            <a:endParaRPr lang="en-US" dirty="0"/>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1595903718"/>
      </p:ext>
    </p:extLst>
  </p:cSld>
  <p:clrMapOvr>
    <a:masterClrMapping/>
  </p:clrMapOvr>
  <p:timing>
    <p:tnLst>
      <p:par>
        <p:cTn xmlns:p14="http://schemas.microsoft.com/office/powerpoint/2010/mai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descr="File:Iceberg.jpg"/>
          <p:cNvPicPr>
            <a:picLocks noChangeAspect="1" noChangeArrowheads="1"/>
          </p:cNvPicPr>
          <p:nvPr/>
        </p:nvPicPr>
        <p:blipFill rotWithShape="1">
          <a:blip r:embed="rId3">
            <a:extLst>
              <a:ext uri="{28A0092B-C50C-407E-A947-70E740481C1C}">
                <a14:useLocalDpi xmlns:a14="http://schemas.microsoft.com/office/drawing/2010/main" val="0"/>
              </a:ext>
            </a:extLst>
          </a:blip>
          <a:srcRect t="18642"/>
          <a:stretch/>
        </p:blipFill>
        <p:spPr bwMode="auto">
          <a:xfrm>
            <a:off x="2334419" y="485775"/>
            <a:ext cx="4475162" cy="464185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smtClean="0"/>
              <a:t>There is so much more</a:t>
            </a:r>
            <a:endParaRPr lang="en-US" dirty="0"/>
          </a:p>
        </p:txBody>
      </p:sp>
      <p:sp>
        <p:nvSpPr>
          <p:cNvPr id="3" name="TextBox 2"/>
          <p:cNvSpPr txBox="1"/>
          <p:nvPr/>
        </p:nvSpPr>
        <p:spPr>
          <a:xfrm>
            <a:off x="2523151" y="4773136"/>
            <a:ext cx="4286430" cy="369332"/>
          </a:xfrm>
          <a:prstGeom prst="rect">
            <a:avLst/>
          </a:prstGeom>
          <a:noFill/>
        </p:spPr>
        <p:txBody>
          <a:bodyPr wrap="none" rtlCol="0">
            <a:spAutoFit/>
          </a:bodyPr>
          <a:lstStyle/>
          <a:p>
            <a:pPr algn="r"/>
            <a:r>
              <a:rPr lang="en-US" dirty="0">
                <a:solidFill>
                  <a:schemeClr val="bg1"/>
                </a:solidFill>
              </a:rPr>
              <a:t>http://en.wikipedia.org/wiki/File:Iceberg.jpg</a:t>
            </a:r>
          </a:p>
        </p:txBody>
      </p:sp>
    </p:spTree>
    <p:extLst>
      <p:ext uri="{BB962C8B-B14F-4D97-AF65-F5344CB8AC3E}">
        <p14:creationId xmlns:p14="http://schemas.microsoft.com/office/powerpoint/2010/main" val="2101549582"/>
      </p:ext>
    </p:extLst>
  </p:cSld>
  <p:clrMapOvr>
    <a:masterClrMapping/>
  </p:clrMapOvr>
  <p:timing>
    <p:tnLst>
      <p:par>
        <p:cTn xmlns:p14="http://schemas.microsoft.com/office/powerpoint/2010/mai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Resources</a:t>
            </a:r>
            <a:endParaRPr lang="en-US" dirty="0"/>
          </a:p>
        </p:txBody>
      </p:sp>
      <p:sp>
        <p:nvSpPr>
          <p:cNvPr id="3" name="Content Placeholder 2"/>
          <p:cNvSpPr>
            <a:spLocks noGrp="1"/>
          </p:cNvSpPr>
          <p:nvPr>
            <p:ph idx="1"/>
          </p:nvPr>
        </p:nvSpPr>
        <p:spPr/>
        <p:txBody>
          <a:bodyPr/>
          <a:lstStyle/>
          <a:p>
            <a:r>
              <a:rPr lang="en-US" dirty="0">
                <a:hlinkClick r:id="rId2"/>
              </a:rPr>
              <a:t>http://en.wikipedia.org/wiki/CAP_theorem</a:t>
            </a:r>
            <a:endParaRPr lang="en-US" dirty="0" smtClean="0"/>
          </a:p>
          <a:p>
            <a:r>
              <a:rPr lang="en-US" dirty="0" smtClean="0"/>
              <a:t>Dynamo Whitepaper</a:t>
            </a:r>
          </a:p>
          <a:p>
            <a:r>
              <a:rPr lang="en-US" dirty="0" err="1" smtClean="0"/>
              <a:t>Riak</a:t>
            </a:r>
            <a:r>
              <a:rPr lang="en-US" dirty="0" smtClean="0"/>
              <a:t> Handbook</a:t>
            </a:r>
          </a:p>
          <a:p>
            <a:r>
              <a:rPr lang="en-US" dirty="0" smtClean="0"/>
              <a:t>7 Databases in 7 Weeks</a:t>
            </a:r>
            <a:endParaRPr lang="en-US" dirty="0"/>
          </a:p>
        </p:txBody>
      </p:sp>
    </p:spTree>
    <p:extLst>
      <p:ext uri="{BB962C8B-B14F-4D97-AF65-F5344CB8AC3E}">
        <p14:creationId xmlns:p14="http://schemas.microsoft.com/office/powerpoint/2010/main" val="3019984399"/>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6725" y="533400"/>
            <a:ext cx="3876675" cy="312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91000" y="1752600"/>
            <a:ext cx="4286250" cy="3524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itle 2"/>
          <p:cNvSpPr>
            <a:spLocks noGrp="1"/>
          </p:cNvSpPr>
          <p:nvPr>
            <p:ph type="title"/>
          </p:nvPr>
        </p:nvSpPr>
        <p:spPr/>
        <p:txBody>
          <a:bodyPr/>
          <a:lstStyle/>
          <a:p>
            <a:r>
              <a:rPr lang="en-US" dirty="0" smtClean="0"/>
              <a:t>Every. Single. Time.</a:t>
            </a:r>
            <a:endParaRPr lang="en-US" dirty="0"/>
          </a:p>
        </p:txBody>
      </p:sp>
    </p:spTree>
    <p:extLst>
      <p:ext uri="{BB962C8B-B14F-4D97-AF65-F5344CB8AC3E}">
        <p14:creationId xmlns:p14="http://schemas.microsoft.com/office/powerpoint/2010/main" val="450657390"/>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Friend of a Friend</a:t>
            </a:r>
            <a:endParaRPr lang="en-US" dirty="0"/>
          </a:p>
        </p:txBody>
      </p:sp>
      <p:pic>
        <p:nvPicPr>
          <p:cNvPr id="2050"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598715" y="685800"/>
            <a:ext cx="5870370"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itle 1"/>
          <p:cNvSpPr txBox="1">
            <a:spLocks/>
          </p:cNvSpPr>
          <p:nvPr/>
        </p:nvSpPr>
        <p:spPr>
          <a:xfrm>
            <a:off x="1524000" y="5181600"/>
            <a:ext cx="6781800" cy="1600200"/>
          </a:xfrm>
          <a:prstGeom prst="rect">
            <a:avLst/>
          </a:prstGeom>
        </p:spPr>
        <p:txBody>
          <a:bodyPr vert="horz" lIns="91440" tIns="45720" rIns="91440" bIns="45720" rtlCol="0" anchor="b" anchorCtr="0">
            <a:normAutofit/>
          </a:bodyPr>
          <a:lstStyle>
            <a:lvl1pPr algn="l" defTabSz="9144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r>
              <a:rPr lang="en-US" sz="3600" dirty="0" smtClean="0"/>
              <a:t>Relational</a:t>
            </a:r>
            <a:endParaRPr lang="en-US" sz="3600" dirty="0"/>
          </a:p>
        </p:txBody>
      </p:sp>
    </p:spTree>
    <p:extLst>
      <p:ext uri="{BB962C8B-B14F-4D97-AF65-F5344CB8AC3E}">
        <p14:creationId xmlns:p14="http://schemas.microsoft.com/office/powerpoint/2010/main" val="2318678562"/>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Friend of a Friend</a:t>
            </a:r>
            <a:endParaRPr lang="en-US" dirty="0"/>
          </a:p>
        </p:txBody>
      </p:sp>
      <p:sp>
        <p:nvSpPr>
          <p:cNvPr id="3" name="Title 1"/>
          <p:cNvSpPr txBox="1">
            <a:spLocks/>
          </p:cNvSpPr>
          <p:nvPr/>
        </p:nvSpPr>
        <p:spPr>
          <a:xfrm>
            <a:off x="1524000" y="5181600"/>
            <a:ext cx="6781800" cy="1600200"/>
          </a:xfrm>
          <a:prstGeom prst="rect">
            <a:avLst/>
          </a:prstGeom>
        </p:spPr>
        <p:txBody>
          <a:bodyPr vert="horz" lIns="91440" tIns="45720" rIns="91440" bIns="45720" rtlCol="0" anchor="b" anchorCtr="0">
            <a:normAutofit/>
          </a:bodyPr>
          <a:lstStyle>
            <a:lvl1pPr algn="l" defTabSz="9144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r>
              <a:rPr lang="en-US" sz="3600" dirty="0" smtClean="0"/>
              <a:t>SQL</a:t>
            </a:r>
            <a:endParaRPr lang="en-US" sz="3600" dirty="0"/>
          </a:p>
        </p:txBody>
      </p:sp>
      <p:sp>
        <p:nvSpPr>
          <p:cNvPr id="6" name="TextBox 5"/>
          <p:cNvSpPr txBox="1"/>
          <p:nvPr/>
        </p:nvSpPr>
        <p:spPr>
          <a:xfrm>
            <a:off x="304800" y="1155680"/>
            <a:ext cx="8610600" cy="3416320"/>
          </a:xfrm>
          <a:prstGeom prst="rect">
            <a:avLst/>
          </a:prstGeom>
          <a:noFill/>
        </p:spPr>
        <p:txBody>
          <a:bodyPr wrap="square" rtlCol="0">
            <a:spAutoFit/>
          </a:bodyPr>
          <a:lstStyle/>
          <a:p>
            <a:r>
              <a:rPr lang="en-US" dirty="0">
                <a:solidFill>
                  <a:srgbClr val="0000FF"/>
                </a:solidFill>
                <a:latin typeface="Consolas" pitchFamily="49" charset="0"/>
                <a:cs typeface="Consolas" pitchFamily="49" charset="0"/>
              </a:rPr>
              <a:t>select</a:t>
            </a:r>
            <a:r>
              <a:rPr lang="en-US" dirty="0">
                <a:solidFill>
                  <a:prstClr val="black"/>
                </a:solidFill>
                <a:latin typeface="Consolas" pitchFamily="49" charset="0"/>
                <a:cs typeface="Consolas" pitchFamily="49" charset="0"/>
              </a:rPr>
              <a:t> </a:t>
            </a:r>
            <a:r>
              <a:rPr lang="en-US" dirty="0" err="1" smtClean="0">
                <a:solidFill>
                  <a:prstClr val="black"/>
                </a:solidFill>
                <a:latin typeface="Consolas" pitchFamily="49" charset="0"/>
                <a:cs typeface="Consolas" pitchFamily="49" charset="0"/>
              </a:rPr>
              <a:t>Person</a:t>
            </a:r>
            <a:r>
              <a:rPr lang="en-US" dirty="0" err="1" smtClean="0">
                <a:solidFill>
                  <a:srgbClr val="808080"/>
                </a:solidFill>
                <a:latin typeface="Consolas" pitchFamily="49" charset="0"/>
                <a:cs typeface="Consolas" pitchFamily="49" charset="0"/>
              </a:rPr>
              <a:t>.</a:t>
            </a:r>
            <a:r>
              <a:rPr lang="en-US" dirty="0" err="1" smtClean="0">
                <a:solidFill>
                  <a:prstClr val="black"/>
                </a:solidFill>
                <a:latin typeface="Consolas" pitchFamily="49" charset="0"/>
                <a:cs typeface="Consolas" pitchFamily="49" charset="0"/>
              </a:rPr>
              <a:t>Id</a:t>
            </a:r>
            <a:r>
              <a:rPr lang="en-US" dirty="0" err="1" smtClean="0">
                <a:solidFill>
                  <a:srgbClr val="808080"/>
                </a:solidFill>
                <a:latin typeface="Consolas" pitchFamily="49" charset="0"/>
                <a:cs typeface="Consolas" pitchFamily="49" charset="0"/>
              </a:rPr>
              <a:t>,</a:t>
            </a:r>
            <a:r>
              <a:rPr lang="en-US" dirty="0" err="1" smtClean="0">
                <a:solidFill>
                  <a:prstClr val="black"/>
                </a:solidFill>
                <a:latin typeface="Consolas" pitchFamily="49" charset="0"/>
                <a:cs typeface="Consolas" pitchFamily="49" charset="0"/>
              </a:rPr>
              <a:t>Person</a:t>
            </a:r>
            <a:r>
              <a:rPr lang="en-US" dirty="0" err="1" smtClean="0">
                <a:solidFill>
                  <a:srgbClr val="808080"/>
                </a:solidFill>
                <a:latin typeface="Consolas" pitchFamily="49" charset="0"/>
                <a:cs typeface="Consolas" pitchFamily="49" charset="0"/>
              </a:rPr>
              <a:t>.</a:t>
            </a:r>
            <a:r>
              <a:rPr lang="en-US" dirty="0" err="1" smtClean="0">
                <a:solidFill>
                  <a:prstClr val="black"/>
                </a:solidFill>
                <a:latin typeface="Consolas" pitchFamily="49" charset="0"/>
                <a:cs typeface="Consolas" pitchFamily="49" charset="0"/>
              </a:rPr>
              <a:t>Name</a:t>
            </a:r>
            <a:r>
              <a:rPr lang="en-US" dirty="0" err="1" smtClean="0">
                <a:solidFill>
                  <a:srgbClr val="808080"/>
                </a:solidFill>
                <a:latin typeface="Consolas" pitchFamily="49" charset="0"/>
                <a:cs typeface="Consolas" pitchFamily="49" charset="0"/>
              </a:rPr>
              <a:t>,</a:t>
            </a:r>
            <a:r>
              <a:rPr lang="en-US" dirty="0" err="1" smtClean="0">
                <a:solidFill>
                  <a:prstClr val="black"/>
                </a:solidFill>
                <a:latin typeface="Consolas" pitchFamily="49" charset="0"/>
                <a:cs typeface="Consolas" pitchFamily="49" charset="0"/>
              </a:rPr>
              <a:t>Technology</a:t>
            </a:r>
            <a:r>
              <a:rPr lang="en-US" dirty="0" err="1" smtClean="0">
                <a:solidFill>
                  <a:srgbClr val="808080"/>
                </a:solidFill>
                <a:latin typeface="Consolas" pitchFamily="49" charset="0"/>
                <a:cs typeface="Consolas" pitchFamily="49" charset="0"/>
              </a:rPr>
              <a:t>.</a:t>
            </a:r>
            <a:r>
              <a:rPr lang="en-US" dirty="0" err="1" smtClean="0">
                <a:solidFill>
                  <a:prstClr val="black"/>
                </a:solidFill>
                <a:latin typeface="Consolas" pitchFamily="49" charset="0"/>
                <a:cs typeface="Consolas" pitchFamily="49" charset="0"/>
              </a:rPr>
              <a:t>Name</a:t>
            </a:r>
            <a:endParaRPr lang="en-US" dirty="0">
              <a:solidFill>
                <a:prstClr val="black"/>
              </a:solidFill>
              <a:latin typeface="Consolas" pitchFamily="49" charset="0"/>
              <a:cs typeface="Consolas" pitchFamily="49" charset="0"/>
            </a:endParaRPr>
          </a:p>
          <a:p>
            <a:r>
              <a:rPr lang="en-US" dirty="0">
                <a:solidFill>
                  <a:srgbClr val="0000FF"/>
                </a:solidFill>
                <a:latin typeface="Consolas" pitchFamily="49" charset="0"/>
                <a:cs typeface="Consolas" pitchFamily="49" charset="0"/>
              </a:rPr>
              <a:t>from</a:t>
            </a:r>
            <a:r>
              <a:rPr lang="en-US" dirty="0">
                <a:solidFill>
                  <a:prstClr val="black"/>
                </a:solidFill>
                <a:latin typeface="Consolas" pitchFamily="49" charset="0"/>
                <a:cs typeface="Consolas" pitchFamily="49" charset="0"/>
              </a:rPr>
              <a:t> </a:t>
            </a:r>
            <a:r>
              <a:rPr lang="en-US" dirty="0" smtClean="0">
                <a:solidFill>
                  <a:prstClr val="black"/>
                </a:solidFill>
                <a:latin typeface="Consolas" pitchFamily="49" charset="0"/>
                <a:cs typeface="Consolas" pitchFamily="49" charset="0"/>
              </a:rPr>
              <a:t>Person </a:t>
            </a:r>
            <a:endParaRPr lang="en-US" dirty="0">
              <a:solidFill>
                <a:prstClr val="black"/>
              </a:solidFill>
              <a:latin typeface="Consolas" pitchFamily="49" charset="0"/>
              <a:cs typeface="Consolas" pitchFamily="49" charset="0"/>
            </a:endParaRPr>
          </a:p>
          <a:p>
            <a:r>
              <a:rPr lang="en-US" dirty="0">
                <a:solidFill>
                  <a:srgbClr val="808080"/>
                </a:solidFill>
                <a:latin typeface="Consolas" pitchFamily="49" charset="0"/>
                <a:cs typeface="Consolas" pitchFamily="49" charset="0"/>
              </a:rPr>
              <a:t>join</a:t>
            </a:r>
            <a:r>
              <a:rPr lang="en-US" dirty="0">
                <a:solidFill>
                  <a:prstClr val="black"/>
                </a:solidFill>
                <a:latin typeface="Consolas" pitchFamily="49" charset="0"/>
                <a:cs typeface="Consolas" pitchFamily="49" charset="0"/>
              </a:rPr>
              <a:t> </a:t>
            </a:r>
            <a:r>
              <a:rPr lang="en-US" dirty="0" err="1" smtClean="0">
                <a:solidFill>
                  <a:prstClr val="black"/>
                </a:solidFill>
                <a:latin typeface="Consolas" pitchFamily="49" charset="0"/>
                <a:cs typeface="Consolas" pitchFamily="49" charset="0"/>
              </a:rPr>
              <a:t>PersonTechnology</a:t>
            </a:r>
            <a:r>
              <a:rPr lang="en-US" dirty="0" smtClean="0">
                <a:solidFill>
                  <a:prstClr val="black"/>
                </a:solidFill>
                <a:latin typeface="Consolas" pitchFamily="49" charset="0"/>
                <a:cs typeface="Consolas" pitchFamily="49" charset="0"/>
              </a:rPr>
              <a:t> </a:t>
            </a:r>
            <a:r>
              <a:rPr lang="en-US" dirty="0">
                <a:solidFill>
                  <a:srgbClr val="0000FF"/>
                </a:solidFill>
                <a:latin typeface="Consolas" pitchFamily="49" charset="0"/>
                <a:cs typeface="Consolas" pitchFamily="49" charset="0"/>
              </a:rPr>
              <a:t>ON </a:t>
            </a:r>
            <a:r>
              <a:rPr lang="en-US" dirty="0" smtClean="0">
                <a:solidFill>
                  <a:srgbClr val="808080"/>
                </a:solidFill>
                <a:latin typeface="Consolas" pitchFamily="49" charset="0"/>
                <a:cs typeface="Consolas" pitchFamily="49" charset="0"/>
              </a:rPr>
              <a:t>(</a:t>
            </a:r>
            <a:r>
              <a:rPr lang="en-US" dirty="0" err="1" smtClean="0">
                <a:solidFill>
                  <a:prstClr val="black"/>
                </a:solidFill>
                <a:latin typeface="Consolas" pitchFamily="49" charset="0"/>
                <a:cs typeface="Consolas" pitchFamily="49" charset="0"/>
              </a:rPr>
              <a:t>Person</a:t>
            </a:r>
            <a:r>
              <a:rPr lang="en-US" dirty="0" err="1" smtClean="0">
                <a:solidFill>
                  <a:srgbClr val="808080"/>
                </a:solidFill>
                <a:latin typeface="Consolas" pitchFamily="49" charset="0"/>
                <a:cs typeface="Consolas" pitchFamily="49" charset="0"/>
              </a:rPr>
              <a:t>.</a:t>
            </a:r>
            <a:r>
              <a:rPr lang="en-US" dirty="0" err="1" smtClean="0">
                <a:solidFill>
                  <a:prstClr val="black"/>
                </a:solidFill>
                <a:latin typeface="Consolas" pitchFamily="49" charset="0"/>
                <a:cs typeface="Consolas" pitchFamily="49" charset="0"/>
              </a:rPr>
              <a:t>Id</a:t>
            </a:r>
            <a:r>
              <a:rPr lang="en-US" dirty="0" smtClean="0">
                <a:solidFill>
                  <a:prstClr val="black"/>
                </a:solidFill>
                <a:latin typeface="Consolas" pitchFamily="49" charset="0"/>
                <a:cs typeface="Consolas" pitchFamily="49" charset="0"/>
              </a:rPr>
              <a:t> </a:t>
            </a:r>
            <a:r>
              <a:rPr lang="en-US" dirty="0">
                <a:solidFill>
                  <a:srgbClr val="808080"/>
                </a:solidFill>
                <a:latin typeface="Consolas" pitchFamily="49" charset="0"/>
                <a:cs typeface="Consolas" pitchFamily="49" charset="0"/>
              </a:rPr>
              <a:t>=</a:t>
            </a:r>
            <a:r>
              <a:rPr lang="en-US" dirty="0">
                <a:solidFill>
                  <a:prstClr val="black"/>
                </a:solidFill>
                <a:latin typeface="Consolas" pitchFamily="49" charset="0"/>
                <a:cs typeface="Consolas" pitchFamily="49" charset="0"/>
              </a:rPr>
              <a:t> </a:t>
            </a:r>
            <a:r>
              <a:rPr lang="en-US" dirty="0" err="1" smtClean="0">
                <a:solidFill>
                  <a:prstClr val="black"/>
                </a:solidFill>
                <a:latin typeface="Consolas" pitchFamily="49" charset="0"/>
                <a:cs typeface="Consolas" pitchFamily="49" charset="0"/>
              </a:rPr>
              <a:t>PersonTechnology</a:t>
            </a:r>
            <a:r>
              <a:rPr lang="en-US" dirty="0" err="1" smtClean="0">
                <a:solidFill>
                  <a:srgbClr val="808080"/>
                </a:solidFill>
                <a:latin typeface="Consolas" pitchFamily="49" charset="0"/>
                <a:cs typeface="Consolas" pitchFamily="49" charset="0"/>
              </a:rPr>
              <a:t>.</a:t>
            </a:r>
            <a:r>
              <a:rPr lang="en-US" dirty="0" err="1" smtClean="0">
                <a:solidFill>
                  <a:prstClr val="black"/>
                </a:solidFill>
                <a:latin typeface="Consolas" pitchFamily="49" charset="0"/>
                <a:cs typeface="Consolas" pitchFamily="49" charset="0"/>
              </a:rPr>
              <a:t>PersonId</a:t>
            </a:r>
            <a:r>
              <a:rPr lang="en-US" dirty="0">
                <a:solidFill>
                  <a:srgbClr val="808080"/>
                </a:solidFill>
                <a:latin typeface="Consolas" pitchFamily="49" charset="0"/>
                <a:cs typeface="Consolas" pitchFamily="49" charset="0"/>
              </a:rPr>
              <a:t>)</a:t>
            </a:r>
          </a:p>
          <a:p>
            <a:r>
              <a:rPr lang="en-US" dirty="0">
                <a:solidFill>
                  <a:srgbClr val="808080"/>
                </a:solidFill>
                <a:latin typeface="Consolas" pitchFamily="49" charset="0"/>
                <a:cs typeface="Consolas" pitchFamily="49" charset="0"/>
              </a:rPr>
              <a:t>join</a:t>
            </a:r>
            <a:r>
              <a:rPr lang="en-US" dirty="0">
                <a:solidFill>
                  <a:prstClr val="black"/>
                </a:solidFill>
                <a:latin typeface="Consolas" pitchFamily="49" charset="0"/>
                <a:cs typeface="Consolas" pitchFamily="49" charset="0"/>
              </a:rPr>
              <a:t> </a:t>
            </a:r>
            <a:r>
              <a:rPr lang="en-US" dirty="0" smtClean="0">
                <a:solidFill>
                  <a:prstClr val="black"/>
                </a:solidFill>
                <a:latin typeface="Consolas" pitchFamily="49" charset="0"/>
                <a:cs typeface="Consolas" pitchFamily="49" charset="0"/>
              </a:rPr>
              <a:t>Technology </a:t>
            </a:r>
            <a:r>
              <a:rPr lang="en-US" dirty="0">
                <a:solidFill>
                  <a:srgbClr val="0000FF"/>
                </a:solidFill>
                <a:latin typeface="Consolas" pitchFamily="49" charset="0"/>
                <a:cs typeface="Consolas" pitchFamily="49" charset="0"/>
              </a:rPr>
              <a:t>ON </a:t>
            </a:r>
            <a:r>
              <a:rPr lang="en-US" dirty="0">
                <a:solidFill>
                  <a:srgbClr val="808080"/>
                </a:solidFill>
                <a:latin typeface="Consolas" pitchFamily="49" charset="0"/>
                <a:cs typeface="Consolas" pitchFamily="49" charset="0"/>
              </a:rPr>
              <a:t>(</a:t>
            </a:r>
            <a:r>
              <a:rPr lang="en-US" dirty="0">
                <a:solidFill>
                  <a:prstClr val="black"/>
                </a:solidFill>
                <a:latin typeface="Consolas" pitchFamily="49" charset="0"/>
                <a:cs typeface="Consolas" pitchFamily="49" charset="0"/>
              </a:rPr>
              <a:t>#</a:t>
            </a:r>
            <a:r>
              <a:rPr lang="en-US" dirty="0" err="1" smtClean="0">
                <a:solidFill>
                  <a:prstClr val="black"/>
                </a:solidFill>
                <a:latin typeface="Consolas" pitchFamily="49" charset="0"/>
                <a:cs typeface="Consolas" pitchFamily="49" charset="0"/>
              </a:rPr>
              <a:t>PersonTechnology</a:t>
            </a:r>
            <a:r>
              <a:rPr lang="en-US" dirty="0" err="1" smtClean="0">
                <a:solidFill>
                  <a:srgbClr val="808080"/>
                </a:solidFill>
                <a:latin typeface="Consolas" pitchFamily="49" charset="0"/>
                <a:cs typeface="Consolas" pitchFamily="49" charset="0"/>
              </a:rPr>
              <a:t>.</a:t>
            </a:r>
            <a:r>
              <a:rPr lang="en-US" dirty="0" err="1" smtClean="0">
                <a:solidFill>
                  <a:prstClr val="black"/>
                </a:solidFill>
                <a:latin typeface="Consolas" pitchFamily="49" charset="0"/>
                <a:cs typeface="Consolas" pitchFamily="49" charset="0"/>
              </a:rPr>
              <a:t>TechnologyId</a:t>
            </a:r>
            <a:r>
              <a:rPr lang="en-US" dirty="0" smtClean="0">
                <a:solidFill>
                  <a:srgbClr val="808080"/>
                </a:solidFill>
                <a:latin typeface="Consolas" pitchFamily="49" charset="0"/>
                <a:cs typeface="Consolas" pitchFamily="49" charset="0"/>
              </a:rPr>
              <a:t>=</a:t>
            </a:r>
            <a:r>
              <a:rPr lang="en-US" dirty="0" err="1" smtClean="0">
                <a:solidFill>
                  <a:prstClr val="black"/>
                </a:solidFill>
                <a:latin typeface="Consolas" pitchFamily="49" charset="0"/>
                <a:cs typeface="Consolas" pitchFamily="49" charset="0"/>
              </a:rPr>
              <a:t>Technology</a:t>
            </a:r>
            <a:r>
              <a:rPr lang="en-US" dirty="0" err="1" smtClean="0">
                <a:solidFill>
                  <a:srgbClr val="808080"/>
                </a:solidFill>
                <a:latin typeface="Consolas" pitchFamily="49" charset="0"/>
                <a:cs typeface="Consolas" pitchFamily="49" charset="0"/>
              </a:rPr>
              <a:t>.</a:t>
            </a:r>
            <a:r>
              <a:rPr lang="en-US" dirty="0" err="1" smtClean="0">
                <a:solidFill>
                  <a:prstClr val="black"/>
                </a:solidFill>
                <a:latin typeface="Consolas" pitchFamily="49" charset="0"/>
                <a:cs typeface="Consolas" pitchFamily="49" charset="0"/>
              </a:rPr>
              <a:t>Id</a:t>
            </a:r>
            <a:r>
              <a:rPr lang="en-US" dirty="0">
                <a:solidFill>
                  <a:srgbClr val="808080"/>
                </a:solidFill>
                <a:latin typeface="Consolas" pitchFamily="49" charset="0"/>
                <a:cs typeface="Consolas" pitchFamily="49" charset="0"/>
              </a:rPr>
              <a:t>)</a:t>
            </a:r>
          </a:p>
          <a:p>
            <a:r>
              <a:rPr lang="en-US" dirty="0">
                <a:solidFill>
                  <a:srgbClr val="808080"/>
                </a:solidFill>
                <a:latin typeface="Consolas" pitchFamily="49" charset="0"/>
                <a:cs typeface="Consolas" pitchFamily="49" charset="0"/>
              </a:rPr>
              <a:t>join</a:t>
            </a:r>
            <a:r>
              <a:rPr lang="en-US" dirty="0">
                <a:solidFill>
                  <a:prstClr val="black"/>
                </a:solidFill>
                <a:latin typeface="Consolas" pitchFamily="49" charset="0"/>
                <a:cs typeface="Consolas" pitchFamily="49" charset="0"/>
              </a:rPr>
              <a:t> </a:t>
            </a:r>
            <a:r>
              <a:rPr lang="en-US" dirty="0" smtClean="0">
                <a:solidFill>
                  <a:prstClr val="black"/>
                </a:solidFill>
                <a:latin typeface="Consolas" pitchFamily="49" charset="0"/>
                <a:cs typeface="Consolas" pitchFamily="49" charset="0"/>
              </a:rPr>
              <a:t>Friend </a:t>
            </a:r>
            <a:r>
              <a:rPr lang="en-US" dirty="0" err="1">
                <a:solidFill>
                  <a:prstClr val="black"/>
                </a:solidFill>
                <a:latin typeface="Consolas" pitchFamily="49" charset="0"/>
                <a:cs typeface="Consolas" pitchFamily="49" charset="0"/>
              </a:rPr>
              <a:t>fof</a:t>
            </a:r>
            <a:r>
              <a:rPr lang="en-US" dirty="0">
                <a:solidFill>
                  <a:prstClr val="black"/>
                </a:solidFill>
                <a:latin typeface="Consolas" pitchFamily="49" charset="0"/>
                <a:cs typeface="Consolas" pitchFamily="49" charset="0"/>
              </a:rPr>
              <a:t> </a:t>
            </a:r>
            <a:r>
              <a:rPr lang="en-US" dirty="0" smtClean="0">
                <a:solidFill>
                  <a:srgbClr val="0000FF"/>
                </a:solidFill>
                <a:latin typeface="Consolas" pitchFamily="49" charset="0"/>
                <a:cs typeface="Consolas" pitchFamily="49" charset="0"/>
              </a:rPr>
              <a:t>on</a:t>
            </a:r>
            <a:r>
              <a:rPr lang="en-US" dirty="0" smtClean="0">
                <a:solidFill>
                  <a:srgbClr val="808080"/>
                </a:solidFill>
                <a:latin typeface="Consolas" pitchFamily="49" charset="0"/>
                <a:cs typeface="Consolas" pitchFamily="49" charset="0"/>
              </a:rPr>
              <a:t>(</a:t>
            </a:r>
            <a:r>
              <a:rPr lang="en-US" dirty="0" err="1" smtClean="0">
                <a:solidFill>
                  <a:prstClr val="black"/>
                </a:solidFill>
                <a:latin typeface="Consolas" pitchFamily="49" charset="0"/>
                <a:cs typeface="Consolas" pitchFamily="49" charset="0"/>
              </a:rPr>
              <a:t>fof</a:t>
            </a:r>
            <a:r>
              <a:rPr lang="en-US" dirty="0" err="1" smtClean="0">
                <a:solidFill>
                  <a:srgbClr val="808080"/>
                </a:solidFill>
                <a:latin typeface="Consolas" pitchFamily="49" charset="0"/>
                <a:cs typeface="Consolas" pitchFamily="49" charset="0"/>
              </a:rPr>
              <a:t>.</a:t>
            </a:r>
            <a:r>
              <a:rPr lang="en-US" dirty="0" err="1" smtClean="0">
                <a:solidFill>
                  <a:prstClr val="black"/>
                </a:solidFill>
                <a:latin typeface="Consolas" pitchFamily="49" charset="0"/>
                <a:cs typeface="Consolas" pitchFamily="49" charset="0"/>
              </a:rPr>
              <a:t>FriendWithPersonId</a:t>
            </a:r>
            <a:r>
              <a:rPr lang="en-US" dirty="0" smtClean="0">
                <a:solidFill>
                  <a:srgbClr val="808080"/>
                </a:solidFill>
                <a:latin typeface="Consolas" pitchFamily="49" charset="0"/>
                <a:cs typeface="Consolas" pitchFamily="49" charset="0"/>
              </a:rPr>
              <a:t>=</a:t>
            </a:r>
            <a:r>
              <a:rPr lang="en-US" dirty="0" err="1" smtClean="0">
                <a:solidFill>
                  <a:prstClr val="black"/>
                </a:solidFill>
                <a:latin typeface="Consolas" pitchFamily="49" charset="0"/>
                <a:cs typeface="Consolas" pitchFamily="49" charset="0"/>
              </a:rPr>
              <a:t>Person</a:t>
            </a:r>
            <a:r>
              <a:rPr lang="en-US" dirty="0" err="1" smtClean="0">
                <a:solidFill>
                  <a:srgbClr val="808080"/>
                </a:solidFill>
                <a:latin typeface="Consolas" pitchFamily="49" charset="0"/>
                <a:cs typeface="Consolas" pitchFamily="49" charset="0"/>
              </a:rPr>
              <a:t>.</a:t>
            </a:r>
            <a:r>
              <a:rPr lang="en-US" dirty="0" err="1" smtClean="0">
                <a:solidFill>
                  <a:prstClr val="black"/>
                </a:solidFill>
                <a:latin typeface="Consolas" pitchFamily="49" charset="0"/>
                <a:cs typeface="Consolas" pitchFamily="49" charset="0"/>
              </a:rPr>
              <a:t>Id</a:t>
            </a:r>
            <a:r>
              <a:rPr lang="en-US" dirty="0">
                <a:solidFill>
                  <a:srgbClr val="808080"/>
                </a:solidFill>
                <a:latin typeface="Consolas" pitchFamily="49" charset="0"/>
                <a:cs typeface="Consolas" pitchFamily="49" charset="0"/>
              </a:rPr>
              <a:t>)</a:t>
            </a:r>
          </a:p>
          <a:p>
            <a:r>
              <a:rPr lang="en-US" dirty="0">
                <a:solidFill>
                  <a:srgbClr val="808080"/>
                </a:solidFill>
                <a:latin typeface="Consolas" pitchFamily="49" charset="0"/>
                <a:cs typeface="Consolas" pitchFamily="49" charset="0"/>
              </a:rPr>
              <a:t>join</a:t>
            </a:r>
            <a:r>
              <a:rPr lang="en-US" dirty="0">
                <a:solidFill>
                  <a:prstClr val="black"/>
                </a:solidFill>
                <a:latin typeface="Consolas" pitchFamily="49" charset="0"/>
                <a:cs typeface="Consolas" pitchFamily="49" charset="0"/>
              </a:rPr>
              <a:t> </a:t>
            </a:r>
            <a:r>
              <a:rPr lang="en-US" dirty="0" smtClean="0">
                <a:solidFill>
                  <a:prstClr val="black"/>
                </a:solidFill>
                <a:latin typeface="Consolas" pitchFamily="49" charset="0"/>
                <a:cs typeface="Consolas" pitchFamily="49" charset="0"/>
              </a:rPr>
              <a:t>Friend </a:t>
            </a:r>
            <a:r>
              <a:rPr lang="en-US" dirty="0" err="1">
                <a:solidFill>
                  <a:prstClr val="black"/>
                </a:solidFill>
                <a:latin typeface="Consolas" pitchFamily="49" charset="0"/>
                <a:cs typeface="Consolas" pitchFamily="49" charset="0"/>
              </a:rPr>
              <a:t>friend</a:t>
            </a:r>
            <a:r>
              <a:rPr lang="en-US" dirty="0">
                <a:solidFill>
                  <a:prstClr val="black"/>
                </a:solidFill>
                <a:latin typeface="Consolas" pitchFamily="49" charset="0"/>
                <a:cs typeface="Consolas" pitchFamily="49" charset="0"/>
              </a:rPr>
              <a:t> </a:t>
            </a:r>
            <a:r>
              <a:rPr lang="en-US" dirty="0">
                <a:solidFill>
                  <a:srgbClr val="0000FF"/>
                </a:solidFill>
                <a:latin typeface="Consolas" pitchFamily="49" charset="0"/>
                <a:cs typeface="Consolas" pitchFamily="49" charset="0"/>
              </a:rPr>
              <a:t>on</a:t>
            </a:r>
            <a:r>
              <a:rPr lang="en-US" dirty="0">
                <a:solidFill>
                  <a:srgbClr val="808080"/>
                </a:solidFill>
                <a:latin typeface="Consolas" pitchFamily="49" charset="0"/>
                <a:cs typeface="Consolas" pitchFamily="49" charset="0"/>
              </a:rPr>
              <a:t>(</a:t>
            </a:r>
            <a:r>
              <a:rPr lang="en-US" dirty="0" err="1">
                <a:solidFill>
                  <a:prstClr val="black"/>
                </a:solidFill>
                <a:latin typeface="Consolas" pitchFamily="49" charset="0"/>
                <a:cs typeface="Consolas" pitchFamily="49" charset="0"/>
              </a:rPr>
              <a:t>fof</a:t>
            </a:r>
            <a:r>
              <a:rPr lang="en-US" dirty="0" err="1">
                <a:solidFill>
                  <a:srgbClr val="808080"/>
                </a:solidFill>
                <a:latin typeface="Consolas" pitchFamily="49" charset="0"/>
                <a:cs typeface="Consolas" pitchFamily="49" charset="0"/>
              </a:rPr>
              <a:t>.</a:t>
            </a:r>
            <a:r>
              <a:rPr lang="en-US" dirty="0" err="1">
                <a:solidFill>
                  <a:prstClr val="black"/>
                </a:solidFill>
                <a:latin typeface="Consolas" pitchFamily="49" charset="0"/>
                <a:cs typeface="Consolas" pitchFamily="49" charset="0"/>
              </a:rPr>
              <a:t>PersonId</a:t>
            </a:r>
            <a:r>
              <a:rPr lang="en-US" dirty="0">
                <a:solidFill>
                  <a:prstClr val="black"/>
                </a:solidFill>
                <a:latin typeface="Consolas" pitchFamily="49" charset="0"/>
                <a:cs typeface="Consolas" pitchFamily="49" charset="0"/>
              </a:rPr>
              <a:t> </a:t>
            </a:r>
            <a:r>
              <a:rPr lang="en-US" dirty="0">
                <a:solidFill>
                  <a:srgbClr val="808080"/>
                </a:solidFill>
                <a:latin typeface="Consolas" pitchFamily="49" charset="0"/>
                <a:cs typeface="Consolas" pitchFamily="49" charset="0"/>
              </a:rPr>
              <a:t>=</a:t>
            </a:r>
            <a:r>
              <a:rPr lang="en-US" dirty="0">
                <a:solidFill>
                  <a:prstClr val="black"/>
                </a:solidFill>
                <a:latin typeface="Consolas" pitchFamily="49" charset="0"/>
                <a:cs typeface="Consolas" pitchFamily="49" charset="0"/>
              </a:rPr>
              <a:t> </a:t>
            </a:r>
            <a:r>
              <a:rPr lang="en-US" dirty="0" err="1">
                <a:solidFill>
                  <a:prstClr val="black"/>
                </a:solidFill>
                <a:latin typeface="Consolas" pitchFamily="49" charset="0"/>
                <a:cs typeface="Consolas" pitchFamily="49" charset="0"/>
              </a:rPr>
              <a:t>friend</a:t>
            </a:r>
            <a:r>
              <a:rPr lang="en-US" dirty="0" err="1">
                <a:solidFill>
                  <a:srgbClr val="808080"/>
                </a:solidFill>
                <a:latin typeface="Consolas" pitchFamily="49" charset="0"/>
                <a:cs typeface="Consolas" pitchFamily="49" charset="0"/>
              </a:rPr>
              <a:t>.</a:t>
            </a:r>
            <a:r>
              <a:rPr lang="en-US" dirty="0" err="1">
                <a:solidFill>
                  <a:prstClr val="black"/>
                </a:solidFill>
                <a:latin typeface="Consolas" pitchFamily="49" charset="0"/>
                <a:cs typeface="Consolas" pitchFamily="49" charset="0"/>
              </a:rPr>
              <a:t>FriendWithPersonId</a:t>
            </a:r>
            <a:r>
              <a:rPr lang="en-US" dirty="0">
                <a:solidFill>
                  <a:srgbClr val="808080"/>
                </a:solidFill>
                <a:latin typeface="Consolas" pitchFamily="49" charset="0"/>
                <a:cs typeface="Consolas" pitchFamily="49" charset="0"/>
              </a:rPr>
              <a:t>)</a:t>
            </a:r>
          </a:p>
          <a:p>
            <a:r>
              <a:rPr lang="en-US" dirty="0">
                <a:solidFill>
                  <a:srgbClr val="0000FF"/>
                </a:solidFill>
                <a:latin typeface="Consolas" pitchFamily="49" charset="0"/>
                <a:cs typeface="Consolas" pitchFamily="49" charset="0"/>
              </a:rPr>
              <a:t>where</a:t>
            </a:r>
            <a:r>
              <a:rPr lang="en-US" dirty="0">
                <a:solidFill>
                  <a:prstClr val="black"/>
                </a:solidFill>
                <a:latin typeface="Consolas" pitchFamily="49" charset="0"/>
                <a:cs typeface="Consolas" pitchFamily="49" charset="0"/>
              </a:rPr>
              <a:t> </a:t>
            </a:r>
            <a:r>
              <a:rPr lang="en-US" dirty="0" err="1">
                <a:solidFill>
                  <a:prstClr val="black"/>
                </a:solidFill>
                <a:latin typeface="Consolas" pitchFamily="49" charset="0"/>
                <a:cs typeface="Consolas" pitchFamily="49" charset="0"/>
              </a:rPr>
              <a:t>friend</a:t>
            </a:r>
            <a:r>
              <a:rPr lang="en-US" dirty="0" err="1">
                <a:solidFill>
                  <a:srgbClr val="808080"/>
                </a:solidFill>
                <a:latin typeface="Consolas" pitchFamily="49" charset="0"/>
                <a:cs typeface="Consolas" pitchFamily="49" charset="0"/>
              </a:rPr>
              <a:t>.</a:t>
            </a:r>
            <a:r>
              <a:rPr lang="en-US" dirty="0" err="1">
                <a:solidFill>
                  <a:prstClr val="black"/>
                </a:solidFill>
                <a:latin typeface="Consolas" pitchFamily="49" charset="0"/>
                <a:cs typeface="Consolas" pitchFamily="49" charset="0"/>
              </a:rPr>
              <a:t>PersonId</a:t>
            </a:r>
            <a:r>
              <a:rPr lang="en-US" dirty="0">
                <a:solidFill>
                  <a:prstClr val="black"/>
                </a:solidFill>
                <a:latin typeface="Consolas" pitchFamily="49" charset="0"/>
                <a:cs typeface="Consolas" pitchFamily="49" charset="0"/>
              </a:rPr>
              <a:t> </a:t>
            </a:r>
            <a:r>
              <a:rPr lang="en-US" dirty="0">
                <a:solidFill>
                  <a:srgbClr val="808080"/>
                </a:solidFill>
                <a:latin typeface="Consolas" pitchFamily="49" charset="0"/>
                <a:cs typeface="Consolas" pitchFamily="49" charset="0"/>
              </a:rPr>
              <a:t>=</a:t>
            </a:r>
            <a:r>
              <a:rPr lang="en-US" dirty="0">
                <a:solidFill>
                  <a:prstClr val="black"/>
                </a:solidFill>
                <a:latin typeface="Consolas" pitchFamily="49" charset="0"/>
                <a:cs typeface="Consolas" pitchFamily="49" charset="0"/>
              </a:rPr>
              <a:t> </a:t>
            </a:r>
            <a:r>
              <a:rPr lang="en-US" dirty="0">
                <a:solidFill>
                  <a:srgbClr val="FF0000"/>
                </a:solidFill>
                <a:latin typeface="Consolas" pitchFamily="49" charset="0"/>
                <a:cs typeface="Consolas" pitchFamily="49" charset="0"/>
              </a:rPr>
              <a:t>'@</a:t>
            </a:r>
            <a:r>
              <a:rPr lang="en-US" dirty="0" err="1">
                <a:solidFill>
                  <a:srgbClr val="FF0000"/>
                </a:solidFill>
                <a:latin typeface="Consolas" pitchFamily="49" charset="0"/>
                <a:cs typeface="Consolas" pitchFamily="49" charset="0"/>
              </a:rPr>
              <a:t>digitalbush</a:t>
            </a:r>
            <a:r>
              <a:rPr lang="en-US" dirty="0">
                <a:solidFill>
                  <a:srgbClr val="FF0000"/>
                </a:solidFill>
                <a:latin typeface="Consolas" pitchFamily="49" charset="0"/>
                <a:cs typeface="Consolas" pitchFamily="49" charset="0"/>
              </a:rPr>
              <a:t>'</a:t>
            </a:r>
          </a:p>
          <a:p>
            <a:r>
              <a:rPr lang="en-US" dirty="0">
                <a:solidFill>
                  <a:srgbClr val="808080"/>
                </a:solidFill>
                <a:latin typeface="Consolas" pitchFamily="49" charset="0"/>
                <a:cs typeface="Consolas" pitchFamily="49" charset="0"/>
              </a:rPr>
              <a:t>AND</a:t>
            </a:r>
            <a:r>
              <a:rPr lang="en-US" dirty="0">
                <a:solidFill>
                  <a:prstClr val="black"/>
                </a:solidFill>
                <a:latin typeface="Consolas" pitchFamily="49" charset="0"/>
                <a:cs typeface="Consolas" pitchFamily="49" charset="0"/>
              </a:rPr>
              <a:t> </a:t>
            </a:r>
            <a:r>
              <a:rPr lang="en-US" dirty="0" err="1" smtClean="0">
                <a:solidFill>
                  <a:prstClr val="black"/>
                </a:solidFill>
                <a:latin typeface="Consolas" pitchFamily="49" charset="0"/>
                <a:cs typeface="Consolas" pitchFamily="49" charset="0"/>
              </a:rPr>
              <a:t>PersonTechnology</a:t>
            </a:r>
            <a:r>
              <a:rPr lang="en-US" dirty="0" err="1" smtClean="0">
                <a:solidFill>
                  <a:srgbClr val="808080"/>
                </a:solidFill>
                <a:latin typeface="Consolas" pitchFamily="49" charset="0"/>
                <a:cs typeface="Consolas" pitchFamily="49" charset="0"/>
              </a:rPr>
              <a:t>.</a:t>
            </a:r>
            <a:r>
              <a:rPr lang="en-US" dirty="0" err="1" smtClean="0">
                <a:solidFill>
                  <a:prstClr val="black"/>
                </a:solidFill>
                <a:latin typeface="Consolas" pitchFamily="49" charset="0"/>
                <a:cs typeface="Consolas" pitchFamily="49" charset="0"/>
              </a:rPr>
              <a:t>TechnologyId</a:t>
            </a:r>
            <a:r>
              <a:rPr lang="en-US" dirty="0" smtClean="0">
                <a:solidFill>
                  <a:prstClr val="black"/>
                </a:solidFill>
                <a:latin typeface="Consolas" pitchFamily="49" charset="0"/>
                <a:cs typeface="Consolas" pitchFamily="49" charset="0"/>
              </a:rPr>
              <a:t> </a:t>
            </a:r>
            <a:r>
              <a:rPr lang="en-US" dirty="0">
                <a:solidFill>
                  <a:srgbClr val="808080"/>
                </a:solidFill>
                <a:latin typeface="Consolas" pitchFamily="49" charset="0"/>
                <a:cs typeface="Consolas" pitchFamily="49" charset="0"/>
              </a:rPr>
              <a:t>in</a:t>
            </a:r>
            <a:r>
              <a:rPr lang="en-US" dirty="0">
                <a:solidFill>
                  <a:srgbClr val="0000FF"/>
                </a:solidFill>
                <a:latin typeface="Consolas" pitchFamily="49" charset="0"/>
                <a:cs typeface="Consolas" pitchFamily="49" charset="0"/>
              </a:rPr>
              <a:t> </a:t>
            </a:r>
            <a:r>
              <a:rPr lang="en-US" dirty="0">
                <a:solidFill>
                  <a:srgbClr val="808080"/>
                </a:solidFill>
                <a:latin typeface="Consolas" pitchFamily="49" charset="0"/>
                <a:cs typeface="Consolas" pitchFamily="49" charset="0"/>
              </a:rPr>
              <a:t>(</a:t>
            </a:r>
          </a:p>
          <a:p>
            <a:r>
              <a:rPr lang="en-US" dirty="0">
                <a:solidFill>
                  <a:prstClr val="black"/>
                </a:solidFill>
                <a:latin typeface="Consolas" pitchFamily="49" charset="0"/>
                <a:cs typeface="Consolas" pitchFamily="49" charset="0"/>
              </a:rPr>
              <a:t>	</a:t>
            </a:r>
            <a:r>
              <a:rPr lang="en-US" dirty="0">
                <a:solidFill>
                  <a:srgbClr val="0000FF"/>
                </a:solidFill>
                <a:latin typeface="Consolas" pitchFamily="49" charset="0"/>
                <a:cs typeface="Consolas" pitchFamily="49" charset="0"/>
              </a:rPr>
              <a:t>select</a:t>
            </a:r>
            <a:r>
              <a:rPr lang="en-US" dirty="0">
                <a:solidFill>
                  <a:prstClr val="black"/>
                </a:solidFill>
                <a:latin typeface="Consolas" pitchFamily="49" charset="0"/>
                <a:cs typeface="Consolas" pitchFamily="49" charset="0"/>
              </a:rPr>
              <a:t> </a:t>
            </a:r>
            <a:r>
              <a:rPr lang="en-US" dirty="0" err="1">
                <a:solidFill>
                  <a:prstClr val="black"/>
                </a:solidFill>
                <a:latin typeface="Consolas" pitchFamily="49" charset="0"/>
                <a:cs typeface="Consolas" pitchFamily="49" charset="0"/>
              </a:rPr>
              <a:t>TechnologyId</a:t>
            </a:r>
            <a:endParaRPr lang="en-US" dirty="0">
              <a:solidFill>
                <a:prstClr val="black"/>
              </a:solidFill>
              <a:latin typeface="Consolas" pitchFamily="49" charset="0"/>
              <a:cs typeface="Consolas" pitchFamily="49" charset="0"/>
            </a:endParaRPr>
          </a:p>
          <a:p>
            <a:r>
              <a:rPr lang="en-US" dirty="0">
                <a:solidFill>
                  <a:prstClr val="black"/>
                </a:solidFill>
                <a:latin typeface="Consolas" pitchFamily="49" charset="0"/>
                <a:cs typeface="Consolas" pitchFamily="49" charset="0"/>
              </a:rPr>
              <a:t>	</a:t>
            </a:r>
            <a:r>
              <a:rPr lang="en-US" dirty="0">
                <a:solidFill>
                  <a:srgbClr val="0000FF"/>
                </a:solidFill>
                <a:latin typeface="Consolas" pitchFamily="49" charset="0"/>
                <a:cs typeface="Consolas" pitchFamily="49" charset="0"/>
              </a:rPr>
              <a:t>from</a:t>
            </a:r>
            <a:r>
              <a:rPr lang="en-US" dirty="0">
                <a:solidFill>
                  <a:prstClr val="black"/>
                </a:solidFill>
                <a:latin typeface="Consolas" pitchFamily="49" charset="0"/>
                <a:cs typeface="Consolas" pitchFamily="49" charset="0"/>
              </a:rPr>
              <a:t> </a:t>
            </a:r>
            <a:r>
              <a:rPr lang="en-US" dirty="0" err="1" smtClean="0">
                <a:solidFill>
                  <a:prstClr val="black"/>
                </a:solidFill>
                <a:latin typeface="Consolas" pitchFamily="49" charset="0"/>
                <a:cs typeface="Consolas" pitchFamily="49" charset="0"/>
              </a:rPr>
              <a:t>PersonTechnology</a:t>
            </a:r>
            <a:r>
              <a:rPr lang="en-US" dirty="0" smtClean="0">
                <a:solidFill>
                  <a:prstClr val="black"/>
                </a:solidFill>
                <a:latin typeface="Consolas" pitchFamily="49" charset="0"/>
                <a:cs typeface="Consolas" pitchFamily="49" charset="0"/>
              </a:rPr>
              <a:t> </a:t>
            </a:r>
            <a:r>
              <a:rPr lang="en-US" dirty="0" err="1">
                <a:solidFill>
                  <a:prstClr val="black"/>
                </a:solidFill>
                <a:latin typeface="Consolas" pitchFamily="49" charset="0"/>
                <a:cs typeface="Consolas" pitchFamily="49" charset="0"/>
              </a:rPr>
              <a:t>myTech</a:t>
            </a:r>
            <a:endParaRPr lang="en-US" dirty="0">
              <a:solidFill>
                <a:prstClr val="black"/>
              </a:solidFill>
              <a:latin typeface="Consolas" pitchFamily="49" charset="0"/>
              <a:cs typeface="Consolas" pitchFamily="49" charset="0"/>
            </a:endParaRPr>
          </a:p>
          <a:p>
            <a:r>
              <a:rPr lang="en-US" dirty="0">
                <a:solidFill>
                  <a:prstClr val="black"/>
                </a:solidFill>
                <a:latin typeface="Consolas" pitchFamily="49" charset="0"/>
                <a:cs typeface="Consolas" pitchFamily="49" charset="0"/>
              </a:rPr>
              <a:t>	</a:t>
            </a:r>
            <a:r>
              <a:rPr lang="en-US" dirty="0">
                <a:solidFill>
                  <a:srgbClr val="0000FF"/>
                </a:solidFill>
                <a:latin typeface="Consolas" pitchFamily="49" charset="0"/>
                <a:cs typeface="Consolas" pitchFamily="49" charset="0"/>
              </a:rPr>
              <a:t>where</a:t>
            </a:r>
            <a:r>
              <a:rPr lang="en-US" dirty="0">
                <a:solidFill>
                  <a:prstClr val="black"/>
                </a:solidFill>
                <a:latin typeface="Consolas" pitchFamily="49" charset="0"/>
                <a:cs typeface="Consolas" pitchFamily="49" charset="0"/>
              </a:rPr>
              <a:t> </a:t>
            </a:r>
            <a:r>
              <a:rPr lang="en-US" dirty="0" err="1">
                <a:solidFill>
                  <a:prstClr val="black"/>
                </a:solidFill>
                <a:latin typeface="Consolas" pitchFamily="49" charset="0"/>
                <a:cs typeface="Consolas" pitchFamily="49" charset="0"/>
              </a:rPr>
              <a:t>myTech</a:t>
            </a:r>
            <a:r>
              <a:rPr lang="en-US" dirty="0" err="1">
                <a:solidFill>
                  <a:srgbClr val="808080"/>
                </a:solidFill>
                <a:latin typeface="Consolas" pitchFamily="49" charset="0"/>
                <a:cs typeface="Consolas" pitchFamily="49" charset="0"/>
              </a:rPr>
              <a:t>.</a:t>
            </a:r>
            <a:r>
              <a:rPr lang="en-US" dirty="0" err="1">
                <a:solidFill>
                  <a:prstClr val="black"/>
                </a:solidFill>
                <a:latin typeface="Consolas" pitchFamily="49" charset="0"/>
                <a:cs typeface="Consolas" pitchFamily="49" charset="0"/>
              </a:rPr>
              <a:t>PersonId</a:t>
            </a:r>
            <a:r>
              <a:rPr lang="en-US" dirty="0">
                <a:solidFill>
                  <a:srgbClr val="808080"/>
                </a:solidFill>
                <a:latin typeface="Consolas" pitchFamily="49" charset="0"/>
                <a:cs typeface="Consolas" pitchFamily="49" charset="0"/>
              </a:rPr>
              <a:t>=</a:t>
            </a:r>
            <a:r>
              <a:rPr lang="en-US" dirty="0">
                <a:solidFill>
                  <a:srgbClr val="FF0000"/>
                </a:solidFill>
                <a:latin typeface="Consolas" pitchFamily="49" charset="0"/>
                <a:cs typeface="Consolas" pitchFamily="49" charset="0"/>
              </a:rPr>
              <a:t>'@</a:t>
            </a:r>
            <a:r>
              <a:rPr lang="en-US" dirty="0" err="1">
                <a:solidFill>
                  <a:srgbClr val="FF0000"/>
                </a:solidFill>
                <a:latin typeface="Consolas" pitchFamily="49" charset="0"/>
                <a:cs typeface="Consolas" pitchFamily="49" charset="0"/>
              </a:rPr>
              <a:t>digitalbush</a:t>
            </a:r>
            <a:r>
              <a:rPr lang="en-US" dirty="0">
                <a:solidFill>
                  <a:srgbClr val="FF0000"/>
                </a:solidFill>
                <a:latin typeface="Consolas" pitchFamily="49" charset="0"/>
                <a:cs typeface="Consolas" pitchFamily="49" charset="0"/>
              </a:rPr>
              <a:t>'</a:t>
            </a:r>
          </a:p>
          <a:p>
            <a:r>
              <a:rPr lang="en-US" dirty="0">
                <a:solidFill>
                  <a:srgbClr val="808080"/>
                </a:solidFill>
                <a:latin typeface="Consolas" pitchFamily="49" charset="0"/>
                <a:cs typeface="Consolas" pitchFamily="49" charset="0"/>
              </a:rPr>
              <a:t>)</a:t>
            </a:r>
            <a:endParaRPr lang="en-US" dirty="0">
              <a:latin typeface="Consolas" pitchFamily="49" charset="0"/>
              <a:cs typeface="Consolas" pitchFamily="49" charset="0"/>
            </a:endParaRPr>
          </a:p>
        </p:txBody>
      </p:sp>
    </p:spTree>
    <p:extLst>
      <p:ext uri="{BB962C8B-B14F-4D97-AF65-F5344CB8AC3E}">
        <p14:creationId xmlns:p14="http://schemas.microsoft.com/office/powerpoint/2010/main" val="4257306277"/>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Friend of a Friend</a:t>
            </a:r>
            <a:endParaRPr lang="en-US" dirty="0"/>
          </a:p>
        </p:txBody>
      </p:sp>
      <p:sp>
        <p:nvSpPr>
          <p:cNvPr id="3" name="Title 1"/>
          <p:cNvSpPr txBox="1">
            <a:spLocks/>
          </p:cNvSpPr>
          <p:nvPr/>
        </p:nvSpPr>
        <p:spPr>
          <a:xfrm>
            <a:off x="1524000" y="5181600"/>
            <a:ext cx="6781800" cy="1600200"/>
          </a:xfrm>
          <a:prstGeom prst="rect">
            <a:avLst/>
          </a:prstGeom>
        </p:spPr>
        <p:txBody>
          <a:bodyPr vert="horz" lIns="91440" tIns="45720" rIns="91440" bIns="45720" rtlCol="0" anchor="b" anchorCtr="0">
            <a:normAutofit/>
          </a:bodyPr>
          <a:lstStyle>
            <a:lvl1pPr algn="l" defTabSz="9144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r>
              <a:rPr lang="en-US" sz="3600" dirty="0" smtClean="0"/>
              <a:t>Cypher (Neo4j)</a:t>
            </a:r>
            <a:endParaRPr lang="en-US" sz="3600" dirty="0"/>
          </a:p>
        </p:txBody>
      </p:sp>
      <p:sp>
        <p:nvSpPr>
          <p:cNvPr id="4" name="TextBox 3"/>
          <p:cNvSpPr txBox="1"/>
          <p:nvPr/>
        </p:nvSpPr>
        <p:spPr>
          <a:xfrm>
            <a:off x="762000" y="990600"/>
            <a:ext cx="7315200" cy="1323439"/>
          </a:xfrm>
          <a:prstGeom prst="rect">
            <a:avLst/>
          </a:prstGeom>
          <a:noFill/>
        </p:spPr>
        <p:txBody>
          <a:bodyPr wrap="square" rtlCol="0">
            <a:spAutoFit/>
          </a:bodyPr>
          <a:lstStyle/>
          <a:p>
            <a:r>
              <a:rPr lang="en-US" sz="2000" dirty="0" smtClean="0">
                <a:latin typeface="Consolas" pitchFamily="49" charset="0"/>
                <a:cs typeface="Consolas" pitchFamily="49" charset="0"/>
              </a:rPr>
              <a:t>START n </a:t>
            </a:r>
            <a:r>
              <a:rPr lang="en-US" sz="2000" dirty="0">
                <a:latin typeface="Consolas" pitchFamily="49" charset="0"/>
                <a:cs typeface="Consolas" pitchFamily="49" charset="0"/>
              </a:rPr>
              <a:t>= </a:t>
            </a:r>
            <a:r>
              <a:rPr lang="en-US" sz="2000" dirty="0" smtClean="0">
                <a:latin typeface="Consolas" pitchFamily="49" charset="0"/>
                <a:cs typeface="Consolas" pitchFamily="49" charset="0"/>
              </a:rPr>
              <a:t>node(</a:t>
            </a:r>
            <a:r>
              <a:rPr lang="en-US" sz="2000" dirty="0" err="1" smtClean="0">
                <a:latin typeface="Consolas" pitchFamily="49" charset="0"/>
                <a:cs typeface="Consolas" pitchFamily="49" charset="0"/>
              </a:rPr>
              <a:t>digitalbush</a:t>
            </a:r>
            <a:r>
              <a:rPr lang="en-US" sz="2000" dirty="0" smtClean="0">
                <a:latin typeface="Consolas" pitchFamily="49" charset="0"/>
                <a:cs typeface="Consolas" pitchFamily="49" charset="0"/>
              </a:rPr>
              <a:t>)</a:t>
            </a:r>
            <a:endParaRPr lang="en-US" sz="2000" dirty="0">
              <a:latin typeface="Consolas" pitchFamily="49" charset="0"/>
              <a:cs typeface="Consolas" pitchFamily="49" charset="0"/>
            </a:endParaRPr>
          </a:p>
          <a:p>
            <a:r>
              <a:rPr lang="en-US" sz="2000" dirty="0" smtClean="0">
                <a:latin typeface="Consolas" pitchFamily="49" charset="0"/>
                <a:cs typeface="Consolas" pitchFamily="49" charset="0"/>
              </a:rPr>
              <a:t>MATCH 	(n)-[:</a:t>
            </a:r>
            <a:r>
              <a:rPr lang="en-US" sz="2000" dirty="0" err="1">
                <a:latin typeface="Consolas" pitchFamily="49" charset="0"/>
                <a:cs typeface="Consolas" pitchFamily="49" charset="0"/>
              </a:rPr>
              <a:t>FriendsWith</a:t>
            </a:r>
            <a:r>
              <a:rPr lang="en-US" sz="2000" dirty="0">
                <a:latin typeface="Consolas" pitchFamily="49" charset="0"/>
                <a:cs typeface="Consolas" pitchFamily="49" charset="0"/>
              </a:rPr>
              <a:t>*2</a:t>
            </a:r>
            <a:r>
              <a:rPr lang="en-US" sz="2000" dirty="0" smtClean="0">
                <a:latin typeface="Consolas" pitchFamily="49" charset="0"/>
                <a:cs typeface="Consolas" pitchFamily="49" charset="0"/>
              </a:rPr>
              <a:t>]-&gt;(</a:t>
            </a:r>
            <a:r>
              <a:rPr lang="en-US" sz="2000" dirty="0" err="1">
                <a:latin typeface="Consolas" pitchFamily="49" charset="0"/>
                <a:cs typeface="Consolas" pitchFamily="49" charset="0"/>
              </a:rPr>
              <a:t>fof</a:t>
            </a:r>
            <a:r>
              <a:rPr lang="en-US" sz="2000" dirty="0">
                <a:latin typeface="Consolas" pitchFamily="49" charset="0"/>
                <a:cs typeface="Consolas" pitchFamily="49" charset="0"/>
              </a:rPr>
              <a:t>)-[:Uses]-&gt;(t), </a:t>
            </a:r>
            <a:r>
              <a:rPr lang="en-US" sz="2000" dirty="0" smtClean="0">
                <a:latin typeface="Consolas" pitchFamily="49" charset="0"/>
                <a:cs typeface="Consolas" pitchFamily="49" charset="0"/>
              </a:rPr>
              <a:t>      		(</a:t>
            </a:r>
            <a:r>
              <a:rPr lang="en-US" sz="2000" dirty="0">
                <a:latin typeface="Consolas" pitchFamily="49" charset="0"/>
                <a:cs typeface="Consolas" pitchFamily="49" charset="0"/>
              </a:rPr>
              <a:t>n)-[:Uses]-&gt;(t) </a:t>
            </a:r>
          </a:p>
          <a:p>
            <a:r>
              <a:rPr lang="en-US" sz="2000" dirty="0" smtClean="0">
                <a:latin typeface="Consolas" pitchFamily="49" charset="0"/>
                <a:cs typeface="Consolas" pitchFamily="49" charset="0"/>
              </a:rPr>
              <a:t>RETURN </a:t>
            </a:r>
            <a:r>
              <a:rPr lang="en-US" sz="2000" dirty="0" err="1" smtClean="0">
                <a:latin typeface="Consolas" pitchFamily="49" charset="0"/>
                <a:cs typeface="Consolas" pitchFamily="49" charset="0"/>
              </a:rPr>
              <a:t>fof,t</a:t>
            </a:r>
            <a:endParaRPr lang="en-US" sz="2000" dirty="0">
              <a:latin typeface="Consolas" pitchFamily="49" charset="0"/>
              <a:cs typeface="Consolas" pitchFamily="49" charset="0"/>
            </a:endParaRPr>
          </a:p>
        </p:txBody>
      </p:sp>
    </p:spTree>
    <p:extLst>
      <p:ext uri="{BB962C8B-B14F-4D97-AF65-F5344CB8AC3E}">
        <p14:creationId xmlns:p14="http://schemas.microsoft.com/office/powerpoint/2010/main" val="2481930588"/>
      </p:ext>
    </p:extLst>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NewsPrint">
  <a:themeElements>
    <a:clrScheme name="NewsPrint">
      <a:dk1>
        <a:sysClr val="windowText" lastClr="000000"/>
      </a:dk1>
      <a:lt1>
        <a:sysClr val="window" lastClr="FFFFFF"/>
      </a:lt1>
      <a:dk2>
        <a:srgbClr val="303030"/>
      </a:dk2>
      <a:lt2>
        <a:srgbClr val="DEDEE0"/>
      </a:lt2>
      <a:accent1>
        <a:srgbClr val="AD0101"/>
      </a:accent1>
      <a:accent2>
        <a:srgbClr val="726056"/>
      </a:accent2>
      <a:accent3>
        <a:srgbClr val="AC956E"/>
      </a:accent3>
      <a:accent4>
        <a:srgbClr val="808DA9"/>
      </a:accent4>
      <a:accent5>
        <a:srgbClr val="424E5B"/>
      </a:accent5>
      <a:accent6>
        <a:srgbClr val="730E00"/>
      </a:accent6>
      <a:hlink>
        <a:srgbClr val="D26900"/>
      </a:hlink>
      <a:folHlink>
        <a:srgbClr val="D89243"/>
      </a:folHlink>
    </a:clrScheme>
    <a:fontScheme name="NewsPrint">
      <a:majorFont>
        <a:latin typeface="Impact"/>
        <a:ea typeface=""/>
        <a:cs typeface=""/>
        <a:font script="Jpan" typeface="HGP創英角ｺﾞｼｯｸUB"/>
        <a:font script="Hang" typeface="HY견고딕"/>
        <a:font script="Hans" typeface="微软雅黑"/>
        <a:font script="Hant" typeface="微軟正黑體"/>
        <a:font script="Arab" typeface="Tahoma"/>
        <a:font script="Hebr" typeface="To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93000"/>
              </a:schemeClr>
            </a:gs>
            <a:gs pos="100000">
              <a:schemeClr val="phClr">
                <a:shade val="55000"/>
              </a:schemeClr>
            </a:gs>
          </a:gsLst>
          <a:lin ang="5400000" scaled="1"/>
        </a:gradFill>
        <a:blipFill rotWithShape="1">
          <a:blip xmlns:r="http://schemas.openxmlformats.org/officeDocument/2006/relationships" r:embed="rId1">
            <a:duotone>
              <a:schemeClr val="phClr">
                <a:shade val="20000"/>
                <a:satMod val="350000"/>
                <a:lumMod val="125000"/>
              </a:schemeClr>
              <a:schemeClr val="phClr">
                <a:tint val="90000"/>
                <a:satMod val="250000"/>
              </a:schemeClr>
            </a:duotone>
          </a:blip>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15832</TotalTime>
  <Words>3484</Words>
  <Application>Microsoft Macintosh PowerPoint</Application>
  <PresentationFormat>On-screen Show (4:3)</PresentationFormat>
  <Paragraphs>486</Paragraphs>
  <Slides>56</Slides>
  <Notes>49</Notes>
  <HiddenSlides>0</HiddenSlides>
  <MMClips>0</MMClips>
  <ScaleCrop>false</ScaleCrop>
  <HeadingPairs>
    <vt:vector size="4" baseType="variant">
      <vt:variant>
        <vt:lpstr>Theme</vt:lpstr>
      </vt:variant>
      <vt:variant>
        <vt:i4>1</vt:i4>
      </vt:variant>
      <vt:variant>
        <vt:lpstr>Slide Titles</vt:lpstr>
      </vt:variant>
      <vt:variant>
        <vt:i4>56</vt:i4>
      </vt:variant>
    </vt:vector>
  </HeadingPairs>
  <TitlesOfParts>
    <vt:vector size="57" baseType="lpstr">
      <vt:lpstr>NewsPrint</vt:lpstr>
      <vt:lpstr>NoSQL Smackdown</vt:lpstr>
      <vt:lpstr>Who is this guy?</vt:lpstr>
      <vt:lpstr>PowerPoint Presentation</vt:lpstr>
      <vt:lpstr>Right Tool For The Job</vt:lpstr>
      <vt:lpstr>Data Modeling</vt:lpstr>
      <vt:lpstr>Every. Single. Time.</vt:lpstr>
      <vt:lpstr>Friend of a Friend</vt:lpstr>
      <vt:lpstr>Friend of a Friend</vt:lpstr>
      <vt:lpstr>Friend of a Friend</vt:lpstr>
      <vt:lpstr>Friend of a Friend</vt:lpstr>
      <vt:lpstr>Dynamic Fields</vt:lpstr>
      <vt:lpstr>Dynamic Fields</vt:lpstr>
      <vt:lpstr>Dynamic Fields</vt:lpstr>
      <vt:lpstr>Did he just say map/reduce?</vt:lpstr>
      <vt:lpstr>Scaling Out</vt:lpstr>
      <vt:lpstr>CAP Theorem</vt:lpstr>
      <vt:lpstr>CAP Theorem</vt:lpstr>
      <vt:lpstr>CAP Theorem</vt:lpstr>
      <vt:lpstr>Partition Tolerance</vt:lpstr>
      <vt:lpstr>Latency</vt:lpstr>
      <vt:lpstr>Single Master Replication</vt:lpstr>
      <vt:lpstr>Single Master Replication</vt:lpstr>
      <vt:lpstr>Single Master Replication</vt:lpstr>
      <vt:lpstr>Single Master Replication</vt:lpstr>
      <vt:lpstr>Sharding</vt:lpstr>
      <vt:lpstr>Sharding</vt:lpstr>
      <vt:lpstr>Sharding</vt:lpstr>
      <vt:lpstr>Sharding</vt:lpstr>
      <vt:lpstr>Multi-Master Replication</vt:lpstr>
      <vt:lpstr>Multi-Master Replication</vt:lpstr>
      <vt:lpstr>Multi-Master Replication</vt:lpstr>
      <vt:lpstr>Multi-Master Replication</vt:lpstr>
      <vt:lpstr>Quorum</vt:lpstr>
      <vt:lpstr>Quorum</vt:lpstr>
      <vt:lpstr>Quorum</vt:lpstr>
      <vt:lpstr>Quorum</vt:lpstr>
      <vt:lpstr>Quorum</vt:lpstr>
      <vt:lpstr>The Players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Are you still awake?</vt:lpstr>
      <vt:lpstr>There is so much more</vt:lpstr>
      <vt:lpstr>Resources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NoSQL Smackdown</dc:title>
  <dc:creator>Josh Bush</dc:creator>
  <cp:lastModifiedBy>Josh Bush</cp:lastModifiedBy>
  <cp:revision>179</cp:revision>
  <dcterms:created xsi:type="dcterms:W3CDTF">2012-07-08T19:31:48Z</dcterms:created>
  <dcterms:modified xsi:type="dcterms:W3CDTF">2012-08-22T03:42:16Z</dcterms:modified>
</cp:coreProperties>
</file>