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39" r:id="rId1"/>
  </p:sldMasterIdLst>
  <p:notesMasterIdLst>
    <p:notesMasterId r:id="rId35"/>
  </p:notesMasterIdLst>
  <p:sldIdLst>
    <p:sldId id="256" r:id="rId2"/>
    <p:sldId id="257" r:id="rId3"/>
    <p:sldId id="289" r:id="rId4"/>
    <p:sldId id="285" r:id="rId5"/>
    <p:sldId id="283" r:id="rId6"/>
    <p:sldId id="271" r:id="rId7"/>
    <p:sldId id="286" r:id="rId8"/>
    <p:sldId id="276" r:id="rId9"/>
    <p:sldId id="277" r:id="rId10"/>
    <p:sldId id="278" r:id="rId11"/>
    <p:sldId id="282" r:id="rId12"/>
    <p:sldId id="280" r:id="rId13"/>
    <p:sldId id="284" r:id="rId14"/>
    <p:sldId id="268" r:id="rId15"/>
    <p:sldId id="270" r:id="rId16"/>
    <p:sldId id="287" r:id="rId17"/>
    <p:sldId id="269" r:id="rId18"/>
    <p:sldId id="260" r:id="rId19"/>
    <p:sldId id="291" r:id="rId20"/>
    <p:sldId id="261" r:id="rId21"/>
    <p:sldId id="262" r:id="rId22"/>
    <p:sldId id="263" r:id="rId23"/>
    <p:sldId id="264" r:id="rId24"/>
    <p:sldId id="292" r:id="rId25"/>
    <p:sldId id="293" r:id="rId26"/>
    <p:sldId id="266" r:id="rId27"/>
    <p:sldId id="267" r:id="rId28"/>
    <p:sldId id="290" r:id="rId29"/>
    <p:sldId id="274" r:id="rId30"/>
    <p:sldId id="272" r:id="rId31"/>
    <p:sldId id="273" r:id="rId32"/>
    <p:sldId id="275" r:id="rId33"/>
    <p:sldId id="265"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131" autoAdjust="0"/>
  </p:normalViewPr>
  <p:slideViewPr>
    <p:cSldViewPr snapToGrid="0" snapToObjects="1">
      <p:cViewPr varScale="1">
        <p:scale>
          <a:sx n="53" d="100"/>
          <a:sy n="53" d="100"/>
        </p:scale>
        <p:origin x="-1733" y="-67"/>
      </p:cViewPr>
      <p:guideLst>
        <p:guide orient="horz" pos="2160"/>
        <p:guide pos="4032"/>
        <p:guide pos="172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C583CC2A-3405-46E6-81F5-4296D76D08D3}" type="presOf" srcId="{E15BF95D-65D3-4DEA-B600-DE3F21728DE0}" destId="{CA72EE1C-57C2-42A6-AFBD-9B1063717954}" srcOrd="0" destOrd="0" presId="urn:microsoft.com/office/officeart/2005/8/layout/cycle7"/>
    <dgm:cxn modelId="{AB0EA560-AA8E-4F84-923A-BCA9256991D7}" type="presOf" srcId="{E20084B7-5060-4620-86C0-C1F6FA182264}" destId="{8E67F184-EFB0-4148-B1F5-0ACFA604B895}" srcOrd="1" destOrd="0" presId="urn:microsoft.com/office/officeart/2005/8/layout/cycle7"/>
    <dgm:cxn modelId="{01B4AA20-0DB6-4F2A-B73E-3A656EF171B2}" type="presOf" srcId="{9D3390A3-64FF-4C92-83DD-A72872A950B1}" destId="{DF0B0F0A-68E6-4CB7-AC04-DA2D44B0BCCE}" srcOrd="0" destOrd="0" presId="urn:microsoft.com/office/officeart/2005/8/layout/cycle7"/>
    <dgm:cxn modelId="{80EC548F-4AB4-43DD-AA84-0D3CEB785808}" type="presOf" srcId="{AAD24F8A-5713-44EA-B5FA-DE36BA074983}" destId="{B14F0948-7A67-43E5-B0DF-0DD9884E7CFD}" srcOrd="0" destOrd="0" presId="urn:microsoft.com/office/officeart/2005/8/layout/cycle7"/>
    <dgm:cxn modelId="{0A8F300F-73CE-4F9B-A773-9FA36E7013CE}" type="presOf" srcId="{39634C96-B152-4EA9-9304-C9B9A2E085EE}" destId="{6D6523F0-9480-4F78-8FCA-6790553C9753}" srcOrd="0"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DA61CDF9-E1BF-41CE-96E1-30E21455550B}" srcId="{9D3390A3-64FF-4C92-83DD-A72872A950B1}" destId="{D878027D-53A6-4C44-9F9B-C6B84B7A5631}" srcOrd="2" destOrd="0" parTransId="{C43870DA-BA19-42BE-9F0D-AC3FF30BC5A4}" sibTransId="{E15BF95D-65D3-4DEA-B600-DE3F21728DE0}"/>
    <dgm:cxn modelId="{7A3426BD-33A1-46E3-B248-B68FEFEA71D5}" type="presOf" srcId="{E15BF95D-65D3-4DEA-B600-DE3F21728DE0}" destId="{9BB339C9-C19F-46BE-B099-02F811C82AEA}" srcOrd="1"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123B41F6-4A9D-4873-821B-0C76A66D87F2}" type="presOf" srcId="{E20084B7-5060-4620-86C0-C1F6FA182264}" destId="{0F999B11-75F3-4166-90C2-31674FB58C1D}" srcOrd="0" destOrd="0" presId="urn:microsoft.com/office/officeart/2005/8/layout/cycle7"/>
    <dgm:cxn modelId="{8AB46B24-FE94-4ED7-B427-D41C1AD17ACF}" type="presOf" srcId="{AE17A5B2-B444-4187-9A13-351CFB474DD4}" destId="{C12EB616-707C-4C77-B7A6-FD60B5BEF761}" srcOrd="0" destOrd="0" presId="urn:microsoft.com/office/officeart/2005/8/layout/cycle7"/>
    <dgm:cxn modelId="{C8E70C34-F24B-4287-A9B9-85C8575F74BB}" type="presOf" srcId="{D878027D-53A6-4C44-9F9B-C6B84B7A5631}" destId="{720E1593-D876-4546-847C-38AA83871518}" srcOrd="0" destOrd="0" presId="urn:microsoft.com/office/officeart/2005/8/layout/cycle7"/>
    <dgm:cxn modelId="{93886107-7962-4828-AF2D-2034AFE6166A}" type="presOf" srcId="{AAD24F8A-5713-44EA-B5FA-DE36BA074983}" destId="{4D1810CE-8499-4A64-B80B-C1752027BC06}" srcOrd="1" destOrd="0" presId="urn:microsoft.com/office/officeart/2005/8/layout/cycle7"/>
    <dgm:cxn modelId="{292E8734-439B-43C7-BE3C-44CD55400F01}" type="presParOf" srcId="{DF0B0F0A-68E6-4CB7-AC04-DA2D44B0BCCE}" destId="{6D6523F0-9480-4F78-8FCA-6790553C9753}" srcOrd="0" destOrd="0" presId="urn:microsoft.com/office/officeart/2005/8/layout/cycle7"/>
    <dgm:cxn modelId="{17488C9A-A6CF-43D3-860F-FBC6619248F7}" type="presParOf" srcId="{DF0B0F0A-68E6-4CB7-AC04-DA2D44B0BCCE}" destId="{B14F0948-7A67-43E5-B0DF-0DD9884E7CFD}" srcOrd="1" destOrd="0" presId="urn:microsoft.com/office/officeart/2005/8/layout/cycle7"/>
    <dgm:cxn modelId="{33A43A39-DCF6-4B5E-8D19-EFFF8C148F71}" type="presParOf" srcId="{B14F0948-7A67-43E5-B0DF-0DD9884E7CFD}" destId="{4D1810CE-8499-4A64-B80B-C1752027BC06}" srcOrd="0" destOrd="0" presId="urn:microsoft.com/office/officeart/2005/8/layout/cycle7"/>
    <dgm:cxn modelId="{FBB220FF-DA28-4E8D-99D5-E6C5F1E14C88}" type="presParOf" srcId="{DF0B0F0A-68E6-4CB7-AC04-DA2D44B0BCCE}" destId="{C12EB616-707C-4C77-B7A6-FD60B5BEF761}" srcOrd="2" destOrd="0" presId="urn:microsoft.com/office/officeart/2005/8/layout/cycle7"/>
    <dgm:cxn modelId="{F1C60795-2611-4FBD-947C-F09266888A38}" type="presParOf" srcId="{DF0B0F0A-68E6-4CB7-AC04-DA2D44B0BCCE}" destId="{0F999B11-75F3-4166-90C2-31674FB58C1D}" srcOrd="3" destOrd="0" presId="urn:microsoft.com/office/officeart/2005/8/layout/cycle7"/>
    <dgm:cxn modelId="{4CAB1E4C-3F39-43F3-BBEA-D696451DCBD1}" type="presParOf" srcId="{0F999B11-75F3-4166-90C2-31674FB58C1D}" destId="{8E67F184-EFB0-4148-B1F5-0ACFA604B895}" srcOrd="0" destOrd="0" presId="urn:microsoft.com/office/officeart/2005/8/layout/cycle7"/>
    <dgm:cxn modelId="{FEB143F0-060C-435C-B324-6507C43A7194}" type="presParOf" srcId="{DF0B0F0A-68E6-4CB7-AC04-DA2D44B0BCCE}" destId="{720E1593-D876-4546-847C-38AA83871518}" srcOrd="4" destOrd="0" presId="urn:microsoft.com/office/officeart/2005/8/layout/cycle7"/>
    <dgm:cxn modelId="{EADCFEB6-2091-45DE-A43C-301E4D68D66E}" type="presParOf" srcId="{DF0B0F0A-68E6-4CB7-AC04-DA2D44B0BCCE}" destId="{CA72EE1C-57C2-42A6-AFBD-9B1063717954}" srcOrd="5" destOrd="0" presId="urn:microsoft.com/office/officeart/2005/8/layout/cycle7"/>
    <dgm:cxn modelId="{A0799274-45C8-4EA9-B2CD-24376285D37B}"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7AB402B2-130D-419E-B936-08E00D33CAF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8BD3936C-E0E5-42FE-8B96-29D3476207DA}" type="presOf" srcId="{1FA1E489-65B5-0A4D-AA3F-C6049654427F}" destId="{C30766BF-A470-B048-82DF-59DAC0BE9713}" srcOrd="0" destOrd="0" presId="urn:microsoft.com/office/officeart/2008/layout/RadialCluster"/>
    <dgm:cxn modelId="{9F9D0879-5CF0-4A6D-B801-2520C06A6E83}" type="presOf" srcId="{047C7C3A-77F3-5A4E-BBF2-4D57184D5956}" destId="{99CD8AD3-6476-5342-96C3-57BE87931A80}" srcOrd="0" destOrd="0" presId="urn:microsoft.com/office/officeart/2008/layout/RadialCluster"/>
    <dgm:cxn modelId="{9185C057-D404-4C0C-BC69-B4A8842BE87E}"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387E964-FD34-4173-A5DE-DB0F95B3B198}" type="presOf" srcId="{70979616-8E25-A445-A6ED-7BE24F234AE5}" destId="{4178A0C0-8CFF-4A4B-8462-3FA4939F1089}"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E884D091-FBFB-49DA-A8CA-F41E57A0AE5B}" type="presOf" srcId="{FE6B8C8E-A924-7441-B7E5-6EEEC97BACCB}" destId="{563CDE74-A463-B44D-99D4-7D17D9FC875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33A69049-E113-4338-8EA7-301E80001E28}" type="presOf" srcId="{1FC3400E-1B5B-6A4A-92E1-09E2903FB7FD}" destId="{465DF973-0A96-9146-BC21-3D9F50977FF4}" srcOrd="0" destOrd="0" presId="urn:microsoft.com/office/officeart/2008/layout/RadialCluster"/>
    <dgm:cxn modelId="{556EB0F7-BA14-4ADA-94C2-FE0710B4AFE8}" type="presOf" srcId="{DCA3A95B-AB12-7E42-A32D-F6FA2C324D42}" destId="{1D37458B-8F3D-3842-851B-50A27A61F222}" srcOrd="0" destOrd="0" presId="urn:microsoft.com/office/officeart/2008/layout/RadialCluster"/>
    <dgm:cxn modelId="{8A965437-9CA3-4981-92DA-683FDF45C61E}" type="presParOf" srcId="{563CDE74-A463-B44D-99D4-7D17D9FC8759}" destId="{5FABBDEC-FECC-7544-8228-AA83B687D30B}" srcOrd="0" destOrd="0" presId="urn:microsoft.com/office/officeart/2008/layout/RadialCluster"/>
    <dgm:cxn modelId="{8AD05DDB-430B-44C6-BCD7-36247FB4D0FF}" type="presParOf" srcId="{5FABBDEC-FECC-7544-8228-AA83B687D30B}" destId="{528DA71B-EADA-644F-88DE-94FF786542B0}" srcOrd="0" destOrd="0" presId="urn:microsoft.com/office/officeart/2008/layout/RadialCluster"/>
    <dgm:cxn modelId="{BB385772-FE70-48E1-A3CC-B7CCA6F95C45}" type="presParOf" srcId="{5FABBDEC-FECC-7544-8228-AA83B687D30B}" destId="{690463B0-3785-F342-9661-29EC91FDDDD2}" srcOrd="1" destOrd="0" presId="urn:microsoft.com/office/officeart/2008/layout/RadialCluster"/>
    <dgm:cxn modelId="{63D69216-B95F-40F9-83A4-63BC72E4C285}" type="presParOf" srcId="{5FABBDEC-FECC-7544-8228-AA83B687D30B}" destId="{C30766BF-A470-B048-82DF-59DAC0BE9713}" srcOrd="2" destOrd="0" presId="urn:microsoft.com/office/officeart/2008/layout/RadialCluster"/>
    <dgm:cxn modelId="{3A08907C-6B90-4573-8DAE-6D4C1F7783B0}" type="presParOf" srcId="{5FABBDEC-FECC-7544-8228-AA83B687D30B}" destId="{99CD8AD3-6476-5342-96C3-57BE87931A80}" srcOrd="3" destOrd="0" presId="urn:microsoft.com/office/officeart/2008/layout/RadialCluster"/>
    <dgm:cxn modelId="{2539BE64-0A22-4896-B211-E660D4E0DA17}" type="presParOf" srcId="{5FABBDEC-FECC-7544-8228-AA83B687D30B}" destId="{465DF973-0A96-9146-BC21-3D9F50977FF4}" srcOrd="4" destOrd="0" presId="urn:microsoft.com/office/officeart/2008/layout/RadialCluster"/>
    <dgm:cxn modelId="{165D8580-E39A-4444-B204-C013F0F2B5FE}" type="presParOf" srcId="{5FABBDEC-FECC-7544-8228-AA83B687D30B}" destId="{4178A0C0-8CFF-4A4B-8462-3FA4939F1089}" srcOrd="5" destOrd="0" presId="urn:microsoft.com/office/officeart/2008/layout/RadialCluster"/>
    <dgm:cxn modelId="{FB018413-005E-41D1-8557-0ED6EB63B042}"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64B992F-F2B7-43B4-B1F7-070E5DF07326}" type="presOf" srcId="{1FA1E489-65B5-0A4D-AA3F-C6049654427F}" destId="{C30766BF-A470-B048-82DF-59DAC0BE9713}"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E003409-ABC3-4080-A51D-CB29C81D8071}" type="presOf" srcId="{FE6B8C8E-A924-7441-B7E5-6EEEC97BACCB}" destId="{563CDE74-A463-B44D-99D4-7D17D9FC8759}" srcOrd="0" destOrd="0" presId="urn:microsoft.com/office/officeart/2008/layout/RadialCluster"/>
    <dgm:cxn modelId="{DE9EF96E-8DA4-498B-A512-05E26880C09E}" type="presOf" srcId="{F808A7DB-551F-EF44-BCF7-2FE40B1C7A37}" destId="{528DA71B-EADA-644F-88DE-94FF786542B0}" srcOrd="0" destOrd="0" presId="urn:microsoft.com/office/officeart/2008/layout/RadialCluster"/>
    <dgm:cxn modelId="{7A98EF02-13CD-40C3-8EF1-05E526EB3817}" type="presOf" srcId="{70979616-8E25-A445-A6ED-7BE24F234AE5}" destId="{4178A0C0-8CFF-4A4B-8462-3FA4939F1089}" srcOrd="0" destOrd="0" presId="urn:microsoft.com/office/officeart/2008/layout/RadialCluster"/>
    <dgm:cxn modelId="{26E675EC-95E6-4161-806E-540AFA3467D5}" type="presOf" srcId="{047C7C3A-77F3-5A4E-BBF2-4D57184D5956}" destId="{99CD8AD3-6476-5342-96C3-57BE87931A80}" srcOrd="0" destOrd="0" presId="urn:microsoft.com/office/officeart/2008/layout/RadialCluster"/>
    <dgm:cxn modelId="{BD6AAF4E-CC1D-43FE-A5D5-A70B4BCFFF79}" type="presOf" srcId="{97E78916-2F01-6B41-8938-70A130B4A9C9}" destId="{690463B0-3785-F342-9661-29EC91FDDDD2}" srcOrd="0" destOrd="0" presId="urn:microsoft.com/office/officeart/2008/layout/RadialCluster"/>
    <dgm:cxn modelId="{2404A568-F781-4C28-AC9B-D2AF84B96222}" type="presOf" srcId="{DCA3A95B-AB12-7E42-A32D-F6FA2C324D42}" destId="{1D37458B-8F3D-3842-851B-50A27A61F22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CFC43F78-1034-4A6D-93C0-DE61951BB647}" type="presOf" srcId="{1FC3400E-1B5B-6A4A-92E1-09E2903FB7FD}" destId="{465DF973-0A96-9146-BC21-3D9F50977FF4}"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3EA96B94-C7B8-461E-A20F-595333DB2155}" type="presParOf" srcId="{563CDE74-A463-B44D-99D4-7D17D9FC8759}" destId="{5FABBDEC-FECC-7544-8228-AA83B687D30B}" srcOrd="0" destOrd="0" presId="urn:microsoft.com/office/officeart/2008/layout/RadialCluster"/>
    <dgm:cxn modelId="{8B5C9C2A-3154-4416-A45D-FC396C328B6B}" type="presParOf" srcId="{5FABBDEC-FECC-7544-8228-AA83B687D30B}" destId="{528DA71B-EADA-644F-88DE-94FF786542B0}" srcOrd="0" destOrd="0" presId="urn:microsoft.com/office/officeart/2008/layout/RadialCluster"/>
    <dgm:cxn modelId="{8CC15A11-10A3-4C9E-A9D1-091420C19E39}" type="presParOf" srcId="{5FABBDEC-FECC-7544-8228-AA83B687D30B}" destId="{690463B0-3785-F342-9661-29EC91FDDDD2}" srcOrd="1" destOrd="0" presId="urn:microsoft.com/office/officeart/2008/layout/RadialCluster"/>
    <dgm:cxn modelId="{9B8E4FED-2870-4F13-AADA-E8FDE0CC4B68}" type="presParOf" srcId="{5FABBDEC-FECC-7544-8228-AA83B687D30B}" destId="{C30766BF-A470-B048-82DF-59DAC0BE9713}" srcOrd="2" destOrd="0" presId="urn:microsoft.com/office/officeart/2008/layout/RadialCluster"/>
    <dgm:cxn modelId="{07022FAE-01E9-4BF1-92B5-570A89EC1A73}" type="presParOf" srcId="{5FABBDEC-FECC-7544-8228-AA83B687D30B}" destId="{99CD8AD3-6476-5342-96C3-57BE87931A80}" srcOrd="3" destOrd="0" presId="urn:microsoft.com/office/officeart/2008/layout/RadialCluster"/>
    <dgm:cxn modelId="{0B53ABAB-3C23-449D-8D1E-1F4B2D9C1077}" type="presParOf" srcId="{5FABBDEC-FECC-7544-8228-AA83B687D30B}" destId="{465DF973-0A96-9146-BC21-3D9F50977FF4}" srcOrd="4" destOrd="0" presId="urn:microsoft.com/office/officeart/2008/layout/RadialCluster"/>
    <dgm:cxn modelId="{B6B9EC99-48A5-4611-90B6-29FD963BED9B}" type="presParOf" srcId="{5FABBDEC-FECC-7544-8228-AA83B687D30B}" destId="{4178A0C0-8CFF-4A4B-8462-3FA4939F1089}" srcOrd="5" destOrd="0" presId="urn:microsoft.com/office/officeart/2008/layout/RadialCluster"/>
    <dgm:cxn modelId="{EED81BD6-4E74-48E6-98CD-3CDD4D56718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A9BCDC-A921-4326-B9B1-5D29B24F8077}"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en-US"/>
        </a:p>
      </dgm:t>
    </dgm:pt>
    <dgm:pt modelId="{83307A47-704C-4DA3-A2ED-DA487D76215C}">
      <dgm:prSet phldrT="[Text]"/>
      <dgm:spPr/>
      <dgm:t>
        <a:bodyPr/>
        <a:lstStyle/>
        <a:p>
          <a:r>
            <a:rPr lang="en-US" dirty="0" smtClean="0"/>
            <a:t>Node</a:t>
          </a:r>
          <a:endParaRPr lang="en-US" dirty="0"/>
        </a:p>
      </dgm:t>
    </dgm:pt>
    <dgm:pt modelId="{0D0AE48C-46C8-4B89-ABAC-09EF960CEB2D}" type="parTrans" cxnId="{6692850E-3770-4CD9-8FE9-1F61EDC313D6}">
      <dgm:prSet/>
      <dgm:spPr/>
      <dgm:t>
        <a:bodyPr/>
        <a:lstStyle/>
        <a:p>
          <a:endParaRPr lang="en-US"/>
        </a:p>
      </dgm:t>
    </dgm:pt>
    <dgm:pt modelId="{B0AFF075-7477-4B89-9AD2-540A86B776B7}" type="sibTrans" cxnId="{6692850E-3770-4CD9-8FE9-1F61EDC313D6}">
      <dgm:prSet/>
      <dgm:spPr/>
      <dgm:t>
        <a:bodyPr/>
        <a:lstStyle/>
        <a:p>
          <a:endParaRPr lang="en-US"/>
        </a:p>
      </dgm:t>
    </dgm:pt>
    <dgm:pt modelId="{8FE70AB8-42BD-429B-8306-DF79B842579E}">
      <dgm:prSet phldrT="[Text]"/>
      <dgm:spPr/>
      <dgm:t>
        <a:bodyPr/>
        <a:lstStyle/>
        <a:p>
          <a:r>
            <a:rPr lang="en-US" dirty="0" smtClean="0"/>
            <a:t>Node</a:t>
          </a:r>
          <a:endParaRPr lang="en-US" dirty="0"/>
        </a:p>
      </dgm:t>
    </dgm:pt>
    <dgm:pt modelId="{BFBD9F44-C762-4B7B-9651-7314F00F4943}" type="parTrans" cxnId="{050FF86A-4E59-43A5-82F9-663295BBAEF8}">
      <dgm:prSet/>
      <dgm:spPr/>
      <dgm:t>
        <a:bodyPr/>
        <a:lstStyle/>
        <a:p>
          <a:endParaRPr lang="en-US"/>
        </a:p>
      </dgm:t>
    </dgm:pt>
    <dgm:pt modelId="{EDC3F68A-361F-45A7-A637-672DA335DD7A}" type="sibTrans" cxnId="{050FF86A-4E59-43A5-82F9-663295BBAEF8}">
      <dgm:prSet/>
      <dgm:spPr/>
      <dgm:t>
        <a:bodyPr/>
        <a:lstStyle/>
        <a:p>
          <a:endParaRPr lang="en-US"/>
        </a:p>
      </dgm:t>
    </dgm:pt>
    <dgm:pt modelId="{696EAF6D-8ECE-462B-B11D-DE4E8919234E}">
      <dgm:prSet phldrT="[Text]"/>
      <dgm:spPr/>
      <dgm:t>
        <a:bodyPr/>
        <a:lstStyle/>
        <a:p>
          <a:r>
            <a:rPr lang="en-US" dirty="0" smtClean="0"/>
            <a:t>Node</a:t>
          </a:r>
          <a:endParaRPr lang="en-US" dirty="0"/>
        </a:p>
      </dgm:t>
    </dgm:pt>
    <dgm:pt modelId="{065528A8-24D1-4E81-B36B-87CE197A6C8D}" type="parTrans" cxnId="{9B4634AD-A77C-4BC3-A79A-6634853E3EC1}">
      <dgm:prSet/>
      <dgm:spPr/>
      <dgm:t>
        <a:bodyPr/>
        <a:lstStyle/>
        <a:p>
          <a:endParaRPr lang="en-US"/>
        </a:p>
      </dgm:t>
    </dgm:pt>
    <dgm:pt modelId="{E1F42381-C1F3-45E0-8129-A8FB35BB9B00}" type="sibTrans" cxnId="{9B4634AD-A77C-4BC3-A79A-6634853E3EC1}">
      <dgm:prSet/>
      <dgm:spPr/>
      <dgm:t>
        <a:bodyPr/>
        <a:lstStyle/>
        <a:p>
          <a:endParaRPr lang="en-US"/>
        </a:p>
      </dgm:t>
    </dgm:pt>
    <dgm:pt modelId="{3A2EF3F4-5295-4FD5-A648-4D12B693B477}">
      <dgm:prSet phldrT="[Text]"/>
      <dgm:spPr/>
      <dgm:t>
        <a:bodyPr/>
        <a:lstStyle/>
        <a:p>
          <a:r>
            <a:rPr lang="en-US" dirty="0" smtClean="0"/>
            <a:t>Node</a:t>
          </a:r>
          <a:endParaRPr lang="en-US" dirty="0"/>
        </a:p>
      </dgm:t>
    </dgm:pt>
    <dgm:pt modelId="{F8714695-BF12-4F74-B8A4-078436824F7D}" type="parTrans" cxnId="{1A03E5A6-C695-41E2-B27C-AC5387604C5A}">
      <dgm:prSet/>
      <dgm:spPr/>
      <dgm:t>
        <a:bodyPr/>
        <a:lstStyle/>
        <a:p>
          <a:endParaRPr lang="en-US"/>
        </a:p>
      </dgm:t>
    </dgm:pt>
    <dgm:pt modelId="{DACB166E-E91E-4F3B-95D8-D7D02EC2C31D}" type="sibTrans" cxnId="{1A03E5A6-C695-41E2-B27C-AC5387604C5A}">
      <dgm:prSet/>
      <dgm:spPr/>
      <dgm:t>
        <a:bodyPr/>
        <a:lstStyle/>
        <a:p>
          <a:endParaRPr lang="en-US"/>
        </a:p>
      </dgm:t>
    </dgm:pt>
    <dgm:pt modelId="{D248A1AA-F530-46B5-A8F2-33243F67D8C7}">
      <dgm:prSet phldrT="[Text]"/>
      <dgm:spPr/>
      <dgm:t>
        <a:bodyPr/>
        <a:lstStyle/>
        <a:p>
          <a:r>
            <a:rPr lang="en-US" dirty="0" smtClean="0"/>
            <a:t>Node</a:t>
          </a:r>
          <a:endParaRPr lang="en-US" dirty="0"/>
        </a:p>
      </dgm:t>
    </dgm:pt>
    <dgm:pt modelId="{F6D33719-F043-47DB-B72B-761BC74189BC}" type="parTrans" cxnId="{F58E8A9A-58A5-46B6-B4E8-057E454ABBE0}">
      <dgm:prSet/>
      <dgm:spPr/>
      <dgm:t>
        <a:bodyPr/>
        <a:lstStyle/>
        <a:p>
          <a:endParaRPr lang="en-US"/>
        </a:p>
      </dgm:t>
    </dgm:pt>
    <dgm:pt modelId="{A497CF0D-F8C1-4270-8644-7C26F71BA83E}" type="sibTrans" cxnId="{F58E8A9A-58A5-46B6-B4E8-057E454ABBE0}">
      <dgm:prSet/>
      <dgm:spPr/>
      <dgm:t>
        <a:bodyPr/>
        <a:lstStyle/>
        <a:p>
          <a:endParaRPr lang="en-US"/>
        </a:p>
      </dgm:t>
    </dgm:pt>
    <dgm:pt modelId="{9326958E-8230-4C25-ADF0-0865346C1F24}" type="pres">
      <dgm:prSet presAssocID="{5AA9BCDC-A921-4326-B9B1-5D29B24F8077}" presName="Name0" presStyleCnt="0">
        <dgm:presLayoutVars>
          <dgm:dir/>
          <dgm:resizeHandles val="exact"/>
        </dgm:presLayoutVars>
      </dgm:prSet>
      <dgm:spPr/>
      <dgm:t>
        <a:bodyPr/>
        <a:lstStyle/>
        <a:p>
          <a:endParaRPr lang="en-US"/>
        </a:p>
      </dgm:t>
    </dgm:pt>
    <dgm:pt modelId="{134B1673-C983-4ABB-B987-D6A66729AE14}" type="pres">
      <dgm:prSet presAssocID="{5AA9BCDC-A921-4326-B9B1-5D29B24F8077}" presName="cycle" presStyleCnt="0"/>
      <dgm:spPr/>
    </dgm:pt>
    <dgm:pt modelId="{A8B04AC7-F77A-49E5-A863-69D55C5D3FB7}" type="pres">
      <dgm:prSet presAssocID="{83307A47-704C-4DA3-A2ED-DA487D76215C}" presName="nodeFirstNode" presStyleLbl="node1" presStyleIdx="0" presStyleCnt="5" custScaleX="57332" custScaleY="87450">
        <dgm:presLayoutVars>
          <dgm:bulletEnabled val="1"/>
        </dgm:presLayoutVars>
      </dgm:prSet>
      <dgm:spPr/>
      <dgm:t>
        <a:bodyPr/>
        <a:lstStyle/>
        <a:p>
          <a:endParaRPr lang="en-US"/>
        </a:p>
      </dgm:t>
    </dgm:pt>
    <dgm:pt modelId="{267BEB6A-158B-44AB-8931-D9889D44AFD7}" type="pres">
      <dgm:prSet presAssocID="{B0AFF075-7477-4B89-9AD2-540A86B776B7}" presName="sibTransFirstNode" presStyleLbl="bgShp" presStyleIdx="0" presStyleCnt="1"/>
      <dgm:spPr/>
      <dgm:t>
        <a:bodyPr/>
        <a:lstStyle/>
        <a:p>
          <a:endParaRPr lang="en-US"/>
        </a:p>
      </dgm:t>
    </dgm:pt>
    <dgm:pt modelId="{045388F8-F8D2-4B55-B5E0-EF1DCC667445}" type="pres">
      <dgm:prSet presAssocID="{8FE70AB8-42BD-429B-8306-DF79B842579E}" presName="nodeFollowingNodes" presStyleLbl="node1" presStyleIdx="1" presStyleCnt="5" custScaleX="57332" custScaleY="87450">
        <dgm:presLayoutVars>
          <dgm:bulletEnabled val="1"/>
        </dgm:presLayoutVars>
      </dgm:prSet>
      <dgm:spPr/>
      <dgm:t>
        <a:bodyPr/>
        <a:lstStyle/>
        <a:p>
          <a:endParaRPr lang="en-US"/>
        </a:p>
      </dgm:t>
    </dgm:pt>
    <dgm:pt modelId="{C1EAA2F9-5147-4E79-AC37-025618538ADC}" type="pres">
      <dgm:prSet presAssocID="{696EAF6D-8ECE-462B-B11D-DE4E8919234E}" presName="nodeFollowingNodes" presStyleLbl="node1" presStyleIdx="2" presStyleCnt="5" custScaleX="57332" custScaleY="87450">
        <dgm:presLayoutVars>
          <dgm:bulletEnabled val="1"/>
        </dgm:presLayoutVars>
      </dgm:prSet>
      <dgm:spPr/>
      <dgm:t>
        <a:bodyPr/>
        <a:lstStyle/>
        <a:p>
          <a:endParaRPr lang="en-US"/>
        </a:p>
      </dgm:t>
    </dgm:pt>
    <dgm:pt modelId="{CB63B4B1-7A6B-456A-BCB8-2BDF78CB8384}" type="pres">
      <dgm:prSet presAssocID="{3A2EF3F4-5295-4FD5-A648-4D12B693B477}" presName="nodeFollowingNodes" presStyleLbl="node1" presStyleIdx="3" presStyleCnt="5" custScaleX="57332" custScaleY="87450">
        <dgm:presLayoutVars>
          <dgm:bulletEnabled val="1"/>
        </dgm:presLayoutVars>
      </dgm:prSet>
      <dgm:spPr/>
      <dgm:t>
        <a:bodyPr/>
        <a:lstStyle/>
        <a:p>
          <a:endParaRPr lang="en-US"/>
        </a:p>
      </dgm:t>
    </dgm:pt>
    <dgm:pt modelId="{3084A177-8485-430B-A277-5FE9BD1991CC}" type="pres">
      <dgm:prSet presAssocID="{D248A1AA-F530-46B5-A8F2-33243F67D8C7}" presName="nodeFollowingNodes" presStyleLbl="node1" presStyleIdx="4" presStyleCnt="5" custScaleX="57332" custScaleY="87450">
        <dgm:presLayoutVars>
          <dgm:bulletEnabled val="1"/>
        </dgm:presLayoutVars>
      </dgm:prSet>
      <dgm:spPr/>
      <dgm:t>
        <a:bodyPr/>
        <a:lstStyle/>
        <a:p>
          <a:endParaRPr lang="en-US"/>
        </a:p>
      </dgm:t>
    </dgm:pt>
  </dgm:ptLst>
  <dgm:cxnLst>
    <dgm:cxn modelId="{37515245-7378-4FB9-9EF7-48E15E4BD11C}" type="presOf" srcId="{696EAF6D-8ECE-462B-B11D-DE4E8919234E}" destId="{C1EAA2F9-5147-4E79-AC37-025618538ADC}" srcOrd="0" destOrd="0" presId="urn:microsoft.com/office/officeart/2005/8/layout/cycle3"/>
    <dgm:cxn modelId="{9B4634AD-A77C-4BC3-A79A-6634853E3EC1}" srcId="{5AA9BCDC-A921-4326-B9B1-5D29B24F8077}" destId="{696EAF6D-8ECE-462B-B11D-DE4E8919234E}" srcOrd="2" destOrd="0" parTransId="{065528A8-24D1-4E81-B36B-87CE197A6C8D}" sibTransId="{E1F42381-C1F3-45E0-8129-A8FB35BB9B00}"/>
    <dgm:cxn modelId="{7924CBFF-CF78-4652-8F71-9CA6AC624983}" type="presOf" srcId="{8FE70AB8-42BD-429B-8306-DF79B842579E}" destId="{045388F8-F8D2-4B55-B5E0-EF1DCC667445}" srcOrd="0" destOrd="0" presId="urn:microsoft.com/office/officeart/2005/8/layout/cycle3"/>
    <dgm:cxn modelId="{050FF86A-4E59-43A5-82F9-663295BBAEF8}" srcId="{5AA9BCDC-A921-4326-B9B1-5D29B24F8077}" destId="{8FE70AB8-42BD-429B-8306-DF79B842579E}" srcOrd="1" destOrd="0" parTransId="{BFBD9F44-C762-4B7B-9651-7314F00F4943}" sibTransId="{EDC3F68A-361F-45A7-A637-672DA335DD7A}"/>
    <dgm:cxn modelId="{DA92CE8D-833C-49B6-B3B8-D2FCA521F81F}" type="presOf" srcId="{3A2EF3F4-5295-4FD5-A648-4D12B693B477}" destId="{CB63B4B1-7A6B-456A-BCB8-2BDF78CB8384}" srcOrd="0" destOrd="0" presId="urn:microsoft.com/office/officeart/2005/8/layout/cycle3"/>
    <dgm:cxn modelId="{2B140F26-15B7-4EA3-BE3D-24D2A128632F}" type="presOf" srcId="{B0AFF075-7477-4B89-9AD2-540A86B776B7}" destId="{267BEB6A-158B-44AB-8931-D9889D44AFD7}" srcOrd="0" destOrd="0" presId="urn:microsoft.com/office/officeart/2005/8/layout/cycle3"/>
    <dgm:cxn modelId="{1A03E5A6-C695-41E2-B27C-AC5387604C5A}" srcId="{5AA9BCDC-A921-4326-B9B1-5D29B24F8077}" destId="{3A2EF3F4-5295-4FD5-A648-4D12B693B477}" srcOrd="3" destOrd="0" parTransId="{F8714695-BF12-4F74-B8A4-078436824F7D}" sibTransId="{DACB166E-E91E-4F3B-95D8-D7D02EC2C31D}"/>
    <dgm:cxn modelId="{6692850E-3770-4CD9-8FE9-1F61EDC313D6}" srcId="{5AA9BCDC-A921-4326-B9B1-5D29B24F8077}" destId="{83307A47-704C-4DA3-A2ED-DA487D76215C}" srcOrd="0" destOrd="0" parTransId="{0D0AE48C-46C8-4B89-ABAC-09EF960CEB2D}" sibTransId="{B0AFF075-7477-4B89-9AD2-540A86B776B7}"/>
    <dgm:cxn modelId="{F58E8A9A-58A5-46B6-B4E8-057E454ABBE0}" srcId="{5AA9BCDC-A921-4326-B9B1-5D29B24F8077}" destId="{D248A1AA-F530-46B5-A8F2-33243F67D8C7}" srcOrd="4" destOrd="0" parTransId="{F6D33719-F043-47DB-B72B-761BC74189BC}" sibTransId="{A497CF0D-F8C1-4270-8644-7C26F71BA83E}"/>
    <dgm:cxn modelId="{213BC216-9B8C-4E2E-BA34-D30A22268734}" type="presOf" srcId="{5AA9BCDC-A921-4326-B9B1-5D29B24F8077}" destId="{9326958E-8230-4C25-ADF0-0865346C1F24}" srcOrd="0" destOrd="0" presId="urn:microsoft.com/office/officeart/2005/8/layout/cycle3"/>
    <dgm:cxn modelId="{DC91E8B5-7DD8-4AA6-85A1-6502FECD5B1B}" type="presOf" srcId="{83307A47-704C-4DA3-A2ED-DA487D76215C}" destId="{A8B04AC7-F77A-49E5-A863-69D55C5D3FB7}" srcOrd="0" destOrd="0" presId="urn:microsoft.com/office/officeart/2005/8/layout/cycle3"/>
    <dgm:cxn modelId="{AF2C57D5-954F-44DD-BCDD-1D26F5CEFB6E}" type="presOf" srcId="{D248A1AA-F530-46B5-A8F2-33243F67D8C7}" destId="{3084A177-8485-430B-A277-5FE9BD1991CC}" srcOrd="0" destOrd="0" presId="urn:microsoft.com/office/officeart/2005/8/layout/cycle3"/>
    <dgm:cxn modelId="{72059B1B-3E7D-48AE-AC93-86E97C1DEB51}" type="presParOf" srcId="{9326958E-8230-4C25-ADF0-0865346C1F24}" destId="{134B1673-C983-4ABB-B987-D6A66729AE14}" srcOrd="0" destOrd="0" presId="urn:microsoft.com/office/officeart/2005/8/layout/cycle3"/>
    <dgm:cxn modelId="{B1313451-2048-43D0-8B91-8546A387109B}" type="presParOf" srcId="{134B1673-C983-4ABB-B987-D6A66729AE14}" destId="{A8B04AC7-F77A-49E5-A863-69D55C5D3FB7}" srcOrd="0" destOrd="0" presId="urn:microsoft.com/office/officeart/2005/8/layout/cycle3"/>
    <dgm:cxn modelId="{74FC2E8A-5FA6-4090-BCA2-4A9614107C39}" type="presParOf" srcId="{134B1673-C983-4ABB-B987-D6A66729AE14}" destId="{267BEB6A-158B-44AB-8931-D9889D44AFD7}" srcOrd="1" destOrd="0" presId="urn:microsoft.com/office/officeart/2005/8/layout/cycle3"/>
    <dgm:cxn modelId="{9989B539-6397-47D4-B009-047221620FC4}" type="presParOf" srcId="{134B1673-C983-4ABB-B987-D6A66729AE14}" destId="{045388F8-F8D2-4B55-B5E0-EF1DCC667445}" srcOrd="2" destOrd="0" presId="urn:microsoft.com/office/officeart/2005/8/layout/cycle3"/>
    <dgm:cxn modelId="{6A8B3033-43F6-49D2-959A-A64CEE13CDD2}" type="presParOf" srcId="{134B1673-C983-4ABB-B987-D6A66729AE14}" destId="{C1EAA2F9-5147-4E79-AC37-025618538ADC}" srcOrd="3" destOrd="0" presId="urn:microsoft.com/office/officeart/2005/8/layout/cycle3"/>
    <dgm:cxn modelId="{BC8D201F-E432-4BDD-869F-C377B2BD766D}" type="presParOf" srcId="{134B1673-C983-4ABB-B987-D6A66729AE14}" destId="{CB63B4B1-7A6B-456A-BCB8-2BDF78CB8384}" srcOrd="4" destOrd="0" presId="urn:microsoft.com/office/officeart/2005/8/layout/cycle3"/>
    <dgm:cxn modelId="{24F0F758-0914-47F3-B660-9CEC28CA6C41}" type="presParOf" srcId="{134B1673-C983-4ABB-B987-D6A66729AE14}" destId="{3084A177-8485-430B-A277-5FE9BD1991CC}"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7D3EE1CF-759A-4840-9F31-5842CF6386AE}" type="presOf" srcId="{9D3390A3-64FF-4C92-83DD-A72872A950B1}" destId="{DF0B0F0A-68E6-4CB7-AC04-DA2D44B0BCCE}" srcOrd="0" destOrd="0" presId="urn:microsoft.com/office/officeart/2005/8/layout/cycle7"/>
    <dgm:cxn modelId="{8CC41A5C-4FD2-401A-82F3-31A1544DE3C3}" type="presOf" srcId="{E15BF95D-65D3-4DEA-B600-DE3F21728DE0}" destId="{9BB339C9-C19F-46BE-B099-02F811C82AEA}" srcOrd="1"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ACD3BCEC-6E6F-4A84-A8D0-BE28FEFA7007}" type="presOf" srcId="{D878027D-53A6-4C44-9F9B-C6B84B7A5631}" destId="{720E1593-D876-4546-847C-38AA83871518}" srcOrd="0" destOrd="0" presId="urn:microsoft.com/office/officeart/2005/8/layout/cycle7"/>
    <dgm:cxn modelId="{A1ABAF3C-ACCE-467F-92E1-65A3F9DAF3CA}" type="presOf" srcId="{E20084B7-5060-4620-86C0-C1F6FA182264}" destId="{0F999B11-75F3-4166-90C2-31674FB58C1D}" srcOrd="0" destOrd="0" presId="urn:microsoft.com/office/officeart/2005/8/layout/cycle7"/>
    <dgm:cxn modelId="{4FB16414-CD3D-472B-9B47-C7BA76AFEB03}" type="presOf" srcId="{E15BF95D-65D3-4DEA-B600-DE3F21728DE0}" destId="{CA72EE1C-57C2-42A6-AFBD-9B1063717954}" srcOrd="0" destOrd="0" presId="urn:microsoft.com/office/officeart/2005/8/layout/cycle7"/>
    <dgm:cxn modelId="{BC44B2E8-6933-4473-A86D-F9A0373474F5}" type="presOf" srcId="{AAD24F8A-5713-44EA-B5FA-DE36BA074983}" destId="{4D1810CE-8499-4A64-B80B-C1752027BC06}" srcOrd="1"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B9BD0A8F-1F49-44A1-9B5A-57E4AE9460FB}" type="presOf" srcId="{E20084B7-5060-4620-86C0-C1F6FA182264}" destId="{8E67F184-EFB0-4148-B1F5-0ACFA604B895}" srcOrd="1" destOrd="0" presId="urn:microsoft.com/office/officeart/2005/8/layout/cycle7"/>
    <dgm:cxn modelId="{164B29AF-EF99-4C2F-9BC9-B10B25C48D11}" type="presOf" srcId="{39634C96-B152-4EA9-9304-C9B9A2E085EE}" destId="{6D6523F0-9480-4F78-8FCA-6790553C9753}"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A7BED1E4-6B0C-492F-B3B3-87498217A3B7}" type="presOf" srcId="{AE17A5B2-B444-4187-9A13-351CFB474DD4}" destId="{C12EB616-707C-4C77-B7A6-FD60B5BEF761}" srcOrd="0" destOrd="0" presId="urn:microsoft.com/office/officeart/2005/8/layout/cycle7"/>
    <dgm:cxn modelId="{A3910113-F88B-4A99-BC7C-E734CE14578F}" type="presOf" srcId="{AAD24F8A-5713-44EA-B5FA-DE36BA074983}" destId="{B14F0948-7A67-43E5-B0DF-0DD9884E7CFD}" srcOrd="0" destOrd="0" presId="urn:microsoft.com/office/officeart/2005/8/layout/cycle7"/>
    <dgm:cxn modelId="{9324E212-1001-4059-85CE-69AA200B94D5}" type="presParOf" srcId="{DF0B0F0A-68E6-4CB7-AC04-DA2D44B0BCCE}" destId="{6D6523F0-9480-4F78-8FCA-6790553C9753}" srcOrd="0" destOrd="0" presId="urn:microsoft.com/office/officeart/2005/8/layout/cycle7"/>
    <dgm:cxn modelId="{F7B52C82-786F-43DF-A3C1-31D774448144}" type="presParOf" srcId="{DF0B0F0A-68E6-4CB7-AC04-DA2D44B0BCCE}" destId="{B14F0948-7A67-43E5-B0DF-0DD9884E7CFD}" srcOrd="1" destOrd="0" presId="urn:microsoft.com/office/officeart/2005/8/layout/cycle7"/>
    <dgm:cxn modelId="{2F2C96AF-DEDD-4F99-8EC1-8F3F64670108}" type="presParOf" srcId="{B14F0948-7A67-43E5-B0DF-0DD9884E7CFD}" destId="{4D1810CE-8499-4A64-B80B-C1752027BC06}" srcOrd="0" destOrd="0" presId="urn:microsoft.com/office/officeart/2005/8/layout/cycle7"/>
    <dgm:cxn modelId="{F3E0C32F-94D0-4CCA-9025-4594775A6148}" type="presParOf" srcId="{DF0B0F0A-68E6-4CB7-AC04-DA2D44B0BCCE}" destId="{C12EB616-707C-4C77-B7A6-FD60B5BEF761}" srcOrd="2" destOrd="0" presId="urn:microsoft.com/office/officeart/2005/8/layout/cycle7"/>
    <dgm:cxn modelId="{F7C75738-B739-47DA-8F24-C09FF69C6021}" type="presParOf" srcId="{DF0B0F0A-68E6-4CB7-AC04-DA2D44B0BCCE}" destId="{0F999B11-75F3-4166-90C2-31674FB58C1D}" srcOrd="3" destOrd="0" presId="urn:microsoft.com/office/officeart/2005/8/layout/cycle7"/>
    <dgm:cxn modelId="{79EB3766-2000-4A3C-9885-A324D601645C}" type="presParOf" srcId="{0F999B11-75F3-4166-90C2-31674FB58C1D}" destId="{8E67F184-EFB0-4148-B1F5-0ACFA604B895}" srcOrd="0" destOrd="0" presId="urn:microsoft.com/office/officeart/2005/8/layout/cycle7"/>
    <dgm:cxn modelId="{51EE501B-8009-47A7-999B-D7C2AD3C2686}" type="presParOf" srcId="{DF0B0F0A-68E6-4CB7-AC04-DA2D44B0BCCE}" destId="{720E1593-D876-4546-847C-38AA83871518}" srcOrd="4" destOrd="0" presId="urn:microsoft.com/office/officeart/2005/8/layout/cycle7"/>
    <dgm:cxn modelId="{BCDF30B5-EFC7-42D9-89D6-1D18BC82285C}" type="presParOf" srcId="{DF0B0F0A-68E6-4CB7-AC04-DA2D44B0BCCE}" destId="{CA72EE1C-57C2-42A6-AFBD-9B1063717954}" srcOrd="5" destOrd="0" presId="urn:microsoft.com/office/officeart/2005/8/layout/cycle7"/>
    <dgm:cxn modelId="{984F768E-6F47-4C28-8B66-3C4269855829}"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4FC5E69C-6890-4277-A58D-9F4F09679A25}" type="presOf" srcId="{E15BF95D-65D3-4DEA-B600-DE3F21728DE0}" destId="{9BB339C9-C19F-46BE-B099-02F811C82AEA}" srcOrd="1" destOrd="0" presId="urn:microsoft.com/office/officeart/2005/8/layout/cycle7"/>
    <dgm:cxn modelId="{D639A674-D7D9-4886-A6E6-1CC14FB4F1C2}" type="presOf" srcId="{39634C96-B152-4EA9-9304-C9B9A2E085EE}" destId="{6D6523F0-9480-4F78-8FCA-6790553C9753}" srcOrd="0"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DDC8E383-6603-4C69-B5B3-81AF0C22F2AF}" type="presOf" srcId="{E15BF95D-65D3-4DEA-B600-DE3F21728DE0}" destId="{CA72EE1C-57C2-42A6-AFBD-9B1063717954}" srcOrd="0" destOrd="0" presId="urn:microsoft.com/office/officeart/2005/8/layout/cycle7"/>
    <dgm:cxn modelId="{BF7C8C32-9863-4BA9-8D42-1D4A72397E61}" type="presOf" srcId="{AE17A5B2-B444-4187-9A13-351CFB474DD4}" destId="{C12EB616-707C-4C77-B7A6-FD60B5BEF761}" srcOrd="0" destOrd="0" presId="urn:microsoft.com/office/officeart/2005/8/layout/cycle7"/>
    <dgm:cxn modelId="{72A0B554-B7B2-4FBA-A4B5-90294122AAC9}" type="presOf" srcId="{AAD24F8A-5713-44EA-B5FA-DE36BA074983}" destId="{4D1810CE-8499-4A64-B80B-C1752027BC06}" srcOrd="1" destOrd="0" presId="urn:microsoft.com/office/officeart/2005/8/layout/cycle7"/>
    <dgm:cxn modelId="{0F19A128-3CC9-40DD-8AF3-1E18A05E4776}" type="presOf" srcId="{9D3390A3-64FF-4C92-83DD-A72872A950B1}" destId="{DF0B0F0A-68E6-4CB7-AC04-DA2D44B0BCCE}" srcOrd="0" destOrd="0" presId="urn:microsoft.com/office/officeart/2005/8/layout/cycle7"/>
    <dgm:cxn modelId="{D21F91AE-8CBC-43A0-BF48-0AF1C13E4420}" type="presOf" srcId="{E20084B7-5060-4620-86C0-C1F6FA182264}" destId="{8E67F184-EFB0-4148-B1F5-0ACFA604B895}" srcOrd="1" destOrd="0" presId="urn:microsoft.com/office/officeart/2005/8/layout/cycle7"/>
    <dgm:cxn modelId="{7B76E117-6B1A-43BF-8D17-11812B9BA2AE}" type="presOf" srcId="{D878027D-53A6-4C44-9F9B-C6B84B7A5631}" destId="{720E1593-D876-4546-847C-38AA83871518}" srcOrd="0"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3BE0ABF5-BB54-44A9-9021-3C7F0BC5DFA8}" type="presOf" srcId="{AAD24F8A-5713-44EA-B5FA-DE36BA074983}" destId="{B14F0948-7A67-43E5-B0DF-0DD9884E7CFD}"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D2464C8D-C026-432A-B6ED-BD51F9CBCC4C}" type="presOf" srcId="{E20084B7-5060-4620-86C0-C1F6FA182264}" destId="{0F999B11-75F3-4166-90C2-31674FB58C1D}" srcOrd="0" destOrd="0" presId="urn:microsoft.com/office/officeart/2005/8/layout/cycle7"/>
    <dgm:cxn modelId="{8103B5E2-6085-4709-A047-7A24D530F3E1}" type="presParOf" srcId="{DF0B0F0A-68E6-4CB7-AC04-DA2D44B0BCCE}" destId="{6D6523F0-9480-4F78-8FCA-6790553C9753}" srcOrd="0" destOrd="0" presId="urn:microsoft.com/office/officeart/2005/8/layout/cycle7"/>
    <dgm:cxn modelId="{E9D29034-CBEE-4BBC-AEF8-76ECBB426EEE}" type="presParOf" srcId="{DF0B0F0A-68E6-4CB7-AC04-DA2D44B0BCCE}" destId="{B14F0948-7A67-43E5-B0DF-0DD9884E7CFD}" srcOrd="1" destOrd="0" presId="urn:microsoft.com/office/officeart/2005/8/layout/cycle7"/>
    <dgm:cxn modelId="{4801E112-078F-4365-BB40-50FBA220FC49}" type="presParOf" srcId="{B14F0948-7A67-43E5-B0DF-0DD9884E7CFD}" destId="{4D1810CE-8499-4A64-B80B-C1752027BC06}" srcOrd="0" destOrd="0" presId="urn:microsoft.com/office/officeart/2005/8/layout/cycle7"/>
    <dgm:cxn modelId="{F75D649F-993B-4672-9800-06788D0C7393}" type="presParOf" srcId="{DF0B0F0A-68E6-4CB7-AC04-DA2D44B0BCCE}" destId="{C12EB616-707C-4C77-B7A6-FD60B5BEF761}" srcOrd="2" destOrd="0" presId="urn:microsoft.com/office/officeart/2005/8/layout/cycle7"/>
    <dgm:cxn modelId="{7860D8A8-D597-4553-B302-703D48AFE623}" type="presParOf" srcId="{DF0B0F0A-68E6-4CB7-AC04-DA2D44B0BCCE}" destId="{0F999B11-75F3-4166-90C2-31674FB58C1D}" srcOrd="3" destOrd="0" presId="urn:microsoft.com/office/officeart/2005/8/layout/cycle7"/>
    <dgm:cxn modelId="{0360CAA2-28BE-4682-A156-10E34288CB51}" type="presParOf" srcId="{0F999B11-75F3-4166-90C2-31674FB58C1D}" destId="{8E67F184-EFB0-4148-B1F5-0ACFA604B895}" srcOrd="0" destOrd="0" presId="urn:microsoft.com/office/officeart/2005/8/layout/cycle7"/>
    <dgm:cxn modelId="{2067F051-177F-48A3-A020-D23DA85D5940}" type="presParOf" srcId="{DF0B0F0A-68E6-4CB7-AC04-DA2D44B0BCCE}" destId="{720E1593-D876-4546-847C-38AA83871518}" srcOrd="4" destOrd="0" presId="urn:microsoft.com/office/officeart/2005/8/layout/cycle7"/>
    <dgm:cxn modelId="{1364B129-D13F-4388-95B2-5AD87EFFD863}" type="presParOf" srcId="{DF0B0F0A-68E6-4CB7-AC04-DA2D44B0BCCE}" destId="{CA72EE1C-57C2-42A6-AFBD-9B1063717954}" srcOrd="5" destOrd="0" presId="urn:microsoft.com/office/officeart/2005/8/layout/cycle7"/>
    <dgm:cxn modelId="{4AEEB0F4-ECCB-43B1-B357-18EA0F4309C0}"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523F99A3-57D0-AE4B-9187-1726CDCD537B}" type="presOf" srcId="{DCA3A95B-AB12-7E42-A32D-F6FA2C324D42}" destId="{1D37458B-8F3D-3842-851B-50A27A61F222}" srcOrd="0" destOrd="0" presId="urn:microsoft.com/office/officeart/2008/layout/RadialCluster"/>
    <dgm:cxn modelId="{563E6721-4498-1D4E-9036-D8FC8192F370}" type="presOf" srcId="{F808A7DB-551F-EF44-BCF7-2FE40B1C7A37}" destId="{528DA71B-EADA-644F-88DE-94FF786542B0}" srcOrd="0" destOrd="0" presId="urn:microsoft.com/office/officeart/2008/layout/RadialCluster"/>
    <dgm:cxn modelId="{7CA857C9-571A-E94C-853F-D276FE89CA64}" type="presOf" srcId="{97E78916-2F01-6B41-8938-70A130B4A9C9}" destId="{690463B0-3785-F342-9661-29EC91FDDDD2}" srcOrd="0" destOrd="0" presId="urn:microsoft.com/office/officeart/2008/layout/RadialCluster"/>
    <dgm:cxn modelId="{0FDBAEB2-F05D-4A4B-AC4E-239967755439}" type="presOf" srcId="{1FA1E489-65B5-0A4D-AA3F-C6049654427F}" destId="{C30766BF-A470-B048-82DF-59DAC0BE9713}"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91CB6B1C-8ADD-0A49-A974-9106C6080D22}" srcId="{FE6B8C8E-A924-7441-B7E5-6EEEC97BACCB}" destId="{F808A7DB-551F-EF44-BCF7-2FE40B1C7A37}" srcOrd="0" destOrd="0" parTransId="{81B54D65-8987-C84C-9427-9063C3FFE505}" sibTransId="{B9FFBB38-A333-6840-8FFB-40FCD174503D}"/>
    <dgm:cxn modelId="{585B5230-8096-5B40-8262-31F626722A4E}" type="presOf" srcId="{FE6B8C8E-A924-7441-B7E5-6EEEC97BACCB}" destId="{563CDE74-A463-B44D-99D4-7D17D9FC8759}" srcOrd="0" destOrd="0" presId="urn:microsoft.com/office/officeart/2008/layout/RadialCluster"/>
    <dgm:cxn modelId="{9482D4B0-B7F9-6C4E-BB87-4202E59E358F}" type="presOf" srcId="{70979616-8E25-A445-A6ED-7BE24F234AE5}" destId="{4178A0C0-8CFF-4A4B-8462-3FA4939F108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2876F841-2C8A-B448-9371-03E87B089652}" srcId="{F808A7DB-551F-EF44-BCF7-2FE40B1C7A37}" destId="{1FC3400E-1B5B-6A4A-92E1-09E2903FB7FD}" srcOrd="1" destOrd="0" parTransId="{047C7C3A-77F3-5A4E-BBF2-4D57184D5956}" sibTransId="{0655E628-7D86-6449-86BA-92547762EFF7}"/>
    <dgm:cxn modelId="{7DE94B6D-D25D-0D4F-B82A-9A6391C7B3F8}" type="presOf" srcId="{1FC3400E-1B5B-6A4A-92E1-09E2903FB7FD}" destId="{465DF973-0A96-9146-BC21-3D9F50977FF4}" srcOrd="0" destOrd="0" presId="urn:microsoft.com/office/officeart/2008/layout/RadialCluster"/>
    <dgm:cxn modelId="{C9E9B7AD-6914-384B-9E9A-0DF0D33406F2}" type="presOf" srcId="{047C7C3A-77F3-5A4E-BBF2-4D57184D5956}" destId="{99CD8AD3-6476-5342-96C3-57BE87931A80}" srcOrd="0" destOrd="0" presId="urn:microsoft.com/office/officeart/2008/layout/RadialCluster"/>
    <dgm:cxn modelId="{CB1A2452-CBD2-524F-AD92-97895F05AD12}" type="presParOf" srcId="{563CDE74-A463-B44D-99D4-7D17D9FC8759}" destId="{5FABBDEC-FECC-7544-8228-AA83B687D30B}" srcOrd="0" destOrd="0" presId="urn:microsoft.com/office/officeart/2008/layout/RadialCluster"/>
    <dgm:cxn modelId="{87EA9ABC-1F9C-874D-A748-852E2149B750}" type="presParOf" srcId="{5FABBDEC-FECC-7544-8228-AA83B687D30B}" destId="{528DA71B-EADA-644F-88DE-94FF786542B0}" srcOrd="0" destOrd="0" presId="urn:microsoft.com/office/officeart/2008/layout/RadialCluster"/>
    <dgm:cxn modelId="{6CF58BA8-295A-244B-BC29-22F53A9F10D8}" type="presParOf" srcId="{5FABBDEC-FECC-7544-8228-AA83B687D30B}" destId="{690463B0-3785-F342-9661-29EC91FDDDD2}" srcOrd="1" destOrd="0" presId="urn:microsoft.com/office/officeart/2008/layout/RadialCluster"/>
    <dgm:cxn modelId="{E8301ABA-6F5D-404A-B763-6B1A6ED24CD2}" type="presParOf" srcId="{5FABBDEC-FECC-7544-8228-AA83B687D30B}" destId="{C30766BF-A470-B048-82DF-59DAC0BE9713}" srcOrd="2" destOrd="0" presId="urn:microsoft.com/office/officeart/2008/layout/RadialCluster"/>
    <dgm:cxn modelId="{B6302067-FC2E-BD48-BD4D-8EEA74C73BF1}" type="presParOf" srcId="{5FABBDEC-FECC-7544-8228-AA83B687D30B}" destId="{99CD8AD3-6476-5342-96C3-57BE87931A80}" srcOrd="3" destOrd="0" presId="urn:microsoft.com/office/officeart/2008/layout/RadialCluster"/>
    <dgm:cxn modelId="{2738B9BE-0890-CC41-8C9F-552CD8E4945E}" type="presParOf" srcId="{5FABBDEC-FECC-7544-8228-AA83B687D30B}" destId="{465DF973-0A96-9146-BC21-3D9F50977FF4}" srcOrd="4" destOrd="0" presId="urn:microsoft.com/office/officeart/2008/layout/RadialCluster"/>
    <dgm:cxn modelId="{EDA57D99-1D92-7F43-A1AE-1D3777BAAA46}" type="presParOf" srcId="{5FABBDEC-FECC-7544-8228-AA83B687D30B}" destId="{4178A0C0-8CFF-4A4B-8462-3FA4939F1089}" srcOrd="5" destOrd="0" presId="urn:microsoft.com/office/officeart/2008/layout/RadialCluster"/>
    <dgm:cxn modelId="{016A5127-0254-9D4B-905E-51EAFB33AAF3}"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E9A107CA-E1B3-492E-87E3-50FB3C0DEA3D}" type="presOf" srcId="{97E78916-2F01-6B41-8938-70A130B4A9C9}" destId="{690463B0-3785-F342-9661-29EC91FDDDD2}" srcOrd="0" destOrd="0" presId="urn:microsoft.com/office/officeart/2008/layout/RadialCluster"/>
    <dgm:cxn modelId="{5D31BF26-6B53-49C8-9389-4FF4BA6A8D81}" type="presOf" srcId="{047C7C3A-77F3-5A4E-BBF2-4D57184D5956}" destId="{99CD8AD3-6476-5342-96C3-57BE87931A8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F49E6CD8-498C-4BC5-8A1D-8ED4FE892250}" type="presOf" srcId="{1FA1E489-65B5-0A4D-AA3F-C6049654427F}" destId="{C30766BF-A470-B048-82DF-59DAC0BE9713}" srcOrd="0" destOrd="0" presId="urn:microsoft.com/office/officeart/2008/layout/RadialCluster"/>
    <dgm:cxn modelId="{9E39D6E7-8F34-4B65-9C5A-0B6F5B99F907}" type="presOf" srcId="{F808A7DB-551F-EF44-BCF7-2FE40B1C7A37}" destId="{528DA71B-EADA-644F-88DE-94FF786542B0}" srcOrd="0" destOrd="0" presId="urn:microsoft.com/office/officeart/2008/layout/RadialCluster"/>
    <dgm:cxn modelId="{1F7FEF6C-A403-4799-B903-F601E108C21F}" type="presOf" srcId="{FE6B8C8E-A924-7441-B7E5-6EEEC97BACCB}" destId="{563CDE74-A463-B44D-99D4-7D17D9FC8759}"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C635EB68-E01A-4E7F-931B-96F424DDC26A}" type="presOf" srcId="{DCA3A95B-AB12-7E42-A32D-F6FA2C324D42}" destId="{1D37458B-8F3D-3842-851B-50A27A61F222}" srcOrd="0" destOrd="0" presId="urn:microsoft.com/office/officeart/2008/layout/RadialCluster"/>
    <dgm:cxn modelId="{36AE7757-146C-4AA1-819C-4B56B5955F50}"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00A53022-B1B9-4FC9-87E7-4F978355B6E4}" type="presOf" srcId="{1FC3400E-1B5B-6A4A-92E1-09E2903FB7FD}" destId="{465DF973-0A96-9146-BC21-3D9F50977FF4}" srcOrd="0" destOrd="0" presId="urn:microsoft.com/office/officeart/2008/layout/RadialCluster"/>
    <dgm:cxn modelId="{D5A48225-E9F7-422E-ADD6-EBE35AE629FA}" type="presParOf" srcId="{563CDE74-A463-B44D-99D4-7D17D9FC8759}" destId="{5FABBDEC-FECC-7544-8228-AA83B687D30B}" srcOrd="0" destOrd="0" presId="urn:microsoft.com/office/officeart/2008/layout/RadialCluster"/>
    <dgm:cxn modelId="{7159E124-D56E-4D02-97F5-B144C6385A11}" type="presParOf" srcId="{5FABBDEC-FECC-7544-8228-AA83B687D30B}" destId="{528DA71B-EADA-644F-88DE-94FF786542B0}" srcOrd="0" destOrd="0" presId="urn:microsoft.com/office/officeart/2008/layout/RadialCluster"/>
    <dgm:cxn modelId="{584C3B23-9E65-4961-84E5-BF4D6D171796}" type="presParOf" srcId="{5FABBDEC-FECC-7544-8228-AA83B687D30B}" destId="{690463B0-3785-F342-9661-29EC91FDDDD2}" srcOrd="1" destOrd="0" presId="urn:microsoft.com/office/officeart/2008/layout/RadialCluster"/>
    <dgm:cxn modelId="{45D8096F-E7FF-4B94-9CDD-2A926BE4ABF5}" type="presParOf" srcId="{5FABBDEC-FECC-7544-8228-AA83B687D30B}" destId="{C30766BF-A470-B048-82DF-59DAC0BE9713}" srcOrd="2" destOrd="0" presId="urn:microsoft.com/office/officeart/2008/layout/RadialCluster"/>
    <dgm:cxn modelId="{FE7A3D6D-A21B-45DC-B303-CF8296192DA0}" type="presParOf" srcId="{5FABBDEC-FECC-7544-8228-AA83B687D30B}" destId="{99CD8AD3-6476-5342-96C3-57BE87931A80}" srcOrd="3" destOrd="0" presId="urn:microsoft.com/office/officeart/2008/layout/RadialCluster"/>
    <dgm:cxn modelId="{FAF6C76B-DF94-47A2-BF4F-C63A543B82DE}" type="presParOf" srcId="{5FABBDEC-FECC-7544-8228-AA83B687D30B}" destId="{465DF973-0A96-9146-BC21-3D9F50977FF4}" srcOrd="4" destOrd="0" presId="urn:microsoft.com/office/officeart/2008/layout/RadialCluster"/>
    <dgm:cxn modelId="{00E0B488-8B55-4755-9ADB-7382E002746A}" type="presParOf" srcId="{5FABBDEC-FECC-7544-8228-AA83B687D30B}" destId="{4178A0C0-8CFF-4A4B-8462-3FA4939F1089}" srcOrd="5" destOrd="0" presId="urn:microsoft.com/office/officeart/2008/layout/RadialCluster"/>
    <dgm:cxn modelId="{08A046BB-7390-48CE-8FED-9893CB4D1CC6}"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53C3F83-24D7-4F47-8DE3-00AD5BB90E5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D35912DD-B5A0-E74F-86D5-A00FB19B0093}" type="presOf" srcId="{70979616-8E25-A445-A6ED-7BE24F234AE5}" destId="{4178A0C0-8CFF-4A4B-8462-3FA4939F1089}" srcOrd="0" destOrd="0" presId="urn:microsoft.com/office/officeart/2008/layout/RadialCluster"/>
    <dgm:cxn modelId="{0F7D989B-65E4-134A-A3E6-AA14C9A1099F}" type="presOf" srcId="{FE6B8C8E-A924-7441-B7E5-6EEEC97BACCB}" destId="{563CDE74-A463-B44D-99D4-7D17D9FC8759}" srcOrd="0" destOrd="0" presId="urn:microsoft.com/office/officeart/2008/layout/RadialCluster"/>
    <dgm:cxn modelId="{C3959F0A-E531-D44F-8DD9-6EFEAB338135}" type="presOf" srcId="{047C7C3A-77F3-5A4E-BBF2-4D57184D5956}" destId="{99CD8AD3-6476-5342-96C3-57BE87931A80}" srcOrd="0" destOrd="0" presId="urn:microsoft.com/office/officeart/2008/layout/RadialCluster"/>
    <dgm:cxn modelId="{DDC88506-4F66-F040-AC3A-DAC3D8DC0600}" type="presOf" srcId="{97E78916-2F01-6B41-8938-70A130B4A9C9}" destId="{690463B0-3785-F342-9661-29EC91FDDDD2}" srcOrd="0" destOrd="0" presId="urn:microsoft.com/office/officeart/2008/layout/RadialCluster"/>
    <dgm:cxn modelId="{B4496B30-991A-BC4C-8C2A-F4ED04129479}"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843F483-AB59-C94B-9467-EA8C5B7275C4}" type="presOf" srcId="{DCA3A95B-AB12-7E42-A32D-F6FA2C324D42}" destId="{1D37458B-8F3D-3842-851B-50A27A61F222}"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F8A71E7E-F737-6B40-A75B-FDA128AEF3D0}" type="presOf" srcId="{1FA1E489-65B5-0A4D-AA3F-C6049654427F}" destId="{C30766BF-A470-B048-82DF-59DAC0BE9713}" srcOrd="0" destOrd="0" presId="urn:microsoft.com/office/officeart/2008/layout/RadialCluster"/>
    <dgm:cxn modelId="{67EF0C12-AF57-AE42-9D81-77C231CF0B83}" type="presParOf" srcId="{563CDE74-A463-B44D-99D4-7D17D9FC8759}" destId="{5FABBDEC-FECC-7544-8228-AA83B687D30B}" srcOrd="0" destOrd="0" presId="urn:microsoft.com/office/officeart/2008/layout/RadialCluster"/>
    <dgm:cxn modelId="{0160391D-FAE4-4F47-B52A-568A72B36CCA}" type="presParOf" srcId="{5FABBDEC-FECC-7544-8228-AA83B687D30B}" destId="{528DA71B-EADA-644F-88DE-94FF786542B0}" srcOrd="0" destOrd="0" presId="urn:microsoft.com/office/officeart/2008/layout/RadialCluster"/>
    <dgm:cxn modelId="{B33F9B7E-68B5-914F-B667-DF9CD274DE7F}" type="presParOf" srcId="{5FABBDEC-FECC-7544-8228-AA83B687D30B}" destId="{690463B0-3785-F342-9661-29EC91FDDDD2}" srcOrd="1" destOrd="0" presId="urn:microsoft.com/office/officeart/2008/layout/RadialCluster"/>
    <dgm:cxn modelId="{C4F6B742-68A7-9C45-BFF4-FD8E0A4A9A0B}" type="presParOf" srcId="{5FABBDEC-FECC-7544-8228-AA83B687D30B}" destId="{C30766BF-A470-B048-82DF-59DAC0BE9713}" srcOrd="2" destOrd="0" presId="urn:microsoft.com/office/officeart/2008/layout/RadialCluster"/>
    <dgm:cxn modelId="{6364352B-4EF2-0D4B-8C63-9C8D65469F65}" type="presParOf" srcId="{5FABBDEC-FECC-7544-8228-AA83B687D30B}" destId="{99CD8AD3-6476-5342-96C3-57BE87931A80}" srcOrd="3" destOrd="0" presId="urn:microsoft.com/office/officeart/2008/layout/RadialCluster"/>
    <dgm:cxn modelId="{B8120FA7-8AE9-3044-BD29-29424E3F410D}" type="presParOf" srcId="{5FABBDEC-FECC-7544-8228-AA83B687D30B}" destId="{465DF973-0A96-9146-BC21-3D9F50977FF4}" srcOrd="4" destOrd="0" presId="urn:microsoft.com/office/officeart/2008/layout/RadialCluster"/>
    <dgm:cxn modelId="{07E8EF76-7101-7441-9331-F580BFB0077B}" type="presParOf" srcId="{5FABBDEC-FECC-7544-8228-AA83B687D30B}" destId="{4178A0C0-8CFF-4A4B-8462-3FA4939F1089}" srcOrd="5" destOrd="0" presId="urn:microsoft.com/office/officeart/2008/layout/RadialCluster"/>
    <dgm:cxn modelId="{6EAD1946-F207-004D-9ADC-E49ED78C35FF}"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FD24A311-9766-4F92-A3E6-1E85448EC747}" type="presOf" srcId="{FE6B8C8E-A924-7441-B7E5-6EEEC97BACCB}" destId="{563CDE74-A463-B44D-99D4-7D17D9FC8759}" srcOrd="0" destOrd="0" presId="urn:microsoft.com/office/officeart/2008/layout/RadialCluster"/>
    <dgm:cxn modelId="{69A36056-6A7C-42E3-8FE1-D268DE4BB955}" type="presOf" srcId="{F808A7DB-551F-EF44-BCF7-2FE40B1C7A37}" destId="{528DA71B-EADA-644F-88DE-94FF786542B0}" srcOrd="0" destOrd="0" presId="urn:microsoft.com/office/officeart/2008/layout/RadialCluster"/>
    <dgm:cxn modelId="{D84C8743-92A8-4C86-B8DE-0426EF0C3F19}" type="presOf" srcId="{DCA3A95B-AB12-7E42-A32D-F6FA2C324D42}" destId="{1D37458B-8F3D-3842-851B-50A27A61F222}"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B548F7E-F387-431D-9F21-192AD7F716B5}" type="presOf" srcId="{1FC3400E-1B5B-6A4A-92E1-09E2903FB7FD}" destId="{465DF973-0A96-9146-BC21-3D9F50977FF4}" srcOrd="0" destOrd="0" presId="urn:microsoft.com/office/officeart/2008/layout/RadialCluster"/>
    <dgm:cxn modelId="{331DC58F-BA29-4AA5-8877-818EEB55626F}" type="presOf" srcId="{047C7C3A-77F3-5A4E-BBF2-4D57184D5956}" destId="{99CD8AD3-6476-5342-96C3-57BE87931A80}"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E9B48CF6-D9A7-4A6A-8C2D-03B02DF9602B}" type="presOf" srcId="{97E78916-2F01-6B41-8938-70A130B4A9C9}" destId="{690463B0-3785-F342-9661-29EC91FDDDD2}" srcOrd="0" destOrd="0" presId="urn:microsoft.com/office/officeart/2008/layout/RadialCluster"/>
    <dgm:cxn modelId="{9DC8F7F6-C27B-4D22-BBF2-82292CCC1172}"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29D1CF74-BB25-4C42-AE17-4DB69FE9191D}" type="presOf" srcId="{1FA1E489-65B5-0A4D-AA3F-C6049654427F}" destId="{C30766BF-A470-B048-82DF-59DAC0BE9713}" srcOrd="0" destOrd="0" presId="urn:microsoft.com/office/officeart/2008/layout/RadialCluster"/>
    <dgm:cxn modelId="{65962E1E-C205-48FC-BB33-A82EC28CA8F6}" type="presParOf" srcId="{563CDE74-A463-B44D-99D4-7D17D9FC8759}" destId="{5FABBDEC-FECC-7544-8228-AA83B687D30B}" srcOrd="0" destOrd="0" presId="urn:microsoft.com/office/officeart/2008/layout/RadialCluster"/>
    <dgm:cxn modelId="{155F14C6-2C32-4AA6-8E9F-046619A797C8}" type="presParOf" srcId="{5FABBDEC-FECC-7544-8228-AA83B687D30B}" destId="{528DA71B-EADA-644F-88DE-94FF786542B0}" srcOrd="0" destOrd="0" presId="urn:microsoft.com/office/officeart/2008/layout/RadialCluster"/>
    <dgm:cxn modelId="{285F25AB-9D49-4246-B0A1-9B37450A9B51}" type="presParOf" srcId="{5FABBDEC-FECC-7544-8228-AA83B687D30B}" destId="{690463B0-3785-F342-9661-29EC91FDDDD2}" srcOrd="1" destOrd="0" presId="urn:microsoft.com/office/officeart/2008/layout/RadialCluster"/>
    <dgm:cxn modelId="{A88CF4A6-434F-40C2-8C02-CB016780003B}" type="presParOf" srcId="{5FABBDEC-FECC-7544-8228-AA83B687D30B}" destId="{C30766BF-A470-B048-82DF-59DAC0BE9713}" srcOrd="2" destOrd="0" presId="urn:microsoft.com/office/officeart/2008/layout/RadialCluster"/>
    <dgm:cxn modelId="{1CD0848A-3BF6-4495-9B7E-5AEF5CBED837}" type="presParOf" srcId="{5FABBDEC-FECC-7544-8228-AA83B687D30B}" destId="{99CD8AD3-6476-5342-96C3-57BE87931A80}" srcOrd="3" destOrd="0" presId="urn:microsoft.com/office/officeart/2008/layout/RadialCluster"/>
    <dgm:cxn modelId="{117BAADC-B260-42DB-856E-7CED935FF493}" type="presParOf" srcId="{5FABBDEC-FECC-7544-8228-AA83B687D30B}" destId="{465DF973-0A96-9146-BC21-3D9F50977FF4}" srcOrd="4" destOrd="0" presId="urn:microsoft.com/office/officeart/2008/layout/RadialCluster"/>
    <dgm:cxn modelId="{1663EA18-CB75-4BB1-9272-47CE553F6CC4}" type="presParOf" srcId="{5FABBDEC-FECC-7544-8228-AA83B687D30B}" destId="{4178A0C0-8CFF-4A4B-8462-3FA4939F1089}" srcOrd="5" destOrd="0" presId="urn:microsoft.com/office/officeart/2008/layout/RadialCluster"/>
    <dgm:cxn modelId="{D0D151C8-5DBD-403F-BB53-61664D079155}"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87A23D2B-BB44-40D3-94D4-A7D32D021F17}" type="presOf" srcId="{047C7C3A-77F3-5A4E-BBF2-4D57184D5956}" destId="{99CD8AD3-6476-5342-96C3-57BE87931A80}" srcOrd="0" destOrd="0" presId="urn:microsoft.com/office/officeart/2008/layout/RadialCluster"/>
    <dgm:cxn modelId="{CC0B03B5-81CC-44B3-B11A-3343A7C8D5B9}" type="presOf" srcId="{DCA3A95B-AB12-7E42-A32D-F6FA2C324D42}" destId="{1D37458B-8F3D-3842-851B-50A27A61F222}" srcOrd="0" destOrd="0" presId="urn:microsoft.com/office/officeart/2008/layout/RadialCluster"/>
    <dgm:cxn modelId="{0B2051D8-9199-42F9-9D7C-4D1D3D10DBFA}" type="presOf" srcId="{FE6B8C8E-A924-7441-B7E5-6EEEC97BACCB}" destId="{563CDE74-A463-B44D-99D4-7D17D9FC8759}" srcOrd="0" destOrd="0" presId="urn:microsoft.com/office/officeart/2008/layout/RadialCluster"/>
    <dgm:cxn modelId="{5100D6E2-A236-4A09-91D2-57FC8F2EFD17}" type="presOf" srcId="{F808A7DB-551F-EF44-BCF7-2FE40B1C7A37}" destId="{528DA71B-EADA-644F-88DE-94FF786542B0}" srcOrd="0" destOrd="0" presId="urn:microsoft.com/office/officeart/2008/layout/RadialCluster"/>
    <dgm:cxn modelId="{3632EEA0-2451-4260-BB1C-27DFE3228AEE}" type="presOf" srcId="{1FC3400E-1B5B-6A4A-92E1-09E2903FB7FD}" destId="{465DF973-0A96-9146-BC21-3D9F50977FF4}"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343382F-8712-40C9-B51A-A630FBEBF958}" type="presOf" srcId="{70979616-8E25-A445-A6ED-7BE24F234AE5}" destId="{4178A0C0-8CFF-4A4B-8462-3FA4939F1089}" srcOrd="0" destOrd="0" presId="urn:microsoft.com/office/officeart/2008/layout/RadialCluster"/>
    <dgm:cxn modelId="{0C537A6B-9E1A-4E8D-BF90-ECEEA9F9276E}" type="presOf" srcId="{1FA1E489-65B5-0A4D-AA3F-C6049654427F}" destId="{C30766BF-A470-B048-82DF-59DAC0BE9713}" srcOrd="0" destOrd="0" presId="urn:microsoft.com/office/officeart/2008/layout/RadialCluster"/>
    <dgm:cxn modelId="{AAFF958E-0C62-4350-9E3C-1BFE0FF400E1}"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92CBB4EC-EB2D-492D-A68C-F9F8EC844DEE}" type="presParOf" srcId="{563CDE74-A463-B44D-99D4-7D17D9FC8759}" destId="{5FABBDEC-FECC-7544-8228-AA83B687D30B}" srcOrd="0" destOrd="0" presId="urn:microsoft.com/office/officeart/2008/layout/RadialCluster"/>
    <dgm:cxn modelId="{D7456C7C-55C4-4035-83C9-B8E8EC4C923A}" type="presParOf" srcId="{5FABBDEC-FECC-7544-8228-AA83B687D30B}" destId="{528DA71B-EADA-644F-88DE-94FF786542B0}" srcOrd="0" destOrd="0" presId="urn:microsoft.com/office/officeart/2008/layout/RadialCluster"/>
    <dgm:cxn modelId="{4D1A50B0-3D49-49C5-9E28-8EA8E640D36C}" type="presParOf" srcId="{5FABBDEC-FECC-7544-8228-AA83B687D30B}" destId="{690463B0-3785-F342-9661-29EC91FDDDD2}" srcOrd="1" destOrd="0" presId="urn:microsoft.com/office/officeart/2008/layout/RadialCluster"/>
    <dgm:cxn modelId="{EF8AC494-3D34-4F6B-B506-1DFAFEE65149}" type="presParOf" srcId="{5FABBDEC-FECC-7544-8228-AA83B687D30B}" destId="{C30766BF-A470-B048-82DF-59DAC0BE9713}" srcOrd="2" destOrd="0" presId="urn:microsoft.com/office/officeart/2008/layout/RadialCluster"/>
    <dgm:cxn modelId="{EEAF2758-7CFE-4ADA-AB0A-5A0AD7CADDB2}" type="presParOf" srcId="{5FABBDEC-FECC-7544-8228-AA83B687D30B}" destId="{99CD8AD3-6476-5342-96C3-57BE87931A80}" srcOrd="3" destOrd="0" presId="urn:microsoft.com/office/officeart/2008/layout/RadialCluster"/>
    <dgm:cxn modelId="{710541D1-25CE-4E7A-AD38-91DF51A7B607}" type="presParOf" srcId="{5FABBDEC-FECC-7544-8228-AA83B687D30B}" destId="{465DF973-0A96-9146-BC21-3D9F50977FF4}" srcOrd="4" destOrd="0" presId="urn:microsoft.com/office/officeart/2008/layout/RadialCluster"/>
    <dgm:cxn modelId="{4D25226E-217B-4B63-B948-18BC15EEEA2E}" type="presParOf" srcId="{5FABBDEC-FECC-7544-8228-AA83B687D30B}" destId="{4178A0C0-8CFF-4A4B-8462-3FA4939F1089}" srcOrd="5" destOrd="0" presId="urn:microsoft.com/office/officeart/2008/layout/RadialCluster"/>
    <dgm:cxn modelId="{3A1768F4-E254-4257-BD1E-1D3DECD22971}"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2A2EBE0-B161-400E-9AD0-6090C6A4DA36}" type="presOf" srcId="{F808A7DB-551F-EF44-BCF7-2FE40B1C7A37}" destId="{528DA71B-EADA-644F-88DE-94FF786542B0}" srcOrd="0" destOrd="0" presId="urn:microsoft.com/office/officeart/2008/layout/RadialCluster"/>
    <dgm:cxn modelId="{9DD9B7FA-7CDF-482B-9540-B9C87D9C1A06}" type="presOf" srcId="{FE6B8C8E-A924-7441-B7E5-6EEEC97BACCB}" destId="{563CDE74-A463-B44D-99D4-7D17D9FC875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0248353-0866-4E5B-AB4B-EA645A4CB9D2}"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F06325CD-CF35-45C5-AD0C-E013740D3FE9}" type="presOf" srcId="{97E78916-2F01-6B41-8938-70A130B4A9C9}" destId="{690463B0-3785-F342-9661-29EC91FDDDD2}" srcOrd="0" destOrd="0" presId="urn:microsoft.com/office/officeart/2008/layout/RadialCluster"/>
    <dgm:cxn modelId="{540BF5CA-6CC3-455B-A04F-2765C984BF91}" type="presOf" srcId="{DCA3A95B-AB12-7E42-A32D-F6FA2C324D42}" destId="{1D37458B-8F3D-3842-851B-50A27A61F222}" srcOrd="0" destOrd="0" presId="urn:microsoft.com/office/officeart/2008/layout/RadialCluster"/>
    <dgm:cxn modelId="{E0B34351-83A5-43E9-900E-DC52A428421C}"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58FA80FE-1DE9-4B8E-990A-CB567FDC4C00}" type="presOf" srcId="{047C7C3A-77F3-5A4E-BBF2-4D57184D5956}" destId="{99CD8AD3-6476-5342-96C3-57BE87931A80}" srcOrd="0" destOrd="0" presId="urn:microsoft.com/office/officeart/2008/layout/RadialCluster"/>
    <dgm:cxn modelId="{36F42279-D4F5-447F-B3A5-3BF799A1A544}" type="presOf" srcId="{1FA1E489-65B5-0A4D-AA3F-C6049654427F}" destId="{C30766BF-A470-B048-82DF-59DAC0BE9713}" srcOrd="0" destOrd="0" presId="urn:microsoft.com/office/officeart/2008/layout/RadialCluster"/>
    <dgm:cxn modelId="{FBEA4B59-EEF9-41ED-8FB0-D7942D5E2FE4}" type="presParOf" srcId="{563CDE74-A463-B44D-99D4-7D17D9FC8759}" destId="{5FABBDEC-FECC-7544-8228-AA83B687D30B}" srcOrd="0" destOrd="0" presId="urn:microsoft.com/office/officeart/2008/layout/RadialCluster"/>
    <dgm:cxn modelId="{75F2B857-889D-4ADF-9813-92C9443B365A}" type="presParOf" srcId="{5FABBDEC-FECC-7544-8228-AA83B687D30B}" destId="{528DA71B-EADA-644F-88DE-94FF786542B0}" srcOrd="0" destOrd="0" presId="urn:microsoft.com/office/officeart/2008/layout/RadialCluster"/>
    <dgm:cxn modelId="{348EC188-1275-479E-81FD-CAF4DA3FA495}" type="presParOf" srcId="{5FABBDEC-FECC-7544-8228-AA83B687D30B}" destId="{690463B0-3785-F342-9661-29EC91FDDDD2}" srcOrd="1" destOrd="0" presId="urn:microsoft.com/office/officeart/2008/layout/RadialCluster"/>
    <dgm:cxn modelId="{7BF64EC8-E017-449B-8A6E-19A7A6BA1C24}" type="presParOf" srcId="{5FABBDEC-FECC-7544-8228-AA83B687D30B}" destId="{C30766BF-A470-B048-82DF-59DAC0BE9713}" srcOrd="2" destOrd="0" presId="urn:microsoft.com/office/officeart/2008/layout/RadialCluster"/>
    <dgm:cxn modelId="{C2295E1C-A5D2-4466-91A5-8C4C4A48829B}" type="presParOf" srcId="{5FABBDEC-FECC-7544-8228-AA83B687D30B}" destId="{99CD8AD3-6476-5342-96C3-57BE87931A80}" srcOrd="3" destOrd="0" presId="urn:microsoft.com/office/officeart/2008/layout/RadialCluster"/>
    <dgm:cxn modelId="{4CA37A14-AA89-45B6-89EC-A49BA4543040}" type="presParOf" srcId="{5FABBDEC-FECC-7544-8228-AA83B687D30B}" destId="{465DF973-0A96-9146-BC21-3D9F50977FF4}" srcOrd="4" destOrd="0" presId="urn:microsoft.com/office/officeart/2008/layout/RadialCluster"/>
    <dgm:cxn modelId="{A30926F2-E87C-4A18-BF45-D970521D7358}" type="presParOf" srcId="{5FABBDEC-FECC-7544-8228-AA83B687D30B}" destId="{4178A0C0-8CFF-4A4B-8462-3FA4939F1089}" srcOrd="5" destOrd="0" presId="urn:microsoft.com/office/officeart/2008/layout/RadialCluster"/>
    <dgm:cxn modelId="{7E270956-0383-4257-870C-0A3F55D3895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BEB6A-158B-44AB-8931-D9889D44AFD7}">
      <dsp:nvSpPr>
        <dsp:cNvPr id="0" name=""/>
        <dsp:cNvSpPr/>
      </dsp:nvSpPr>
      <dsp:spPr>
        <a:xfrm>
          <a:off x="1499342" y="181774"/>
          <a:ext cx="4545114" cy="4545114"/>
        </a:xfrm>
        <a:prstGeom prst="circularArrow">
          <a:avLst>
            <a:gd name="adj1" fmla="val 5544"/>
            <a:gd name="adj2" fmla="val 330680"/>
            <a:gd name="adj3" fmla="val 14709842"/>
            <a:gd name="adj4" fmla="val 16839946"/>
            <a:gd name="adj5" fmla="val 5757"/>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8B04AC7-F77A-49E5-A863-69D55C5D3FB7}">
      <dsp:nvSpPr>
        <dsp:cNvPr id="0" name=""/>
        <dsp:cNvSpPr/>
      </dsp:nvSpPr>
      <dsp:spPr>
        <a:xfrm>
          <a:off x="3162639" y="68207"/>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Node</a:t>
          </a:r>
          <a:endParaRPr lang="en-US" sz="2800" kern="1200" dirty="0"/>
        </a:p>
      </dsp:txBody>
      <dsp:txXfrm>
        <a:off x="3208005" y="113573"/>
        <a:ext cx="1127789" cy="838589"/>
      </dsp:txXfrm>
    </dsp:sp>
    <dsp:sp modelId="{045388F8-F8D2-4B55-B5E0-EF1DCC667445}">
      <dsp:nvSpPr>
        <dsp:cNvPr id="0" name=""/>
        <dsp:cNvSpPr/>
      </dsp:nvSpPr>
      <dsp:spPr>
        <a:xfrm>
          <a:off x="5005991" y="140748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Node</a:t>
          </a:r>
          <a:endParaRPr lang="en-US" sz="2700" kern="1200" dirty="0"/>
        </a:p>
      </dsp:txBody>
      <dsp:txXfrm>
        <a:off x="5051357" y="1452847"/>
        <a:ext cx="1127789" cy="838589"/>
      </dsp:txXfrm>
    </dsp:sp>
    <dsp:sp modelId="{C1EAA2F9-5147-4E79-AC37-025618538ADC}">
      <dsp:nvSpPr>
        <dsp:cNvPr id="0" name=""/>
        <dsp:cNvSpPr/>
      </dsp:nvSpPr>
      <dsp:spPr>
        <a:xfrm>
          <a:off x="4301893" y="357447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Node</a:t>
          </a:r>
          <a:endParaRPr lang="en-US" sz="2700" kern="1200" dirty="0"/>
        </a:p>
      </dsp:txBody>
      <dsp:txXfrm>
        <a:off x="4347259" y="3619837"/>
        <a:ext cx="1127789" cy="838589"/>
      </dsp:txXfrm>
    </dsp:sp>
    <dsp:sp modelId="{CB63B4B1-7A6B-456A-BCB8-2BDF78CB8384}">
      <dsp:nvSpPr>
        <dsp:cNvPr id="0" name=""/>
        <dsp:cNvSpPr/>
      </dsp:nvSpPr>
      <dsp:spPr>
        <a:xfrm>
          <a:off x="2023385" y="357447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Node</a:t>
          </a:r>
          <a:endParaRPr lang="en-US" sz="2600" kern="1200" dirty="0"/>
        </a:p>
      </dsp:txBody>
      <dsp:txXfrm>
        <a:off x="2068751" y="3619837"/>
        <a:ext cx="1127789" cy="838589"/>
      </dsp:txXfrm>
    </dsp:sp>
    <dsp:sp modelId="{3084A177-8485-430B-A277-5FE9BD1991CC}">
      <dsp:nvSpPr>
        <dsp:cNvPr id="0" name=""/>
        <dsp:cNvSpPr/>
      </dsp:nvSpPr>
      <dsp:spPr>
        <a:xfrm>
          <a:off x="1319287" y="140748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Node</a:t>
          </a:r>
          <a:endParaRPr lang="en-US" sz="2600" kern="1200" dirty="0"/>
        </a:p>
      </dsp:txBody>
      <dsp:txXfrm>
        <a:off x="1364653" y="1452847"/>
        <a:ext cx="1127789" cy="838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3678FF-1B83-854B-A2FD-CAEF062BAA87}" type="datetimeFigureOut">
              <a:rPr lang="en-US" smtClean="0"/>
              <a:t>7/27/2012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52A8D-6B9A-A244-94A3-86AE96B94368}" type="slidenum">
              <a:rPr lang="en-US" smtClean="0"/>
              <a:t>‹#›</a:t>
            </a:fld>
            <a:endParaRPr lang="en-US"/>
          </a:p>
        </p:txBody>
      </p:sp>
    </p:spTree>
    <p:extLst>
      <p:ext uri="{BB962C8B-B14F-4D97-AF65-F5344CB8AC3E}">
        <p14:creationId xmlns:p14="http://schemas.microsoft.com/office/powerpoint/2010/main" val="863536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rverfault.com/questions/137348/how-much-network-latency-is-typical-for-east-west-coast-usa"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Consistency_(database_systems)"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en.wikipedia.org/w/index.php?title=Network_partitioning&amp;action=edit&amp;redlink=1" TargetMode="External"/><Relationship Id="rId4" Type="http://schemas.openxmlformats.org/officeDocument/2006/relationships/hyperlink" Target="http://en.wikipedia.org/wiki/Availability"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2 Areas to consider when choosing a data store.</a:t>
            </a:r>
          </a:p>
          <a:p>
            <a:pPr marL="171450" indent="-171450">
              <a:buFont typeface="Arial" pitchFamily="34" charset="0"/>
              <a:buChar char="•"/>
            </a:pPr>
            <a:r>
              <a:rPr lang="en-US" baseline="0" dirty="0" smtClean="0"/>
              <a:t>Does it lend itself to the data I’m trying to model</a:t>
            </a:r>
          </a:p>
          <a:p>
            <a:pPr marL="171450" indent="-171450">
              <a:buFont typeface="Arial" pitchFamily="34" charset="0"/>
              <a:buChar char="•"/>
            </a:pPr>
            <a:r>
              <a:rPr lang="en-US" baseline="0" dirty="0" smtClean="0"/>
              <a:t>How does my data need to scale?</a:t>
            </a:r>
          </a:p>
          <a:p>
            <a:pPr marL="628650" lvl="1" indent="-171450">
              <a:buFont typeface="Arial" pitchFamily="34" charset="0"/>
              <a:buChar char="•"/>
            </a:pPr>
            <a:r>
              <a:rPr lang="en-US" baseline="0" dirty="0" smtClean="0"/>
              <a:t>Reads?</a:t>
            </a:r>
          </a:p>
          <a:p>
            <a:pPr marL="628650" lvl="1" indent="-171450">
              <a:buFont typeface="Arial" pitchFamily="34" charset="0"/>
              <a:buChar char="•"/>
            </a:pPr>
            <a:r>
              <a:rPr lang="en-US" baseline="0" dirty="0" smtClean="0"/>
              <a:t>Writes?</a:t>
            </a:r>
          </a:p>
        </p:txBody>
      </p:sp>
      <p:sp>
        <p:nvSpPr>
          <p:cNvPr id="4" name="Slide Number Placeholder 3"/>
          <p:cNvSpPr>
            <a:spLocks noGrp="1"/>
          </p:cNvSpPr>
          <p:nvPr>
            <p:ph type="sldNum" sz="quarter" idx="10"/>
          </p:nvPr>
        </p:nvSpPr>
        <p:spPr/>
        <p:txBody>
          <a:bodyPr/>
          <a:lstStyle/>
          <a:p>
            <a:fld id="{F4C52A8D-6B9A-A244-94A3-86AE96B94368}" type="slidenum">
              <a:rPr lang="en-US" smtClean="0"/>
              <a:t>3</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more nodes gives us the ability to read from multiple</a:t>
            </a:r>
            <a:r>
              <a:rPr lang="en-US" baseline="0" dirty="0" smtClean="0"/>
              <a:t> sources. We also get the advantage of having a spare of the data that could assume master </a:t>
            </a:r>
            <a:r>
              <a:rPr lang="en-US" baseline="0" dirty="0" err="1" smtClean="0"/>
              <a:t>responsbilities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19</a:t>
            </a:fld>
            <a:endParaRPr lang="en-US"/>
          </a:p>
        </p:txBody>
      </p:sp>
    </p:spTree>
    <p:extLst>
      <p:ext uri="{BB962C8B-B14F-4D97-AF65-F5344CB8AC3E}">
        <p14:creationId xmlns:p14="http://schemas.microsoft.com/office/powerpoint/2010/main" val="2316579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Master/Save configuration, in order to be consistent we must write our</a:t>
            </a:r>
            <a:r>
              <a:rPr lang="en-US" baseline="0" dirty="0" smtClean="0"/>
              <a:t> data to all of our slaves. Writes become a bottleneck.</a:t>
            </a:r>
          </a:p>
          <a:p>
            <a:r>
              <a:rPr lang="en-US" baseline="0" dirty="0" smtClean="0"/>
              <a:t>We lose availability because if we can’t reach our slaves we may have to deny a write.</a:t>
            </a:r>
          </a:p>
          <a:p>
            <a:endParaRPr lang="en-US" baseline="0" dirty="0" smtClean="0"/>
          </a:p>
          <a:p>
            <a:r>
              <a:rPr lang="en-US" baseline="0" dirty="0" smtClean="0"/>
              <a:t>Also, each slave has to be as beefy of a machine as the master. The write can only be as fast as the slowest slave.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20</a:t>
            </a:fld>
            <a:endParaRPr lang="en-US"/>
          </a:p>
        </p:txBody>
      </p:sp>
    </p:spTree>
    <p:extLst>
      <p:ext uri="{BB962C8B-B14F-4D97-AF65-F5344CB8AC3E}">
        <p14:creationId xmlns:p14="http://schemas.microsoft.com/office/powerpoint/2010/main" val="1315287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 to be available for writes, then the</a:t>
            </a:r>
            <a:r>
              <a:rPr lang="en-US" baseline="0" dirty="0" smtClean="0"/>
              <a:t> master can </a:t>
            </a:r>
            <a:r>
              <a:rPr lang="en-US" baseline="0" dirty="0" err="1" smtClean="0"/>
              <a:t>ack</a:t>
            </a:r>
            <a:r>
              <a:rPr lang="en-US" baseline="0" dirty="0" smtClean="0"/>
              <a:t> a write immediately and then stream the writes to slaves asynchronously. This makes it possible for a process to write to master and immediately read from a slave and not see the data.</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21</a:t>
            </a:fld>
            <a:endParaRPr lang="en-US"/>
          </a:p>
        </p:txBody>
      </p:sp>
    </p:spTree>
    <p:extLst>
      <p:ext uri="{BB962C8B-B14F-4D97-AF65-F5344CB8AC3E}">
        <p14:creationId xmlns:p14="http://schemas.microsoft.com/office/powerpoint/2010/main" val="3991064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Sharding</a:t>
            </a:r>
            <a:r>
              <a:rPr lang="en-US" dirty="0" smtClean="0"/>
              <a:t> involves spreading the data across multiple nodes where no single</a:t>
            </a:r>
            <a:r>
              <a:rPr lang="en-US" baseline="0" dirty="0" smtClean="0"/>
              <a:t> node has all of the data. This ends up being efficient way to utilize storage across nodes and can achieve good throughput on both writes and reads since the load is spread across multiple nodes</a:t>
            </a:r>
            <a:r>
              <a:rPr lang="en-US" baseline="0" smtClean="0"/>
              <a:t>. </a:t>
            </a:r>
            <a:endParaRPr lang="en-US"/>
          </a:p>
        </p:txBody>
      </p:sp>
      <p:sp>
        <p:nvSpPr>
          <p:cNvPr id="4" name="Slide Number Placeholder 3"/>
          <p:cNvSpPr>
            <a:spLocks noGrp="1"/>
          </p:cNvSpPr>
          <p:nvPr>
            <p:ph type="sldNum" sz="quarter" idx="10"/>
          </p:nvPr>
        </p:nvSpPr>
        <p:spPr/>
        <p:txBody>
          <a:bodyPr/>
          <a:lstStyle/>
          <a:p>
            <a:fld id="{F4C52A8D-6B9A-A244-94A3-86AE96B94368}" type="slidenum">
              <a:rPr lang="en-US" smtClean="0"/>
              <a:t>22</a:t>
            </a:fld>
            <a:endParaRPr lang="en-US"/>
          </a:p>
        </p:txBody>
      </p:sp>
    </p:spTree>
    <p:extLst>
      <p:ext uri="{BB962C8B-B14F-4D97-AF65-F5344CB8AC3E}">
        <p14:creationId xmlns:p14="http://schemas.microsoft.com/office/powerpoint/2010/main" val="3685287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Writes must be coordinated by a machine</a:t>
            </a:r>
            <a:r>
              <a:rPr lang="en-US" baseline="0" dirty="0" smtClean="0"/>
              <a:t> to route or each client must know the partitioning scheme. Data is split across a server based on some criteria of the data being saved. Usually a range based partition on the key.</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23</a:t>
            </a:fld>
            <a:endParaRPr lang="en-US"/>
          </a:p>
        </p:txBody>
      </p:sp>
    </p:spTree>
    <p:extLst>
      <p:ext uri="{BB962C8B-B14F-4D97-AF65-F5344CB8AC3E}">
        <p14:creationId xmlns:p14="http://schemas.microsoft.com/office/powerpoint/2010/main" val="1397478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Reads</a:t>
            </a:r>
            <a:r>
              <a:rPr lang="en-US" baseline="0" dirty="0" smtClean="0"/>
              <a:t> look much the same as writes. We must know which server to go get the data from.</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24</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gets interesting when we end up needing to query a range of data that spreads across multiple shards. Suddenly we have to query all of the servers and then make our coordinating node aggregate them in a meaningful manner.</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25</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NY to</a:t>
            </a:r>
            <a:r>
              <a:rPr lang="en-US" baseline="0" dirty="0" smtClean="0"/>
              <a:t> SF is ~71ms</a:t>
            </a:r>
            <a:endParaRPr lang="en-US" dirty="0" smtClean="0"/>
          </a:p>
          <a:p>
            <a:endParaRPr lang="en-US" dirty="0" smtClean="0">
              <a:hlinkClick r:id="rId3"/>
            </a:endParaRPr>
          </a:p>
          <a:p>
            <a:r>
              <a:rPr lang="en-US" dirty="0" smtClean="0">
                <a:hlinkClick r:id="rId3"/>
              </a:rPr>
              <a:t>http://serverfault.com/questions/137348/how-much-network-latency-is-typical-for-east-west-coast-usa</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28</a:t>
            </a:fld>
            <a:endParaRPr lang="en-US"/>
          </a:p>
        </p:txBody>
      </p:sp>
    </p:spTree>
    <p:extLst>
      <p:ext uri="{BB962C8B-B14F-4D97-AF65-F5344CB8AC3E}">
        <p14:creationId xmlns:p14="http://schemas.microsoft.com/office/powerpoint/2010/main" val="1821946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can’t tell you how many days I’ve spent scratching my head trying to figure out some problem I was having with an ORM.</a:t>
            </a:r>
          </a:p>
          <a:p>
            <a:r>
              <a:rPr lang="en-US" baseline="0" dirty="0" smtClean="0"/>
              <a:t>I suppose it comes with the territory by using an abstraction. You get advantages in certain places, sure. Then there are those days where you just get stuck because it’s hiding something from you. </a:t>
            </a:r>
          </a:p>
          <a:p>
            <a:endParaRPr lang="en-US" baseline="0" dirty="0" smtClean="0"/>
          </a:p>
          <a:p>
            <a:r>
              <a:rPr lang="en-US" baseline="0" dirty="0" smtClean="0"/>
              <a:t>The more I’ve thought about it though, the less I feel like it’s a problem with ORMs in general and has more to do with trying to stuff certain types of data into a relational model. Hierarchies, dynamic content, versioned data can all be problematic to model.</a:t>
            </a:r>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6</a:t>
            </a:fld>
            <a:endParaRPr lang="en-US"/>
          </a:p>
        </p:txBody>
      </p:sp>
    </p:spTree>
    <p:extLst>
      <p:ext uri="{BB962C8B-B14F-4D97-AF65-F5344CB8AC3E}">
        <p14:creationId xmlns:p14="http://schemas.microsoft.com/office/powerpoint/2010/main" val="4177221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 SQL every single</a:t>
            </a:r>
            <a:r>
              <a:rPr lang="en-US" baseline="0" dirty="0" smtClean="0"/>
              <a:t> day and it look me several attempts to get this right.</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8</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never touched Neo4j and I stumbled through the query in about half the time. Not</a:t>
            </a:r>
            <a:r>
              <a:rPr lang="en-US" baseline="0" dirty="0" smtClean="0"/>
              <a:t> only that, but the syntax is much more understandable.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9</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10</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12</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13</a:t>
            </a:fld>
            <a:endParaRPr lang="en-US"/>
          </a:p>
        </p:txBody>
      </p:sp>
    </p:spTree>
    <p:extLst>
      <p:ext uri="{BB962C8B-B14F-4D97-AF65-F5344CB8AC3E}">
        <p14:creationId xmlns:p14="http://schemas.microsoft.com/office/powerpoint/2010/main" val="1689945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dirty="0" smtClean="0">
                <a:solidFill>
                  <a:schemeClr val="tx1"/>
                </a:solidFill>
                <a:effectLst/>
                <a:latin typeface="+mn-lt"/>
                <a:ea typeface="+mn-ea"/>
                <a:cs typeface="+mn-cs"/>
                <a:hlinkClick r:id="rId3" tooltip="Consistency (database systems)"/>
              </a:rPr>
              <a:t>Consistency</a:t>
            </a:r>
            <a:r>
              <a:rPr lang="en-US" sz="1200" b="0" i="0" kern="1200" dirty="0" smtClean="0">
                <a:solidFill>
                  <a:schemeClr val="tx1"/>
                </a:solidFill>
                <a:effectLst/>
                <a:latin typeface="+mn-lt"/>
                <a:ea typeface="+mn-ea"/>
                <a:cs typeface="+mn-cs"/>
              </a:rPr>
              <a:t> (all nodes see the same data at the same time)</a:t>
            </a:r>
          </a:p>
          <a:p>
            <a:r>
              <a:rPr lang="en-US" sz="1200" b="0" i="1" u="none" strike="noStrike" kern="1200" dirty="0" smtClean="0">
                <a:solidFill>
                  <a:schemeClr val="tx1"/>
                </a:solidFill>
                <a:effectLst/>
                <a:latin typeface="+mn-lt"/>
                <a:ea typeface="+mn-ea"/>
                <a:cs typeface="+mn-cs"/>
                <a:hlinkClick r:id="rId4" tooltip="Availability"/>
              </a:rPr>
              <a:t>Availability</a:t>
            </a:r>
            <a:r>
              <a:rPr lang="en-US" sz="1200" b="0" i="0" kern="1200" dirty="0" smtClean="0">
                <a:solidFill>
                  <a:schemeClr val="tx1"/>
                </a:solidFill>
                <a:effectLst/>
                <a:latin typeface="+mn-lt"/>
                <a:ea typeface="+mn-ea"/>
                <a:cs typeface="+mn-cs"/>
              </a:rPr>
              <a:t> (a guarantee that every request receives a response about whether it was successful or failed)</a:t>
            </a:r>
          </a:p>
          <a:p>
            <a:r>
              <a:rPr lang="en-US" sz="1200" b="0" i="1" u="none" strike="noStrike" kern="1200" dirty="0" smtClean="0">
                <a:solidFill>
                  <a:schemeClr val="tx1"/>
                </a:solidFill>
                <a:effectLst/>
                <a:latin typeface="+mn-lt"/>
                <a:ea typeface="+mn-ea"/>
                <a:cs typeface="+mn-cs"/>
                <a:hlinkClick r:id="rId5" tooltip="Network partitioning (page does not exist)"/>
              </a:rPr>
              <a:t>Partition tolerance</a:t>
            </a:r>
            <a:r>
              <a:rPr lang="en-US" sz="1200" b="0" i="0" kern="1200" dirty="0" smtClean="0">
                <a:solidFill>
                  <a:schemeClr val="tx1"/>
                </a:solidFill>
                <a:effectLst/>
                <a:latin typeface="+mn-lt"/>
                <a:ea typeface="+mn-ea"/>
                <a:cs typeface="+mn-cs"/>
              </a:rPr>
              <a:t> (the system continues to operate despite arbitrary message loss or failure of part of the system)</a:t>
            </a:r>
          </a:p>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14</a:t>
            </a:fld>
            <a:endParaRPr lang="en-US"/>
          </a:p>
        </p:txBody>
      </p:sp>
    </p:spTree>
    <p:extLst>
      <p:ext uri="{BB962C8B-B14F-4D97-AF65-F5344CB8AC3E}">
        <p14:creationId xmlns:p14="http://schemas.microsoft.com/office/powerpoint/2010/main" val="1118536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being</a:t>
            </a:r>
            <a:r>
              <a:rPr lang="en-US" baseline="0" dirty="0" smtClean="0"/>
              <a:t> stranded on an island.</a:t>
            </a:r>
          </a:p>
          <a:p>
            <a:r>
              <a:rPr lang="en-US" baseline="0" dirty="0" smtClean="0"/>
              <a:t>When you are finally found 4 years later, you are asked who is the current president.</a:t>
            </a:r>
          </a:p>
          <a:p>
            <a:pPr marL="171450" indent="-171450">
              <a:buFont typeface="Arial" pitchFamily="34" charset="0"/>
              <a:buChar char="•"/>
            </a:pPr>
            <a:r>
              <a:rPr lang="en-US" baseline="0" dirty="0" smtClean="0"/>
              <a:t>If you want to be consistent, you won’t answer because you know your information is out of date.</a:t>
            </a:r>
          </a:p>
          <a:p>
            <a:pPr marL="171450" indent="-171450">
              <a:buFont typeface="Arial" pitchFamily="34" charset="0"/>
              <a:buChar char="•"/>
            </a:pPr>
            <a:r>
              <a:rPr lang="en-US" baseline="0" dirty="0" smtClean="0"/>
              <a:t>If you want to be available, you’ll answer with stale information.</a:t>
            </a:r>
          </a:p>
        </p:txBody>
      </p:sp>
      <p:sp>
        <p:nvSpPr>
          <p:cNvPr id="4" name="Slide Number Placeholder 3"/>
          <p:cNvSpPr>
            <a:spLocks noGrp="1"/>
          </p:cNvSpPr>
          <p:nvPr>
            <p:ph type="sldNum" sz="quarter" idx="10"/>
          </p:nvPr>
        </p:nvSpPr>
        <p:spPr/>
        <p:txBody>
          <a:bodyPr/>
          <a:lstStyle/>
          <a:p>
            <a:fld id="{F4C52A8D-6B9A-A244-94A3-86AE96B94368}" type="slidenum">
              <a:rPr lang="en-US" smtClean="0"/>
              <a:t>17</a:t>
            </a:fld>
            <a:endParaRPr lang="en-US"/>
          </a:p>
        </p:txBody>
      </p:sp>
    </p:spTree>
    <p:extLst>
      <p:ext uri="{BB962C8B-B14F-4D97-AF65-F5344CB8AC3E}">
        <p14:creationId xmlns:p14="http://schemas.microsoft.com/office/powerpoint/2010/main" val="174088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BD5C35-2BE7-BF4A-B933-09AD69A349E0}" type="datetimeFigureOut">
              <a:rPr lang="en-US" smtClean="0"/>
              <a:t>7/27/2012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B1860-9EF0-0E40-9B7F-1B1D2BBC403D}"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BD5C35-2BE7-BF4A-B933-09AD69A349E0}" type="datetimeFigureOut">
              <a:rPr lang="en-US" smtClean="0"/>
              <a:t>7/27/2012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D5C35-2BE7-BF4A-B933-09AD69A349E0}" type="datetimeFigureOut">
              <a:rPr lang="en-US" smtClean="0"/>
              <a:t>7/27/2012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2CBD5C35-2BE7-BF4A-B933-09AD69A349E0}" type="datetimeFigureOut">
              <a:rPr lang="en-US" smtClean="0"/>
              <a:t>7/27/2012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720B1860-9EF0-0E40-9B7F-1B1D2BBC403D}"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en.wikipedia.org/wiki/CAP_theore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NoSQL </a:t>
            </a:r>
            <a:r>
              <a:rPr lang="en-US" dirty="0" err="1" smtClean="0"/>
              <a:t>Smackdown</a:t>
            </a:r>
            <a:endParaRPr lang="en-US" dirty="0"/>
          </a:p>
        </p:txBody>
      </p:sp>
      <p:sp>
        <p:nvSpPr>
          <p:cNvPr id="3" name="Subtitle 2"/>
          <p:cNvSpPr>
            <a:spLocks noGrp="1"/>
          </p:cNvSpPr>
          <p:nvPr>
            <p:ph type="subTitle" idx="1"/>
          </p:nvPr>
        </p:nvSpPr>
        <p:spPr/>
        <p:txBody>
          <a:bodyPr/>
          <a:lstStyle/>
          <a:p>
            <a:r>
              <a:rPr lang="en-US" dirty="0" smtClean="0"/>
              <a:t>Josh Bush</a:t>
            </a:r>
            <a:endParaRPr lang="en-US" dirty="0"/>
          </a:p>
        </p:txBody>
      </p:sp>
    </p:spTree>
    <p:extLst>
      <p:ext uri="{BB962C8B-B14F-4D97-AF65-F5344CB8AC3E}">
        <p14:creationId xmlns:p14="http://schemas.microsoft.com/office/powerpoint/2010/main" val="427518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90700"/>
            <a:ext cx="8686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247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extBox 2"/>
          <p:cNvSpPr txBox="1"/>
          <p:nvPr/>
        </p:nvSpPr>
        <p:spPr>
          <a:xfrm>
            <a:off x="762000" y="381000"/>
            <a:ext cx="7543800" cy="4708981"/>
          </a:xfrm>
          <a:prstGeom prst="rect">
            <a:avLst/>
          </a:prstGeom>
          <a:noFill/>
        </p:spPr>
        <p:txBody>
          <a:bodyPr wrap="square" rtlCol="0">
            <a:spAutoFit/>
          </a:bodyPr>
          <a:lstStyle/>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contactId</a:t>
            </a:r>
            <a:r>
              <a:rPr lang="en-US" sz="1200" dirty="0">
                <a:solidFill>
                  <a:prstClr val="black"/>
                </a:solidFill>
                <a:latin typeface="Consolas" pitchFamily="49" charset="0"/>
                <a:cs typeface="Consolas" pitchFamily="49" charset="0"/>
              </a:rPr>
              <a:t>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Contact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'Josh Bush'</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'2012-12-31'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8000"/>
                </a:solidFill>
                <a:latin typeface="Consolas" pitchFamily="49" charset="0"/>
                <a:cs typeface="Consolas" pitchFamily="49" charset="0"/>
              </a:rPr>
              <a:t>--Omitting Phones and Email so the code fits on slide </a:t>
            </a:r>
          </a:p>
          <a:p>
            <a:endParaRPr lang="en-US" sz="1200" dirty="0">
              <a:solidFill>
                <a:srgbClr val="00800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IntInput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'Number Of Kids'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3</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@input2_1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'Hudson'</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ListItem</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'Kid Names'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@input3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'Mountain Dew'</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'Favorite Drink'</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endParaRPr lang="en-US" sz="1200" dirty="0">
              <a:latin typeface="Consolas" pitchFamily="49" charset="0"/>
              <a:cs typeface="Consolas" pitchFamily="49" charset="0"/>
            </a:endParaRPr>
          </a:p>
        </p:txBody>
      </p:sp>
      <p:sp>
        <p:nvSpPr>
          <p:cNvPr id="4"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Tree>
    <p:extLst>
      <p:ext uri="{BB962C8B-B14F-4D97-AF65-F5344CB8AC3E}">
        <p14:creationId xmlns:p14="http://schemas.microsoft.com/office/powerpoint/2010/main" val="777032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Document</a:t>
            </a:r>
            <a:endParaRPr lang="en-US" sz="3600" dirty="0"/>
          </a:p>
        </p:txBody>
      </p:sp>
      <p:sp>
        <p:nvSpPr>
          <p:cNvPr id="5" name="TextBox 4"/>
          <p:cNvSpPr txBox="1"/>
          <p:nvPr/>
        </p:nvSpPr>
        <p:spPr>
          <a:xfrm>
            <a:off x="762000" y="533400"/>
            <a:ext cx="7924800" cy="5078313"/>
          </a:xfrm>
          <a:prstGeom prst="rect">
            <a:avLst/>
          </a:prstGeom>
          <a:noFill/>
        </p:spPr>
        <p:txBody>
          <a:bodyPr wrap="square" rtlCol="0">
            <a:spAutoFit/>
          </a:bodyPr>
          <a:lstStyle/>
          <a:p>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err="1">
                <a:latin typeface="Consolas" pitchFamily="49" charset="0"/>
                <a:cs typeface="Consolas" pitchFamily="49" charset="0"/>
              </a:rPr>
              <a:t>Name:"Josh</a:t>
            </a:r>
            <a:r>
              <a:rPr lang="en-US" dirty="0">
                <a:latin typeface="Consolas" pitchFamily="49" charset="0"/>
                <a:cs typeface="Consolas" pitchFamily="49" charset="0"/>
              </a:rPr>
              <a:t> Bush",</a:t>
            </a:r>
          </a:p>
          <a:p>
            <a:r>
              <a:rPr lang="en-US" dirty="0">
                <a:latin typeface="Consolas" pitchFamily="49" charset="0"/>
                <a:cs typeface="Consolas" pitchFamily="49" charset="0"/>
              </a:rPr>
              <a:t>  Birthday:"1982-12-31",</a:t>
            </a:r>
          </a:p>
          <a:p>
            <a:r>
              <a:rPr lang="en-US" dirty="0">
                <a:latin typeface="Consolas" pitchFamily="49" charset="0"/>
                <a:cs typeface="Consolas" pitchFamily="49" charset="0"/>
              </a:rPr>
              <a:t>  Phones:[</a:t>
            </a:r>
          </a:p>
          <a:p>
            <a:r>
              <a:rPr lang="en-US" dirty="0">
                <a:latin typeface="Consolas" pitchFamily="49" charset="0"/>
                <a:cs typeface="Consolas" pitchFamily="49" charset="0"/>
              </a:rPr>
              <a:t>    {Description:"Work",Phone:"867-5309"},</a:t>
            </a:r>
          </a:p>
          <a:p>
            <a:r>
              <a:rPr lang="en-US" dirty="0">
                <a:latin typeface="Consolas" pitchFamily="49" charset="0"/>
                <a:cs typeface="Consolas" pitchFamily="49" charset="0"/>
              </a:rPr>
              <a:t>    {Description:"Home",Phone:"555-5555"}</a:t>
            </a:r>
          </a:p>
          <a:p>
            <a:r>
              <a:rPr lang="en-US" dirty="0">
                <a:latin typeface="Consolas" pitchFamily="49" charset="0"/>
                <a:cs typeface="Consolas" pitchFamily="49" charset="0"/>
              </a:rPr>
              <a:t>  ],</a:t>
            </a:r>
          </a:p>
          <a:p>
            <a:r>
              <a:rPr lang="en-US" dirty="0">
                <a:latin typeface="Consolas" pitchFamily="49" charset="0"/>
                <a:cs typeface="Consolas" pitchFamily="49" charset="0"/>
              </a:rPr>
              <a:t>  Emails:[</a:t>
            </a:r>
          </a:p>
          <a:p>
            <a:r>
              <a:rPr lang="en-US" dirty="0">
                <a:latin typeface="Consolas" pitchFamily="49" charset="0"/>
                <a:cs typeface="Consolas" pitchFamily="49" charset="0"/>
              </a:rPr>
              <a:t>    {</a:t>
            </a:r>
            <a:r>
              <a:rPr lang="en-US" dirty="0" err="1">
                <a:latin typeface="Consolas" pitchFamily="49" charset="0"/>
                <a:cs typeface="Consolas" pitchFamily="49" charset="0"/>
              </a:rPr>
              <a:t>Description:"Work",Address:"josh.bush@fireflylogic.com</a:t>
            </a:r>
            <a:r>
              <a:rPr lang="en-US" dirty="0">
                <a:latin typeface="Consolas" pitchFamily="49" charset="0"/>
                <a:cs typeface="Consolas" pitchFamily="49" charset="0"/>
              </a:rPr>
              <a:t>"}</a:t>
            </a:r>
          </a:p>
          <a:p>
            <a:r>
              <a:rPr lang="en-US" dirty="0">
                <a:latin typeface="Consolas" pitchFamily="49" charset="0"/>
                <a:cs typeface="Consolas" pitchFamily="49" charset="0"/>
              </a:rPr>
              <a:t>  ],</a:t>
            </a:r>
          </a:p>
          <a:p>
            <a:r>
              <a:rPr lang="en-US" dirty="0">
                <a:latin typeface="Consolas" pitchFamily="49" charset="0"/>
                <a:cs typeface="Consolas" pitchFamily="49" charset="0"/>
              </a:rPr>
              <a:t>  Other:[</a:t>
            </a:r>
          </a:p>
          <a:p>
            <a:r>
              <a:rPr lang="en-US" dirty="0">
                <a:latin typeface="Consolas" pitchFamily="49" charset="0"/>
                <a:cs typeface="Consolas" pitchFamily="49" charset="0"/>
              </a:rPr>
              <a:t>    {</a:t>
            </a:r>
            <a:r>
              <a:rPr lang="en-US" dirty="0" err="1">
                <a:latin typeface="Consolas" pitchFamily="49" charset="0"/>
                <a:cs typeface="Consolas" pitchFamily="49" charset="0"/>
              </a:rPr>
              <a:t>Key:"Number</a:t>
            </a:r>
            <a:r>
              <a:rPr lang="en-US" dirty="0">
                <a:latin typeface="Consolas" pitchFamily="49" charset="0"/>
                <a:cs typeface="Consolas" pitchFamily="49" charset="0"/>
              </a:rPr>
              <a:t> Of Kids</a:t>
            </a:r>
            <a:r>
              <a:rPr lang="en-US" dirty="0" smtClean="0">
                <a:latin typeface="Consolas" pitchFamily="49" charset="0"/>
                <a:cs typeface="Consolas" pitchFamily="49" charset="0"/>
              </a:rPr>
              <a:t>",Type</a:t>
            </a:r>
            <a:r>
              <a:rPr lang="en-US" dirty="0">
                <a:latin typeface="Consolas" pitchFamily="49" charset="0"/>
                <a:cs typeface="Consolas" pitchFamily="49" charset="0"/>
              </a:rPr>
              <a:t>:"Number",Value:1},</a:t>
            </a:r>
          </a:p>
          <a:p>
            <a:r>
              <a:rPr lang="en-US" dirty="0">
                <a:latin typeface="Consolas" pitchFamily="49" charset="0"/>
                <a:cs typeface="Consolas" pitchFamily="49" charset="0"/>
              </a:rPr>
              <a:t>    {</a:t>
            </a:r>
            <a:r>
              <a:rPr lang="en-US" dirty="0" err="1">
                <a:latin typeface="Consolas" pitchFamily="49" charset="0"/>
                <a:cs typeface="Consolas" pitchFamily="49" charset="0"/>
              </a:rPr>
              <a:t>Key:"Kid</a:t>
            </a:r>
            <a:r>
              <a:rPr lang="en-US" dirty="0">
                <a:latin typeface="Consolas" pitchFamily="49" charset="0"/>
                <a:cs typeface="Consolas" pitchFamily="49" charset="0"/>
              </a:rPr>
              <a:t> </a:t>
            </a:r>
            <a:r>
              <a:rPr lang="en-US" dirty="0" err="1">
                <a:latin typeface="Consolas" pitchFamily="49" charset="0"/>
                <a:cs typeface="Consolas" pitchFamily="49" charset="0"/>
              </a:rPr>
              <a:t>Names</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:"List",Value</a:t>
            </a:r>
            <a:r>
              <a:rPr lang="en-US" dirty="0" smtClean="0">
                <a:latin typeface="Consolas" pitchFamily="49" charset="0"/>
                <a:cs typeface="Consolas" pitchFamily="49" charset="0"/>
              </a:rPr>
              <a:t>:[“Hudson"]},</a:t>
            </a:r>
            <a:endParaRPr lang="en-US" dirty="0">
              <a:latin typeface="Consolas" pitchFamily="49" charset="0"/>
              <a:cs typeface="Consolas" pitchFamily="49" charset="0"/>
            </a:endParaRPr>
          </a:p>
          <a:p>
            <a:r>
              <a:rPr lang="en-US" dirty="0">
                <a:latin typeface="Consolas" pitchFamily="49" charset="0"/>
                <a:cs typeface="Consolas" pitchFamily="49" charset="0"/>
              </a:rPr>
              <a:t>    {</a:t>
            </a:r>
            <a:r>
              <a:rPr lang="en-US" dirty="0" err="1">
                <a:latin typeface="Consolas" pitchFamily="49" charset="0"/>
                <a:cs typeface="Consolas" pitchFamily="49" charset="0"/>
              </a:rPr>
              <a:t>Key:"Favorite</a:t>
            </a:r>
            <a:r>
              <a:rPr lang="en-US" dirty="0">
                <a:latin typeface="Consolas" pitchFamily="49" charset="0"/>
                <a:cs typeface="Consolas" pitchFamily="49" charset="0"/>
              </a:rPr>
              <a:t> </a:t>
            </a:r>
            <a:r>
              <a:rPr lang="en-US" dirty="0" err="1">
                <a:latin typeface="Consolas" pitchFamily="49" charset="0"/>
                <a:cs typeface="Consolas" pitchFamily="49" charset="0"/>
              </a:rPr>
              <a:t>Drink</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String",Value</a:t>
            </a:r>
            <a:r>
              <a:rPr lang="en-US" dirty="0" err="1" smtClean="0">
                <a:latin typeface="Consolas" pitchFamily="49" charset="0"/>
                <a:cs typeface="Consolas" pitchFamily="49" charset="0"/>
              </a:rPr>
              <a:t>:"</a:t>
            </a:r>
            <a:r>
              <a:rPr lang="en-US" dirty="0" err="1">
                <a:latin typeface="Consolas" pitchFamily="49" charset="0"/>
                <a:cs typeface="Consolas" pitchFamily="49" charset="0"/>
              </a:rPr>
              <a:t>Mountain</a:t>
            </a:r>
            <a:r>
              <a:rPr lang="en-US" dirty="0">
                <a:latin typeface="Consolas" pitchFamily="49" charset="0"/>
                <a:cs typeface="Consolas" pitchFamily="49" charset="0"/>
              </a:rPr>
              <a:t> Dew"}</a:t>
            </a:r>
          </a:p>
          <a:p>
            <a:r>
              <a:rPr lang="en-US" dirty="0">
                <a:latin typeface="Consolas" pitchFamily="49" charset="0"/>
                <a:cs typeface="Consolas" pitchFamily="49" charset="0"/>
              </a:rPr>
              <a:t>  ]</a:t>
            </a:r>
          </a:p>
          <a:p>
            <a:r>
              <a:rPr lang="en-US" dirty="0">
                <a:latin typeface="Consolas" pitchFamily="49" charset="0"/>
                <a:cs typeface="Consolas" pitchFamily="49" charset="0"/>
              </a:rPr>
              <a:t>}</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p>
          <a:p>
            <a:r>
              <a:rPr lang="en-US" dirty="0">
                <a:latin typeface="Consolas" pitchFamily="49" charset="0"/>
                <a:cs typeface="Consolas" pitchFamily="49" charset="0"/>
              </a:rPr>
              <a:t>		</a:t>
            </a:r>
          </a:p>
        </p:txBody>
      </p:sp>
    </p:spTree>
    <p:extLst>
      <p:ext uri="{BB962C8B-B14F-4D97-AF65-F5344CB8AC3E}">
        <p14:creationId xmlns:p14="http://schemas.microsoft.com/office/powerpoint/2010/main" val="4170299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7914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1845607464"/>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Pick Two</a:t>
            </a:r>
            <a:endParaRPr lang="en-US" sz="3600" dirty="0"/>
          </a:p>
        </p:txBody>
      </p:sp>
    </p:spTree>
    <p:extLst>
      <p:ext uri="{BB962C8B-B14F-4D97-AF65-F5344CB8AC3E}">
        <p14:creationId xmlns:p14="http://schemas.microsoft.com/office/powerpoint/2010/main" val="253044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2715068065"/>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rved Down Arrow 3"/>
          <p:cNvSpPr/>
          <p:nvPr/>
        </p:nvSpPr>
        <p:spPr>
          <a:xfrm rot="18884767" flipH="1">
            <a:off x="3635830" y="2595718"/>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6172200" y="1772969"/>
            <a:ext cx="2714205" cy="830997"/>
          </a:xfrm>
          <a:prstGeom prst="rect">
            <a:avLst/>
          </a:prstGeom>
          <a:noFill/>
        </p:spPr>
        <p:txBody>
          <a:bodyPr wrap="none" rtlCol="0">
            <a:spAutoFit/>
          </a:bodyPr>
          <a:lstStyle/>
          <a:p>
            <a:r>
              <a:rPr lang="en-US" sz="4800" dirty="0" smtClean="0"/>
              <a:t>Relational</a:t>
            </a:r>
            <a:endParaRPr lang="en-US" sz="4800" dirty="0"/>
          </a:p>
        </p:txBody>
      </p:sp>
    </p:spTree>
    <p:extLst>
      <p:ext uri="{BB962C8B-B14F-4D97-AF65-F5344CB8AC3E}">
        <p14:creationId xmlns:p14="http://schemas.microsoft.com/office/powerpoint/2010/main" val="1174065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5340087"/>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rved Down Arrow 3"/>
          <p:cNvSpPr/>
          <p:nvPr/>
        </p:nvSpPr>
        <p:spPr>
          <a:xfrm rot="9992264" flipH="1">
            <a:off x="2205731" y="2287390"/>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157844" y="1395570"/>
            <a:ext cx="2806730" cy="1200329"/>
          </a:xfrm>
          <a:prstGeom prst="rect">
            <a:avLst/>
          </a:prstGeom>
          <a:noFill/>
        </p:spPr>
        <p:txBody>
          <a:bodyPr wrap="none" rtlCol="0">
            <a:spAutoFit/>
          </a:bodyPr>
          <a:lstStyle/>
          <a:p>
            <a:r>
              <a:rPr lang="en-US" sz="3600" dirty="0" smtClean="0"/>
              <a:t>To Scale Out</a:t>
            </a:r>
          </a:p>
          <a:p>
            <a:r>
              <a:rPr lang="en-US" sz="3600" dirty="0" smtClean="0"/>
              <a:t>We Need This</a:t>
            </a:r>
            <a:endParaRPr lang="en-US" sz="3600" dirty="0" smtClean="0"/>
          </a:p>
        </p:txBody>
      </p:sp>
    </p:spTree>
    <p:extLst>
      <p:ext uri="{BB962C8B-B14F-4D97-AF65-F5344CB8AC3E}">
        <p14:creationId xmlns:p14="http://schemas.microsoft.com/office/powerpoint/2010/main" val="1692874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Tolerance</a:t>
            </a:r>
            <a:endParaRPr lang="en-US" dirty="0"/>
          </a:p>
        </p:txBody>
      </p:sp>
      <p:sp>
        <p:nvSpPr>
          <p:cNvPr id="4" name="Title 1"/>
          <p:cNvSpPr txBox="1">
            <a:spLocks/>
          </p:cNvSpPr>
          <p:nvPr/>
        </p:nvSpPr>
        <p:spPr>
          <a:xfrm>
            <a:off x="1600200" y="6172200"/>
            <a:ext cx="6781800" cy="6858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Now What?</a:t>
            </a:r>
            <a:endParaRPr lang="en-US" sz="3600" dirty="0"/>
          </a:p>
        </p:txBody>
      </p:sp>
      <p:pic>
        <p:nvPicPr>
          <p:cNvPr id="1028" name="Picture 4" descr="http://farm4.staticflickr.com/3246/2700096104_1799f347da_b.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709879" y="685800"/>
            <a:ext cx="5724242" cy="44317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62121" y="4846520"/>
            <a:ext cx="4572000" cy="276999"/>
          </a:xfrm>
          <a:prstGeom prst="rect">
            <a:avLst/>
          </a:prstGeom>
        </p:spPr>
        <p:txBody>
          <a:bodyPr>
            <a:spAutoFit/>
          </a:bodyPr>
          <a:lstStyle/>
          <a:p>
            <a:pPr algn="r"/>
            <a:r>
              <a:rPr lang="en-US" sz="1200" dirty="0"/>
              <a:t>http://www.flickr.com/photos/exfordy/2700096104/</a:t>
            </a:r>
          </a:p>
        </p:txBody>
      </p:sp>
    </p:spTree>
    <p:extLst>
      <p:ext uri="{BB962C8B-B14F-4D97-AF65-F5344CB8AC3E}">
        <p14:creationId xmlns:p14="http://schemas.microsoft.com/office/powerpoint/2010/main" val="3519714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9415721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6392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03511188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own Arrow 3"/>
          <p:cNvSpPr/>
          <p:nvPr/>
        </p:nvSpPr>
        <p:spPr>
          <a:xfrm rot="10800000">
            <a:off x="4262437" y="533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5" name="Down Arrow 4"/>
          <p:cNvSpPr/>
          <p:nvPr/>
        </p:nvSpPr>
        <p:spPr>
          <a:xfrm rot="10800000">
            <a:off x="43053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7" name="Down Arrow 6"/>
          <p:cNvSpPr/>
          <p:nvPr/>
        </p:nvSpPr>
        <p:spPr>
          <a:xfrm rot="10800000">
            <a:off x="24765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8" name="Down Arrow 7"/>
          <p:cNvSpPr/>
          <p:nvPr/>
        </p:nvSpPr>
        <p:spPr>
          <a:xfrm rot="10800000">
            <a:off x="61341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196234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4"/>
                                        </p:tgtEl>
                                        <p:attrNameLst>
                                          <p:attrName>ppt_x</p:attrName>
                                          <p:attrName>ppt_y</p:attrName>
                                        </p:attrNameLst>
                                      </p:cBhvr>
                                      <p:rCtr x="0" y="6687"/>
                                    </p:animMotion>
                                  </p:childTnLst>
                                </p:cTn>
                              </p:par>
                              <p:par>
                                <p:cTn id="9" presetID="1" presetClass="entr" presetSubtype="0"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8756 -0.05992 L 0.08756 0.07381 " pathEditMode="fixed" rAng="0" ptsTypes="AA">
                                      <p:cBhvr>
                                        <p:cTn id="12" dur="2000" fill="hold"/>
                                        <p:tgtEl>
                                          <p:spTgt spid="5"/>
                                        </p:tgtEl>
                                        <p:attrNameLst>
                                          <p:attrName>ppt_x</p:attrName>
                                          <p:attrName>ppt_y</p:attrName>
                                        </p:attrNameLst>
                                      </p:cBhvr>
                                      <p:rCtr x="0" y="6687"/>
                                    </p:animMotion>
                                  </p:childTnLst>
                                </p:cTn>
                              </p:par>
                              <p:par>
                                <p:cTn id="13" presetID="1" presetClass="entr"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0" presetClass="path" presetSubtype="0" accel="50000" decel="50000" fill="hold" grpId="0" nodeType="withEffect">
                                  <p:stCondLst>
                                    <p:cond delay="0"/>
                                  </p:stCondLst>
                                  <p:childTnLst>
                                    <p:animMotion origin="layout" path="M 0.08756 -0.05992 L 0.08756 0.07381 " pathEditMode="fixed" rAng="0" ptsTypes="AA">
                                      <p:cBhvr>
                                        <p:cTn id="16" dur="2000" fill="hold"/>
                                        <p:tgtEl>
                                          <p:spTgt spid="7"/>
                                        </p:tgtEl>
                                        <p:attrNameLst>
                                          <p:attrName>ppt_x</p:attrName>
                                          <p:attrName>ppt_y</p:attrName>
                                        </p:attrNameLst>
                                      </p:cBhvr>
                                      <p:rCtr x="0" y="6687"/>
                                    </p:animMotion>
                                  </p:childTnLst>
                                </p:cTn>
                              </p:par>
                              <p:par>
                                <p:cTn id="17" presetID="1" presetClass="entr"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8756 -0.05992 L 0.08756 0.07381 " pathEditMode="fixed" rAng="0" ptsTypes="AA">
                                      <p:cBhvr>
                                        <p:cTn id="20" dur="2000" fill="hold"/>
                                        <p:tgtEl>
                                          <p:spTgt spid="8"/>
                                        </p:tgtEl>
                                        <p:attrNameLst>
                                          <p:attrName>ppt_x</p:attrName>
                                          <p:attrName>ppt_y</p:attrName>
                                        </p:attrNameLst>
                                      </p:cBhvr>
                                      <p:rCtr x="0" y="66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guy?</a:t>
            </a:r>
            <a:endParaRPr lang="en-US" dirty="0"/>
          </a:p>
        </p:txBody>
      </p:sp>
      <p:grpSp>
        <p:nvGrpSpPr>
          <p:cNvPr id="4" name="Group 3"/>
          <p:cNvGrpSpPr/>
          <p:nvPr/>
        </p:nvGrpSpPr>
        <p:grpSpPr>
          <a:xfrm>
            <a:off x="306143" y="1980609"/>
            <a:ext cx="2692400" cy="2741738"/>
            <a:chOff x="306143" y="2199594"/>
            <a:chExt cx="2692400" cy="2741738"/>
          </a:xfrm>
        </p:grpSpPr>
        <p:pic>
          <p:nvPicPr>
            <p:cNvPr id="5" name="Picture 4"/>
            <p:cNvPicPr>
              <a:picLocks noChangeAspect="1"/>
            </p:cNvPicPr>
            <p:nvPr/>
          </p:nvPicPr>
          <p:blipFill>
            <a:blip r:embed="rId2"/>
            <a:stretch>
              <a:fillRect/>
            </a:stretch>
          </p:blipFill>
          <p:spPr>
            <a:xfrm>
              <a:off x="306143" y="2199594"/>
              <a:ext cx="2692400" cy="2692400"/>
            </a:xfrm>
            <a:prstGeom prst="rect">
              <a:avLst/>
            </a:prstGeom>
          </p:spPr>
        </p:pic>
        <p:sp>
          <p:nvSpPr>
            <p:cNvPr id="6" name="TextBox 5"/>
            <p:cNvSpPr txBox="1"/>
            <p:nvPr/>
          </p:nvSpPr>
          <p:spPr>
            <a:xfrm>
              <a:off x="794086" y="4572000"/>
              <a:ext cx="1716974" cy="369332"/>
            </a:xfrm>
            <a:prstGeom prst="rect">
              <a:avLst/>
            </a:prstGeom>
            <a:noFill/>
          </p:spPr>
          <p:txBody>
            <a:bodyPr wrap="none" rtlCol="0">
              <a:spAutoFit/>
            </a:bodyPr>
            <a:lstStyle/>
            <a:p>
              <a:r>
                <a:rPr lang="en-US" dirty="0" err="1" smtClean="0"/>
                <a:t>digitalbush.com</a:t>
              </a:r>
              <a:endParaRPr lang="en-US" dirty="0"/>
            </a:p>
          </p:txBody>
        </p:sp>
      </p:grpSp>
      <p:grpSp>
        <p:nvGrpSpPr>
          <p:cNvPr id="7" name="Group 6"/>
          <p:cNvGrpSpPr/>
          <p:nvPr/>
        </p:nvGrpSpPr>
        <p:grpSpPr>
          <a:xfrm>
            <a:off x="3112171" y="1863815"/>
            <a:ext cx="2692400" cy="2877066"/>
            <a:chOff x="3225800" y="2082800"/>
            <a:chExt cx="2692400" cy="2877066"/>
          </a:xfrm>
        </p:grpSpPr>
        <p:pic>
          <p:nvPicPr>
            <p:cNvPr id="8" name="Picture 7"/>
            <p:cNvPicPr>
              <a:picLocks noChangeAspect="1"/>
            </p:cNvPicPr>
            <p:nvPr/>
          </p:nvPicPr>
          <p:blipFill>
            <a:blip r:embed="rId3"/>
            <a:stretch>
              <a:fillRect/>
            </a:stretch>
          </p:blipFill>
          <p:spPr>
            <a:xfrm>
              <a:off x="3225800" y="2082800"/>
              <a:ext cx="2692400" cy="2692400"/>
            </a:xfrm>
            <a:prstGeom prst="rect">
              <a:avLst/>
            </a:prstGeom>
          </p:spPr>
        </p:pic>
        <p:sp>
          <p:nvSpPr>
            <p:cNvPr id="9" name="TextBox 8"/>
            <p:cNvSpPr txBox="1"/>
            <p:nvPr/>
          </p:nvSpPr>
          <p:spPr>
            <a:xfrm>
              <a:off x="3474392" y="4590534"/>
              <a:ext cx="2216284" cy="369332"/>
            </a:xfrm>
            <a:prstGeom prst="rect">
              <a:avLst/>
            </a:prstGeom>
            <a:noFill/>
          </p:spPr>
          <p:txBody>
            <a:bodyPr wrap="none" rtlCol="0">
              <a:spAutoFit/>
            </a:bodyPr>
            <a:lstStyle/>
            <a:p>
              <a:pPr algn="dist"/>
              <a:r>
                <a:rPr lang="en-US" dirty="0" err="1"/>
                <a:t>f</a:t>
              </a:r>
              <a:r>
                <a:rPr lang="en-US" dirty="0" err="1" smtClean="0"/>
                <a:t>reshbrewedcode.com</a:t>
              </a:r>
              <a:endParaRPr lang="en-US" dirty="0"/>
            </a:p>
          </p:txBody>
        </p:sp>
      </p:grpSp>
      <p:grpSp>
        <p:nvGrpSpPr>
          <p:cNvPr id="10" name="Group 9"/>
          <p:cNvGrpSpPr/>
          <p:nvPr/>
        </p:nvGrpSpPr>
        <p:grpSpPr>
          <a:xfrm>
            <a:off x="5918200" y="1863815"/>
            <a:ext cx="2692400" cy="2874375"/>
            <a:chOff x="5918200" y="2082800"/>
            <a:chExt cx="2692400" cy="2874375"/>
          </a:xfrm>
        </p:grpSpPr>
        <p:pic>
          <p:nvPicPr>
            <p:cNvPr id="11" name="Picture 10"/>
            <p:cNvPicPr>
              <a:picLocks noChangeAspect="1"/>
            </p:cNvPicPr>
            <p:nvPr/>
          </p:nvPicPr>
          <p:blipFill>
            <a:blip r:embed="rId4"/>
            <a:stretch>
              <a:fillRect/>
            </a:stretch>
          </p:blipFill>
          <p:spPr>
            <a:xfrm>
              <a:off x="5918200" y="2082800"/>
              <a:ext cx="2692400" cy="2692400"/>
            </a:xfrm>
            <a:prstGeom prst="rect">
              <a:avLst/>
            </a:prstGeom>
          </p:spPr>
        </p:pic>
        <p:sp>
          <p:nvSpPr>
            <p:cNvPr id="12" name="TextBox 11"/>
            <p:cNvSpPr txBox="1"/>
            <p:nvPr/>
          </p:nvSpPr>
          <p:spPr>
            <a:xfrm>
              <a:off x="6423245" y="4587843"/>
              <a:ext cx="1678089" cy="369332"/>
            </a:xfrm>
            <a:prstGeom prst="rect">
              <a:avLst/>
            </a:prstGeom>
            <a:noFill/>
          </p:spPr>
          <p:txBody>
            <a:bodyPr wrap="none" rtlCol="0">
              <a:spAutoFit/>
            </a:bodyPr>
            <a:lstStyle/>
            <a:p>
              <a:r>
                <a:rPr lang="en-US" dirty="0" err="1"/>
                <a:t>f</a:t>
              </a:r>
              <a:r>
                <a:rPr lang="en-US" dirty="0" err="1" smtClean="0"/>
                <a:t>ireflylogic.com</a:t>
              </a:r>
              <a:endParaRPr lang="en-US" dirty="0"/>
            </a:p>
          </p:txBody>
        </p:sp>
      </p:grpSp>
      <p:pic>
        <p:nvPicPr>
          <p:cNvPr id="13" name="Picture 1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769857" y="453280"/>
            <a:ext cx="967973" cy="967973"/>
          </a:xfrm>
          <a:prstGeom prst="rect">
            <a:avLst/>
          </a:prstGeom>
        </p:spPr>
      </p:pic>
      <p:sp>
        <p:nvSpPr>
          <p:cNvPr id="14" name="TextBox 13"/>
          <p:cNvSpPr txBox="1"/>
          <p:nvPr/>
        </p:nvSpPr>
        <p:spPr>
          <a:xfrm>
            <a:off x="6635551" y="710288"/>
            <a:ext cx="1816498" cy="461665"/>
          </a:xfrm>
          <a:prstGeom prst="rect">
            <a:avLst/>
          </a:prstGeom>
          <a:noFill/>
        </p:spPr>
        <p:txBody>
          <a:bodyPr wrap="none" rtlCol="0">
            <a:spAutoFit/>
          </a:bodyPr>
          <a:lstStyle/>
          <a:p>
            <a:r>
              <a:rPr lang="en-US" dirty="0" smtClean="0"/>
              <a:t>@</a:t>
            </a:r>
            <a:r>
              <a:rPr lang="en-US" sz="2400" dirty="0" err="1" smtClean="0"/>
              <a:t>digitalBush</a:t>
            </a:r>
            <a:endParaRPr lang="en-US" sz="2400" dirty="0"/>
          </a:p>
        </p:txBody>
      </p:sp>
    </p:spTree>
    <p:extLst>
      <p:ext uri="{BB962C8B-B14F-4D97-AF65-F5344CB8AC3E}">
        <p14:creationId xmlns:p14="http://schemas.microsoft.com/office/powerpoint/2010/main" val="641456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375316424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Consistent</a:t>
            </a:r>
            <a:endParaRPr lang="en-US" sz="3600" dirty="0"/>
          </a:p>
        </p:txBody>
      </p:sp>
    </p:spTree>
    <p:extLst>
      <p:ext uri="{BB962C8B-B14F-4D97-AF65-F5344CB8AC3E}">
        <p14:creationId xmlns:p14="http://schemas.microsoft.com/office/powerpoint/2010/main" val="427464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0" nodeType="afterEffect">
                                  <p:stCondLst>
                                    <p:cond delay="0"/>
                                  </p:stCondLst>
                                  <p:childTnLst>
                                    <p:animMotion origin="layout" path="M 0.29725 0.17469 L 0.38898 0.31837 " pathEditMode="fixed" rAng="0" ptsTypes="AA">
                                      <p:cBhvr>
                                        <p:cTn id="18" dur="2000" fill="hold"/>
                                        <p:tgtEl>
                                          <p:spTgt spid="7"/>
                                        </p:tgtEl>
                                        <p:attrNameLst>
                                          <p:attrName>ppt_x</p:attrName>
                                          <p:attrName>ppt_y</p:attrName>
                                        </p:attrNameLst>
                                      </p:cBhvr>
                                      <p:rCtr x="4587" y="7173"/>
                                    </p:animMotion>
                                  </p:childTnLst>
                                </p:cTn>
                              </p:par>
                              <p:par>
                                <p:cTn id="19" presetID="0" presetClass="path" presetSubtype="0" accel="50000" decel="50000" fill="hold" grpId="0" nodeType="withEffect">
                                  <p:stCondLst>
                                    <p:cond delay="0"/>
                                  </p:stCondLst>
                                  <p:childTnLst>
                                    <p:animMotion origin="layout" path="M 0.30139 0.15614 L 0.30139 0.30048 " pathEditMode="fixed" rAng="0" ptsTypes="AA">
                                      <p:cBhvr>
                                        <p:cTn id="20" dur="2000" fill="hold"/>
                                        <p:tgtEl>
                                          <p:spTgt spid="8"/>
                                        </p:tgtEl>
                                        <p:attrNameLst>
                                          <p:attrName>ppt_x</p:attrName>
                                          <p:attrName>ppt_y</p:attrName>
                                        </p:attrNameLst>
                                      </p:cBhvr>
                                      <p:rCtr x="0" y="7217"/>
                                    </p:animMotion>
                                  </p:childTnLst>
                                </p:cTn>
                              </p:par>
                              <p:par>
                                <p:cTn id="21" presetID="0" presetClass="path" presetSubtype="0" accel="50000" decel="50000" fill="hold" grpId="0" nodeType="withEffect">
                                  <p:stCondLst>
                                    <p:cond delay="0"/>
                                  </p:stCondLst>
                                  <p:childTnLst>
                                    <p:animMotion origin="layout" path="M 0.3049 0.19482 L 0.21317 0.33896 " pathEditMode="fixed" rAng="0" ptsTypes="AA">
                                      <p:cBhvr>
                                        <p:cTn id="22" dur="2000" fill="hold"/>
                                        <p:tgtEl>
                                          <p:spTgt spid="9"/>
                                        </p:tgtEl>
                                        <p:attrNameLst>
                                          <p:attrName>ppt_x</p:attrName>
                                          <p:attrName>ppt_y</p:attrName>
                                        </p:attrNameLst>
                                      </p:cBhvr>
                                      <p:rCtr x="-4587" y="7196"/>
                                    </p:animMotion>
                                  </p:childTnLst>
                                </p:cTn>
                              </p:par>
                            </p:childTnLst>
                          </p:cTn>
                        </p:par>
                        <p:par>
                          <p:cTn id="23" fill="hold">
                            <p:stCondLst>
                              <p:cond delay="4000"/>
                            </p:stCondLst>
                            <p:childTnLst>
                              <p:par>
                                <p:cTn id="24" presetID="1" presetClass="entr" presetSubtype="0" fill="hold" grpId="1" nodeType="after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0.1376 0.07404 L -0.1376 0.00717 " pathEditMode="fixed" rAng="0" ptsTypes="AA">
                                      <p:cBhvr>
                                        <p:cTn id="27" dur="2000" fill="hold"/>
                                        <p:tgtEl>
                                          <p:spTgt spid="10"/>
                                        </p:tgtEl>
                                        <p:attrNameLst>
                                          <p:attrName>ppt_x</p:attrName>
                                          <p:attrName>ppt_y</p:attrName>
                                        </p:attrNameLst>
                                      </p:cBhvr>
                                      <p:rCtr x="0" y="-33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65652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Available</a:t>
            </a:r>
          </a:p>
        </p:txBody>
      </p:sp>
    </p:spTree>
    <p:extLst>
      <p:ext uri="{BB962C8B-B14F-4D97-AF65-F5344CB8AC3E}">
        <p14:creationId xmlns:p14="http://schemas.microsoft.com/office/powerpoint/2010/main" val="165575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2000"/>
                            </p:stCondLst>
                            <p:childTnLst>
                              <p:par>
                                <p:cTn id="13" presetID="0" presetClass="path" presetSubtype="0" accel="50000" decel="50000" fill="hold" grpId="0" nodeType="afterEffect">
                                  <p:stCondLst>
                                    <p:cond delay="0"/>
                                  </p:stCondLst>
                                  <p:childTnLst>
                                    <p:animMotion origin="layout" path="M -0.1376 0.07404 L -0.1376 0.00717 " pathEditMode="fixed" rAng="0" ptsTypes="AA">
                                      <p:cBhvr>
                                        <p:cTn id="14" dur="2000" fill="hold"/>
                                        <p:tgtEl>
                                          <p:spTgt spid="10"/>
                                        </p:tgtEl>
                                        <p:attrNameLst>
                                          <p:attrName>ppt_x</p:attrName>
                                          <p:attrName>ppt_y</p:attrName>
                                        </p:attrNameLst>
                                      </p:cBhvr>
                                      <p:rCtr x="0" y="-3355"/>
                                    </p:animMotion>
                                  </p:childTnLst>
                                </p:cTn>
                              </p:par>
                            </p:childTnLst>
                          </p:cTn>
                        </p:par>
                        <p:par>
                          <p:cTn id="15" fill="hold">
                            <p:stCondLst>
                              <p:cond delay="4000"/>
                            </p:stCondLst>
                            <p:childTnLst>
                              <p:par>
                                <p:cTn id="16" presetID="1" presetClass="entr"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4000"/>
                            </p:stCondLst>
                            <p:childTnLst>
                              <p:par>
                                <p:cTn id="23" presetID="0" presetClass="path" presetSubtype="0" accel="50000" decel="50000" fill="hold" grpId="0" nodeType="afterEffect">
                                  <p:stCondLst>
                                    <p:cond delay="0"/>
                                  </p:stCondLst>
                                  <p:childTnLst>
                                    <p:animMotion origin="layout" path="M 0.29725 0.17469 L 0.38898 0.31837 " pathEditMode="fixed" rAng="0" ptsTypes="AA">
                                      <p:cBhvr>
                                        <p:cTn id="24" dur="2000" fill="hold"/>
                                        <p:tgtEl>
                                          <p:spTgt spid="7"/>
                                        </p:tgtEl>
                                        <p:attrNameLst>
                                          <p:attrName>ppt_x</p:attrName>
                                          <p:attrName>ppt_y</p:attrName>
                                        </p:attrNameLst>
                                      </p:cBhvr>
                                      <p:rCtr x="4587" y="7173"/>
                                    </p:animMotion>
                                  </p:childTnLst>
                                </p:cTn>
                              </p:par>
                              <p:par>
                                <p:cTn id="25" presetID="0" presetClass="path" presetSubtype="0" accel="50000" decel="50000" fill="hold" grpId="0" nodeType="withEffect">
                                  <p:stCondLst>
                                    <p:cond delay="0"/>
                                  </p:stCondLst>
                                  <p:childTnLst>
                                    <p:animMotion origin="layout" path="M 0.30139 0.15614 L 0.30139 0.30048 " pathEditMode="fixed" rAng="0" ptsTypes="AA">
                                      <p:cBhvr>
                                        <p:cTn id="26" dur="2000" fill="hold"/>
                                        <p:tgtEl>
                                          <p:spTgt spid="8"/>
                                        </p:tgtEl>
                                        <p:attrNameLst>
                                          <p:attrName>ppt_x</p:attrName>
                                          <p:attrName>ppt_y</p:attrName>
                                        </p:attrNameLst>
                                      </p:cBhvr>
                                      <p:rCtr x="0" y="7217"/>
                                    </p:animMotion>
                                  </p:childTnLst>
                                </p:cTn>
                              </p:par>
                              <p:par>
                                <p:cTn id="27" presetID="0" presetClass="path" presetSubtype="0" accel="50000" decel="50000" fill="hold" grpId="0" nodeType="withEffect">
                                  <p:stCondLst>
                                    <p:cond delay="0"/>
                                  </p:stCondLst>
                                  <p:childTnLst>
                                    <p:animMotion origin="layout" path="M 0.3049 0.19482 L 0.21317 0.33896 " pathEditMode="fixed" rAng="0" ptsTypes="AA">
                                      <p:cBhvr>
                                        <p:cTn id="28" dur="2000" fill="hold"/>
                                        <p:tgtEl>
                                          <p:spTgt spid="9"/>
                                        </p:tgtEl>
                                        <p:attrNameLst>
                                          <p:attrName>ppt_x</p:attrName>
                                          <p:attrName>ppt_y</p:attrName>
                                        </p:attrNameLst>
                                      </p:cBhvr>
                                      <p:rCtr x="-4587" y="71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50669856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Tree>
    <p:extLst>
      <p:ext uri="{BB962C8B-B14F-4D97-AF65-F5344CB8AC3E}">
        <p14:creationId xmlns:p14="http://schemas.microsoft.com/office/powerpoint/2010/main" val="1764484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97645236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2501397" y="42194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1" name="Down Arrow 10"/>
          <p:cNvSpPr/>
          <p:nvPr/>
        </p:nvSpPr>
        <p:spPr>
          <a:xfrm>
            <a:off x="3054036" y="421941"/>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13" name="Down Arrow 12"/>
          <p:cNvSpPr/>
          <p:nvPr/>
        </p:nvSpPr>
        <p:spPr>
          <a:xfrm>
            <a:off x="3587436" y="442459"/>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Tree>
    <p:extLst>
      <p:ext uri="{BB962C8B-B14F-4D97-AF65-F5344CB8AC3E}">
        <p14:creationId xmlns:p14="http://schemas.microsoft.com/office/powerpoint/2010/main" val="166988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5555 -0.05783 L 0.15555 0.07587 " pathEditMode="fixed" rAng="0" ptsTypes="AA">
                                      <p:cBhvr>
                                        <p:cTn id="8" dur="2000" fill="hold"/>
                                        <p:tgtEl>
                                          <p:spTgt spid="5"/>
                                        </p:tgtEl>
                                        <p:attrNameLst>
                                          <p:attrName>ppt_x</p:attrName>
                                          <p:attrName>ppt_y</p:attrName>
                                        </p:attrNameLst>
                                      </p:cBhvr>
                                      <p:rCtr x="0" y="6685"/>
                                    </p:animMotion>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3049 0.19482 L 0.21317 0.33896 " pathEditMode="fixed" rAng="0" ptsTypes="AA">
                                      <p:cBhvr>
                                        <p:cTn id="12" dur="2000" fill="hold"/>
                                        <p:tgtEl>
                                          <p:spTgt spid="9"/>
                                        </p:tgtEl>
                                        <p:attrNameLst>
                                          <p:attrName>ppt_x</p:attrName>
                                          <p:attrName>ppt_y</p:attrName>
                                        </p:attrNameLst>
                                      </p:cBhvr>
                                      <p:rCtr x="-4587" y="7196"/>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30139 0.15614 L 0.30139 0.30048 " pathEditMode="fixed" rAng="0" ptsTypes="AA">
                                      <p:cBhvr>
                                        <p:cTn id="17" dur="2000" fill="hold"/>
                                        <p:tgtEl>
                                          <p:spTgt spid="8"/>
                                        </p:tgtEl>
                                        <p:attrNameLst>
                                          <p:attrName>ppt_x</p:attrName>
                                          <p:attrName>ppt_y</p:attrName>
                                        </p:attrNameLst>
                                      </p:cBhvr>
                                      <p:rCtr x="0" y="7217"/>
                                    </p:animMotion>
                                  </p:childTnLst>
                                </p:cTn>
                              </p:par>
                              <p:par>
                                <p:cTn id="18" presetID="1" presetClass="entr" presetSubtype="0" fill="hold" grpId="1"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13506 -0.05783 L 0.13506 0.07587 " pathEditMode="fixed" rAng="0" ptsTypes="AA">
                                      <p:cBhvr>
                                        <p:cTn id="21" dur="2000" fill="hold"/>
                                        <p:tgtEl>
                                          <p:spTgt spid="11"/>
                                        </p:tgtEl>
                                        <p:attrNameLst>
                                          <p:attrName>ppt_x</p:attrName>
                                          <p:attrName>ppt_y</p:attrName>
                                        </p:attrNameLst>
                                      </p:cBhvr>
                                      <p:rCtr x="0" y="6685"/>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4000"/>
                            </p:stCondLst>
                            <p:childTnLst>
                              <p:par>
                                <p:cTn id="26" presetID="0" presetClass="path" presetSubtype="0" accel="50000" decel="50000" fill="hold" grpId="0" nodeType="afterEffect">
                                  <p:stCondLst>
                                    <p:cond delay="0"/>
                                  </p:stCondLst>
                                  <p:childTnLst>
                                    <p:animMotion origin="layout" path="M 0.29725 0.17469 L 0.38898 0.31837 " pathEditMode="fixed" rAng="0" ptsTypes="AA">
                                      <p:cBhvr>
                                        <p:cTn id="27" dur="2000" fill="hold"/>
                                        <p:tgtEl>
                                          <p:spTgt spid="7"/>
                                        </p:tgtEl>
                                        <p:attrNameLst>
                                          <p:attrName>ppt_x</p:attrName>
                                          <p:attrName>ppt_y</p:attrName>
                                        </p:attrNameLst>
                                      </p:cBhvr>
                                      <p:rCtr x="4587" y="7173"/>
                                    </p:animMotion>
                                  </p:childTnLst>
                                </p:cTn>
                              </p:par>
                              <p:par>
                                <p:cTn id="28" presetID="1" presetClass="entr" presetSubtype="0" fill="hold" grpId="1"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0" presetClass="path" presetSubtype="0" accel="50000" decel="50000" fill="hold" grpId="0" nodeType="withEffect">
                                  <p:stCondLst>
                                    <p:cond delay="0"/>
                                  </p:stCondLst>
                                  <p:childTnLst>
                                    <p:animMotion origin="layout" path="M 0.12014 -0.06084 L 0.12014 0.07286 " pathEditMode="fixed" rAng="0" ptsTypes="AA">
                                      <p:cBhvr>
                                        <p:cTn id="31" dur="2000" fill="hold"/>
                                        <p:tgtEl>
                                          <p:spTgt spid="13"/>
                                        </p:tgtEl>
                                        <p:attrNameLst>
                                          <p:attrName>ppt_x</p:attrName>
                                          <p:attrName>ppt_y</p:attrName>
                                        </p:attrNameLst>
                                      </p:cBhvr>
                                      <p:rCtr x="0" y="6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1" grpId="0" animBg="1"/>
      <p:bldP spid="11" grpId="1" animBg="1"/>
      <p:bldP spid="13" grpId="0" animBg="1"/>
      <p:bldP spid="1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2312430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4" name="Down Arrow 13"/>
          <p:cNvSpPr/>
          <p:nvPr/>
        </p:nvSpPr>
        <p:spPr>
          <a:xfrm rot="10800000">
            <a:off x="1795966" y="519112"/>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6" name="Down Arrow 15"/>
          <p:cNvSpPr/>
          <p:nvPr/>
        </p:nvSpPr>
        <p:spPr>
          <a:xfrm rot="10800000">
            <a:off x="2329366" y="552449"/>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8" name="Down Arrow 17"/>
          <p:cNvSpPr/>
          <p:nvPr/>
        </p:nvSpPr>
        <p:spPr>
          <a:xfrm rot="10800000">
            <a:off x="2862766" y="561974"/>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22291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24115 0.08356 L 0.24115 0.00208 " pathEditMode="fixed" rAng="0" ptsTypes="AA">
                                      <p:cBhvr>
                                        <p:cTn id="8" dur="2000" fill="hold"/>
                                        <p:tgtEl>
                                          <p:spTgt spid="14"/>
                                        </p:tgtEl>
                                        <p:attrNameLst>
                                          <p:attrName>ppt_x</p:attrName>
                                          <p:attrName>ppt_y</p:attrName>
                                        </p:attrNameLst>
                                      </p:cBhvr>
                                      <p:rCtr x="0" y="-4074"/>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21615 0.0787 L 0.21615 -0.00278 " pathEditMode="fixed" rAng="0" ptsTypes="AA">
                                      <p:cBhvr>
                                        <p:cTn id="17" dur="2000" fill="hold"/>
                                        <p:tgtEl>
                                          <p:spTgt spid="16"/>
                                        </p:tgtEl>
                                        <p:attrNameLst>
                                          <p:attrName>ppt_x</p:attrName>
                                          <p:attrName>ppt_y</p:attrName>
                                        </p:attrNameLst>
                                      </p:cBhvr>
                                      <p:rCtr x="0" y="-4074"/>
                                    </p:animMotion>
                                  </p:childTnLst>
                                </p:cTn>
                              </p:par>
                              <p:par>
                                <p:cTn id="18" presetID="1" presetClass="entr" presetSubtype="0" fill="hold" grpId="1"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04583 0.07037 L 0.04583 -0.05185 " pathEditMode="fixed" rAng="0" ptsTypes="AA">
                                      <p:cBhvr>
                                        <p:cTn id="21" dur="2000" fill="hold"/>
                                        <p:tgtEl>
                                          <p:spTgt spid="17"/>
                                        </p:tgtEl>
                                        <p:attrNameLst>
                                          <p:attrName>ppt_x</p:attrName>
                                          <p:attrName>ppt_y</p:attrName>
                                        </p:attrNameLst>
                                      </p:cBhvr>
                                      <p:rCtr x="0" y="-6111"/>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0" presetClass="path" presetSubtype="0" accel="50000" decel="50000" fill="hold" grpId="0" nodeType="withEffect">
                                  <p:stCondLst>
                                    <p:cond delay="0"/>
                                  </p:stCondLst>
                                  <p:childTnLst>
                                    <p:animMotion origin="layout" path="M 0.19114 0.07731 L 0.19114 -0.00417 " pathEditMode="fixed" rAng="0" ptsTypes="AA">
                                      <p:cBhvr>
                                        <p:cTn id="26" dur="2000" fill="hold"/>
                                        <p:tgtEl>
                                          <p:spTgt spid="18"/>
                                        </p:tgtEl>
                                        <p:attrNameLst>
                                          <p:attrName>ppt_x</p:attrName>
                                          <p:attrName>ppt_y</p:attrName>
                                        </p:attrNameLst>
                                      </p:cBhvr>
                                      <p:rCtr x="0" y="-4074"/>
                                    </p:animMotion>
                                  </p:childTnLst>
                                </p:cTn>
                              </p:par>
                              <p:par>
                                <p:cTn id="27" presetID="1" presetClass="entr" presetSubtype="0" fill="hold" grpId="1"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0" presetClass="path" presetSubtype="0" accel="50000" decel="50000" fill="hold" grpId="0" nodeType="withEffect">
                                  <p:stCondLst>
                                    <p:cond delay="0"/>
                                  </p:stCondLst>
                                  <p:childTnLst>
                                    <p:animMotion origin="layout" path="M -0.00834 0.11482 L -0.09445 -0.00463 " pathEditMode="fixed" rAng="0" ptsTypes="AA">
                                      <p:cBhvr>
                                        <p:cTn id="3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9339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grpSp>
        <p:nvGrpSpPr>
          <p:cNvPr id="4" name="Group 3"/>
          <p:cNvGrpSpPr/>
          <p:nvPr/>
        </p:nvGrpSpPr>
        <p:grpSpPr>
          <a:xfrm>
            <a:off x="2329366" y="457198"/>
            <a:ext cx="1752600" cy="1219202"/>
            <a:chOff x="457200" y="761999"/>
            <a:chExt cx="1752600" cy="1219202"/>
          </a:xfrm>
        </p:grpSpPr>
        <p:sp>
          <p:nvSpPr>
            <p:cNvPr id="14" name="Down Arrow 13"/>
            <p:cNvSpPr/>
            <p:nvPr/>
          </p:nvSpPr>
          <p:spPr>
            <a:xfrm rot="10800000">
              <a:off x="457200" y="761999"/>
              <a:ext cx="1752600" cy="914400"/>
            </a:xfrm>
            <a:prstGeom prst="downArrow">
              <a:avLst>
                <a:gd name="adj1" fmla="val 53261"/>
                <a:gd name="adj2" fmla="val 42187"/>
              </a:avLst>
            </a:prstGeom>
          </p:spPr>
          <p:style>
            <a:lnRef idx="0">
              <a:schemeClr val="dk1"/>
            </a:lnRef>
            <a:fillRef idx="3">
              <a:schemeClr val="dk1"/>
            </a:fillRef>
            <a:effectRef idx="3">
              <a:schemeClr val="dk1"/>
            </a:effectRef>
            <a:fontRef idx="minor">
              <a:schemeClr val="lt1"/>
            </a:fontRef>
          </p:style>
          <p:txBody>
            <a:bodyPr vert="vert" rtlCol="0" anchor="ctr"/>
            <a:lstStyle/>
            <a:p>
              <a:pPr algn="ctr"/>
              <a:r>
                <a:rPr lang="en-US" dirty="0" smtClean="0"/>
                <a:t>Read</a:t>
              </a:r>
              <a:endParaRPr lang="en-US" dirty="0"/>
            </a:p>
          </p:txBody>
        </p:sp>
        <p:sp>
          <p:nvSpPr>
            <p:cNvPr id="3" name="Rectangle 2"/>
            <p:cNvSpPr/>
            <p:nvPr/>
          </p:nvSpPr>
          <p:spPr>
            <a:xfrm>
              <a:off x="1181100" y="1676401"/>
              <a:ext cx="3048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p:cNvSpPr/>
            <p:nvPr/>
          </p:nvSpPr>
          <p:spPr>
            <a:xfrm>
              <a:off x="866776" y="1676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Rectangle 19"/>
            <p:cNvSpPr/>
            <p:nvPr/>
          </p:nvSpPr>
          <p:spPr>
            <a:xfrm>
              <a:off x="1495424" y="1676400"/>
              <a:ext cx="3048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87963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0.14948 0.09444 L 0.14948 -0.04098 " pathEditMode="relative" rAng="0" ptsTypes="AA">
                                      <p:cBhvr>
                                        <p:cTn id="10" dur="2000" fill="hold"/>
                                        <p:tgtEl>
                                          <p:spTgt spid="4"/>
                                        </p:tgtEl>
                                        <p:attrNameLst>
                                          <p:attrName>ppt_x</p:attrName>
                                          <p:attrName>ppt_y</p:attrName>
                                        </p:attrNameLst>
                                      </p:cBhvr>
                                      <p:rCtr x="0" y="-6782"/>
                                    </p:animMotion>
                                  </p:childTnLst>
                                </p:cTn>
                              </p:par>
                              <p:par>
                                <p:cTn id="11" presetID="1" presetClass="entr" presetSubtype="0" fill="hold" grpId="1"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0" presetClass="path" presetSubtype="0" accel="50000" decel="50000" fill="hold" grpId="0" nodeType="withEffect">
                                  <p:stCondLst>
                                    <p:cond delay="0"/>
                                  </p:stCondLst>
                                  <p:childTnLst>
                                    <p:animMotion origin="layout" path="M 0.025 0.10601 L 0.1 -0.00672 " pathEditMode="fixed" rAng="0" ptsTypes="AA">
                                      <p:cBhvr>
                                        <p:cTn id="14" dur="2000" fill="hold"/>
                                        <p:tgtEl>
                                          <p:spTgt spid="15"/>
                                        </p:tgtEl>
                                        <p:attrNameLst>
                                          <p:attrName>ppt_x</p:attrName>
                                          <p:attrName>ppt_y</p:attrName>
                                        </p:attrNameLst>
                                      </p:cBhvr>
                                      <p:rCtr x="3750" y="-5648"/>
                                    </p:animMotion>
                                  </p:childTnLst>
                                </p:cTn>
                              </p:par>
                              <p:par>
                                <p:cTn id="15" presetID="1" presetClass="entr" presetSubtype="0" fill="hold" grpId="1"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0.04583 0.07037 L 0.04583 -0.05185 " pathEditMode="fixed" rAng="0" ptsTypes="AA">
                                      <p:cBhvr>
                                        <p:cTn id="18" dur="2000" fill="hold"/>
                                        <p:tgtEl>
                                          <p:spTgt spid="17"/>
                                        </p:tgtEl>
                                        <p:attrNameLst>
                                          <p:attrName>ppt_x</p:attrName>
                                          <p:attrName>ppt_y</p:attrName>
                                        </p:attrNameLst>
                                      </p:cBhvr>
                                      <p:rCtr x="0" y="-6111"/>
                                    </p:animMotion>
                                  </p:childTnLst>
                                </p:cTn>
                              </p:par>
                              <p:par>
                                <p:cTn id="19" presetID="1" presetClass="entr" presetSubtype="0" fill="hold" grpId="1"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0" presetClass="path" presetSubtype="0" accel="50000" decel="50000" fill="hold" grpId="0" nodeType="withEffect">
                                  <p:stCondLst>
                                    <p:cond delay="0"/>
                                  </p:stCondLst>
                                  <p:childTnLst>
                                    <p:animMotion origin="layout" path="M -0.00834 0.11482 L -0.09445 -0.00463 " pathEditMode="fixed" rAng="0" ptsTypes="AA">
                                      <p:cBhvr>
                                        <p:cTn id="22"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9912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Quorum</a:t>
            </a:r>
            <a:endParaRPr lang="en-US" dirty="0"/>
          </a:p>
        </p:txBody>
      </p:sp>
      <p:graphicFrame>
        <p:nvGraphicFramePr>
          <p:cNvPr id="3" name="Diagram 2"/>
          <p:cNvGraphicFramePr/>
          <p:nvPr>
            <p:extLst>
              <p:ext uri="{D42A27DB-BD31-4B8C-83A1-F6EECF244321}">
                <p14:modId xmlns:p14="http://schemas.microsoft.com/office/powerpoint/2010/main" val="2242173721"/>
              </p:ext>
            </p:extLst>
          </p:nvPr>
        </p:nvGraphicFramePr>
        <p:xfrm>
          <a:off x="762000" y="482600"/>
          <a:ext cx="7543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own Arrow 4"/>
          <p:cNvSpPr/>
          <p:nvPr/>
        </p:nvSpPr>
        <p:spPr>
          <a:xfrm rot="2593804">
            <a:off x="5938372" y="548085"/>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Tree>
    <p:extLst>
      <p:ext uri="{BB962C8B-B14F-4D97-AF65-F5344CB8AC3E}">
        <p14:creationId xmlns:p14="http://schemas.microsoft.com/office/powerpoint/2010/main" val="24050721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Latency</a:t>
            </a:r>
            <a:endParaRPr lang="en-US" dirty="0"/>
          </a:p>
        </p:txBody>
      </p:sp>
      <p:pic>
        <p:nvPicPr>
          <p:cNvPr id="4098" name="Picture 2" descr="http://farm3.staticflickr.com/2093/2132000773_50cb113f94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604835"/>
            <a:ext cx="7391400" cy="4724401"/>
          </a:xfrm>
          <a:prstGeom prst="rect">
            <a:avLst/>
          </a:prstGeom>
          <a:noFill/>
          <a:extLst>
            <a:ext uri="{909E8E84-426E-40DD-AFC4-6F175D3DCCD1}">
              <a14:hiddenFill xmlns:a14="http://schemas.microsoft.com/office/drawing/2010/main">
                <a:solidFill>
                  <a:srgbClr val="FFFFFF"/>
                </a:solidFill>
              </a14:hiddenFill>
            </a:ext>
          </a:extLst>
        </p:spPr>
      </p:pic>
      <p:sp>
        <p:nvSpPr>
          <p:cNvPr id="3" name="Curved Down Arrow 2"/>
          <p:cNvSpPr/>
          <p:nvPr/>
        </p:nvSpPr>
        <p:spPr>
          <a:xfrm rot="20780632" flipH="1">
            <a:off x="1109259" y="1702254"/>
            <a:ext cx="6019800" cy="1702845"/>
          </a:xfrm>
          <a:prstGeom prst="curvedDownArrow">
            <a:avLst>
              <a:gd name="adj1" fmla="val 9631"/>
              <a:gd name="adj2" fmla="val 33908"/>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3200400" y="4953000"/>
            <a:ext cx="5055679" cy="369332"/>
          </a:xfrm>
          <a:prstGeom prst="rect">
            <a:avLst/>
          </a:prstGeom>
          <a:noFill/>
        </p:spPr>
        <p:txBody>
          <a:bodyPr wrap="none" rtlCol="0">
            <a:spAutoFit/>
          </a:bodyPr>
          <a:lstStyle/>
          <a:p>
            <a:pPr algn="r"/>
            <a:r>
              <a:rPr lang="en-US" dirty="0">
                <a:solidFill>
                  <a:schemeClr val="bg1"/>
                </a:solidFill>
              </a:rPr>
              <a:t>http://www.flickr.com/photos/ninja999/2132000773/</a:t>
            </a:r>
          </a:p>
        </p:txBody>
      </p:sp>
      <p:sp>
        <p:nvSpPr>
          <p:cNvPr id="6"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Light only travels so fast</a:t>
            </a:r>
            <a:endParaRPr lang="en-US" sz="3600" dirty="0"/>
          </a:p>
        </p:txBody>
      </p:sp>
    </p:spTree>
    <p:extLst>
      <p:ext uri="{BB962C8B-B14F-4D97-AF65-F5344CB8AC3E}">
        <p14:creationId xmlns:p14="http://schemas.microsoft.com/office/powerpoint/2010/main" val="3570337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Tool For The Job</a:t>
            </a:r>
            <a:endParaRPr lang="en-US" dirty="0"/>
          </a:p>
        </p:txBody>
      </p:sp>
      <p:pic>
        <p:nvPicPr>
          <p:cNvPr id="6" name="Picture 2" descr="http://farm6.staticflickr.com/5125/5317820857_d1f6a5b8a9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393" y="685800"/>
            <a:ext cx="6493215" cy="42992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00400" y="4724400"/>
            <a:ext cx="4572000" cy="276999"/>
          </a:xfrm>
          <a:prstGeom prst="rect">
            <a:avLst/>
          </a:prstGeom>
        </p:spPr>
        <p:txBody>
          <a:bodyPr>
            <a:spAutoFit/>
          </a:bodyPr>
          <a:lstStyle/>
          <a:p>
            <a:pPr algn="r"/>
            <a:r>
              <a:rPr lang="en-US" sz="1200" dirty="0"/>
              <a:t>http://www.flickr.com/photos/justinbaeder/5317820857/</a:t>
            </a:r>
            <a:endParaRPr lang="en-US" sz="1200" dirty="0"/>
          </a:p>
        </p:txBody>
      </p:sp>
    </p:spTree>
    <p:extLst>
      <p:ext uri="{BB962C8B-B14F-4D97-AF65-F5344CB8AC3E}">
        <p14:creationId xmlns:p14="http://schemas.microsoft.com/office/powerpoint/2010/main" val="21061487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07045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Key/Value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Columnar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http://en.wikipedia.org/wiki/CAP_theorem</a:t>
            </a:r>
            <a:endParaRPr lang="en-US" dirty="0" smtClean="0"/>
          </a:p>
          <a:p>
            <a:r>
              <a:rPr lang="en-US" dirty="0" smtClean="0"/>
              <a:t>Dynamo Whitepaper</a:t>
            </a:r>
          </a:p>
          <a:p>
            <a:r>
              <a:rPr lang="en-US" dirty="0" err="1" smtClean="0"/>
              <a:t>Riak</a:t>
            </a:r>
            <a:r>
              <a:rPr lang="en-US" dirty="0" smtClean="0"/>
              <a:t> Handbook</a:t>
            </a:r>
          </a:p>
          <a:p>
            <a:r>
              <a:rPr lang="en-US" dirty="0" smtClean="0"/>
              <a:t>7 Databases in 7 Days</a:t>
            </a:r>
            <a:endParaRPr lang="en-US" dirty="0"/>
          </a:p>
        </p:txBody>
      </p:sp>
    </p:spTree>
    <p:extLst>
      <p:ext uri="{BB962C8B-B14F-4D97-AF65-F5344CB8AC3E}">
        <p14:creationId xmlns:p14="http://schemas.microsoft.com/office/powerpoint/2010/main" val="3019984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Players</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77367" y="1076533"/>
            <a:ext cx="2869361" cy="956454"/>
          </a:xfrm>
          <a:prstGeom prst="rect">
            <a:avLst/>
          </a:prstGeom>
        </p:spPr>
      </p:pic>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32683" y="495895"/>
            <a:ext cx="1709195" cy="1922844"/>
          </a:xfrm>
          <a:prstGeom prst="rect">
            <a:avLst/>
          </a:prstGeom>
        </p:spPr>
      </p:pic>
      <p:pic>
        <p:nvPicPr>
          <p:cNvPr id="6" name="Picture 5"/>
          <p:cNvPicPr>
            <a:picLocks noChangeAspect="1"/>
          </p:cNvPicPr>
          <p:nvPr/>
        </p:nvPicPr>
        <p:blipFill>
          <a:blip r:embed="rId4"/>
          <a:stretch>
            <a:fillRect/>
          </a:stretch>
        </p:blipFill>
        <p:spPr>
          <a:xfrm>
            <a:off x="619259" y="3252016"/>
            <a:ext cx="1790700" cy="571500"/>
          </a:xfrm>
          <a:prstGeom prst="rect">
            <a:avLst/>
          </a:prstGeom>
        </p:spPr>
      </p:pic>
      <p:pic>
        <p:nvPicPr>
          <p:cNvPr id="7" name="Picture 6"/>
          <p:cNvPicPr>
            <a:picLocks noChangeAspect="1"/>
          </p:cNvPicPr>
          <p:nvPr/>
        </p:nvPicPr>
        <p:blipFill>
          <a:blip r:embed="rId5"/>
          <a:stretch>
            <a:fillRect/>
          </a:stretch>
        </p:blipFill>
        <p:spPr>
          <a:xfrm>
            <a:off x="4109457" y="2731180"/>
            <a:ext cx="2518465" cy="624882"/>
          </a:xfrm>
          <a:prstGeom prst="rect">
            <a:avLst/>
          </a:prstGeom>
        </p:spPr>
      </p:pic>
      <p:pic>
        <p:nvPicPr>
          <p:cNvPr id="8" name="Picture 7"/>
          <p:cNvPicPr>
            <a:picLocks noChangeAspect="1"/>
          </p:cNvPicPr>
          <p:nvPr/>
        </p:nvPicPr>
        <p:blipFill>
          <a:blip r:embed="rId6"/>
          <a:stretch>
            <a:fillRect/>
          </a:stretch>
        </p:blipFill>
        <p:spPr>
          <a:xfrm>
            <a:off x="5614409" y="722460"/>
            <a:ext cx="3115365" cy="1081724"/>
          </a:xfrm>
          <a:prstGeom prst="rect">
            <a:avLst/>
          </a:prstGeom>
        </p:spPr>
      </p:pic>
      <p:pic>
        <p:nvPicPr>
          <p:cNvPr id="9" name="Picture 8"/>
          <p:cNvPicPr>
            <a:picLocks noChangeAspect="1"/>
          </p:cNvPicPr>
          <p:nvPr/>
        </p:nvPicPr>
        <p:blipFill>
          <a:blip r:embed="rId7"/>
          <a:stretch>
            <a:fillRect/>
          </a:stretch>
        </p:blipFill>
        <p:spPr>
          <a:xfrm>
            <a:off x="5232400" y="4572000"/>
            <a:ext cx="2311400" cy="635000"/>
          </a:xfrm>
          <a:prstGeom prst="rect">
            <a:avLst/>
          </a:prstGeom>
        </p:spPr>
      </p:pic>
      <p:pic>
        <p:nvPicPr>
          <p:cNvPr id="10" name="Picture 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276818" y="4076430"/>
            <a:ext cx="2438485" cy="813287"/>
          </a:xfrm>
          <a:prstGeom prst="rect">
            <a:avLst/>
          </a:prstGeom>
        </p:spPr>
      </p:pic>
      <p:pic>
        <p:nvPicPr>
          <p:cNvPr id="11" name="Picture 10"/>
          <p:cNvPicPr>
            <a:picLocks noChangeAspect="1"/>
          </p:cNvPicPr>
          <p:nvPr/>
        </p:nvPicPr>
        <p:blipFill>
          <a:blip r:embed="rId9"/>
          <a:stretch>
            <a:fillRect/>
          </a:stretch>
        </p:blipFill>
        <p:spPr>
          <a:xfrm>
            <a:off x="6778550" y="2554766"/>
            <a:ext cx="1951224" cy="1853663"/>
          </a:xfrm>
          <a:prstGeom prst="rect">
            <a:avLst/>
          </a:prstGeom>
        </p:spPr>
      </p:pic>
    </p:spTree>
    <p:extLst>
      <p:ext uri="{BB962C8B-B14F-4D97-AF65-F5344CB8AC3E}">
        <p14:creationId xmlns:p14="http://schemas.microsoft.com/office/powerpoint/2010/main" val="932563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485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533400"/>
            <a:ext cx="38766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752600"/>
            <a:ext cx="42862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Every. Single. Time.</a:t>
            </a:r>
            <a:endParaRPr lang="en-US" dirty="0"/>
          </a:p>
        </p:txBody>
      </p:sp>
    </p:spTree>
    <p:extLst>
      <p:ext uri="{BB962C8B-B14F-4D97-AF65-F5344CB8AC3E}">
        <p14:creationId xmlns:p14="http://schemas.microsoft.com/office/powerpoint/2010/main" val="450657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8715" y="685800"/>
            <a:ext cx="587037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spTree>
    <p:extLst>
      <p:ext uri="{BB962C8B-B14F-4D97-AF65-F5344CB8AC3E}">
        <p14:creationId xmlns:p14="http://schemas.microsoft.com/office/powerpoint/2010/main" val="2318678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
        <p:nvSpPr>
          <p:cNvPr id="6" name="TextBox 5"/>
          <p:cNvSpPr txBox="1"/>
          <p:nvPr/>
        </p:nvSpPr>
        <p:spPr>
          <a:xfrm>
            <a:off x="304800" y="1155680"/>
            <a:ext cx="8610600" cy="3416320"/>
          </a:xfrm>
          <a:prstGeom prst="rect">
            <a:avLst/>
          </a:prstGeom>
          <a:noFill/>
        </p:spPr>
        <p:txBody>
          <a:bodyPr wrap="square" rtlCol="0">
            <a:spAutoFit/>
          </a:bodyPr>
          <a:lstStyle/>
          <a:p>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endParaRPr lang="en-US" dirty="0">
              <a:solidFill>
                <a:prstClr val="black"/>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Person </a:t>
            </a:r>
            <a:endParaRPr lang="en-US" dirty="0">
              <a:solidFill>
                <a:prstClr val="black"/>
              </a:solidFill>
              <a:latin typeface="Consolas" pitchFamily="49" charset="0"/>
              <a:cs typeface="Consolas" pitchFamily="49" charset="0"/>
            </a:endParaRP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 </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Technology </a:t>
            </a:r>
            <a:r>
              <a:rPr lang="en-US" dirty="0">
                <a:solidFill>
                  <a:srgbClr val="0000FF"/>
                </a:solidFill>
                <a:latin typeface="Consolas" pitchFamily="49" charset="0"/>
                <a:cs typeface="Consolas" pitchFamily="49" charset="0"/>
              </a:rPr>
              <a:t>ON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fof</a:t>
            </a:r>
            <a:r>
              <a:rPr lang="en-US" dirty="0">
                <a:solidFill>
                  <a:prstClr val="black"/>
                </a:solidFill>
                <a:latin typeface="Consolas" pitchFamily="49" charset="0"/>
                <a:cs typeface="Consolas" pitchFamily="49" charset="0"/>
              </a:rPr>
              <a:t> </a:t>
            </a:r>
            <a:r>
              <a:rPr lang="en-US" dirty="0" smtClean="0">
                <a:solidFill>
                  <a:srgbClr val="0000FF"/>
                </a:solidFill>
                <a:latin typeface="Consolas" pitchFamily="49" charset="0"/>
                <a:cs typeface="Consolas" pitchFamily="49" charset="0"/>
              </a:rPr>
              <a:t>on</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fof</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FriendWithPersonId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friend</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a:t>
            </a:r>
            <a:r>
              <a:rPr lang="en-US" dirty="0">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fof</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FriendWithPersonId</a:t>
            </a:r>
            <a:r>
              <a:rPr lang="en-US" dirty="0">
                <a:solidFill>
                  <a:srgbClr val="808080"/>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AND</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in</a:t>
            </a:r>
            <a:r>
              <a:rPr lang="en-US" dirty="0">
                <a:solidFill>
                  <a:srgbClr val="0000FF"/>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TechnologyId</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4257306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Cypher (Neo4j)</a:t>
            </a:r>
            <a:endParaRPr lang="en-US" sz="3600" dirty="0"/>
          </a:p>
        </p:txBody>
      </p:sp>
      <p:sp>
        <p:nvSpPr>
          <p:cNvPr id="4" name="TextBox 3"/>
          <p:cNvSpPr txBox="1"/>
          <p:nvPr/>
        </p:nvSpPr>
        <p:spPr>
          <a:xfrm>
            <a:off x="762000" y="990600"/>
            <a:ext cx="7315200" cy="1323439"/>
          </a:xfrm>
          <a:prstGeom prst="rect">
            <a:avLst/>
          </a:prstGeom>
          <a:noFill/>
        </p:spPr>
        <p:txBody>
          <a:bodyPr wrap="square" rtlCol="0">
            <a:spAutoFit/>
          </a:bodyPr>
          <a:lstStyle/>
          <a:p>
            <a:r>
              <a:rPr lang="en-US" sz="2000" dirty="0">
                <a:latin typeface="Consolas" pitchFamily="49" charset="0"/>
                <a:cs typeface="Consolas" pitchFamily="49" charset="0"/>
              </a:rPr>
              <a:t>start </a:t>
            </a:r>
            <a:r>
              <a:rPr lang="en-US" sz="2000" dirty="0" smtClean="0">
                <a:latin typeface="Consolas" pitchFamily="49" charset="0"/>
                <a:cs typeface="Consolas" pitchFamily="49" charset="0"/>
              </a:rPr>
              <a:t>n </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node(</a:t>
            </a:r>
            <a:r>
              <a:rPr lang="en-US" sz="2000" dirty="0" err="1" smtClean="0">
                <a:latin typeface="Consolas" pitchFamily="49" charset="0"/>
                <a:cs typeface="Consolas" pitchFamily="49" charset="0"/>
              </a:rPr>
              <a:t>digitalbush</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p>
            <a:r>
              <a:rPr lang="en-US" sz="2000" dirty="0" smtClean="0">
                <a:latin typeface="Consolas" pitchFamily="49" charset="0"/>
                <a:cs typeface="Consolas" pitchFamily="49" charset="0"/>
              </a:rPr>
              <a:t>MATCH 	(n</a:t>
            </a:r>
            <a:r>
              <a:rPr lang="en-US" sz="2000" dirty="0">
                <a:latin typeface="Consolas" pitchFamily="49" charset="0"/>
                <a:cs typeface="Consolas" pitchFamily="49" charset="0"/>
              </a:rPr>
              <a:t>)-[:</a:t>
            </a:r>
            <a:r>
              <a:rPr lang="en-US" sz="2000" dirty="0" err="1">
                <a:latin typeface="Consolas" pitchFamily="49" charset="0"/>
                <a:cs typeface="Consolas" pitchFamily="49" charset="0"/>
              </a:rPr>
              <a:t>FriendsWith</a:t>
            </a:r>
            <a:r>
              <a:rPr lang="en-US" sz="2000" dirty="0">
                <a:latin typeface="Consolas" pitchFamily="49" charset="0"/>
                <a:cs typeface="Consolas" pitchFamily="49" charset="0"/>
              </a:rPr>
              <a:t>*2]-&gt;(</a:t>
            </a:r>
            <a:r>
              <a:rPr lang="en-US" sz="2000" dirty="0" err="1">
                <a:latin typeface="Consolas" pitchFamily="49" charset="0"/>
                <a:cs typeface="Consolas" pitchFamily="49" charset="0"/>
              </a:rPr>
              <a:t>fof</a:t>
            </a:r>
            <a:r>
              <a:rPr lang="en-US" sz="2000" dirty="0">
                <a:latin typeface="Consolas" pitchFamily="49" charset="0"/>
                <a:cs typeface="Consolas" pitchFamily="49" charset="0"/>
              </a:rPr>
              <a:t>)-[:Uses]-&gt;(t), </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n)-[:Uses]-&gt;(t) </a:t>
            </a:r>
          </a:p>
          <a:p>
            <a:r>
              <a:rPr lang="en-US" sz="2000" dirty="0">
                <a:latin typeface="Consolas" pitchFamily="49" charset="0"/>
                <a:cs typeface="Consolas" pitchFamily="49" charset="0"/>
              </a:rPr>
              <a:t>return </a:t>
            </a:r>
            <a:r>
              <a:rPr lang="en-US" sz="2000" dirty="0" err="1">
                <a:latin typeface="Consolas" pitchFamily="49" charset="0"/>
                <a:cs typeface="Consolas" pitchFamily="49" charset="0"/>
              </a:rPr>
              <a:t>fof,t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24819305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10784</TotalTime>
  <Words>1127</Words>
  <Application>Microsoft Office PowerPoint</Application>
  <PresentationFormat>On-screen Show (4:3)</PresentationFormat>
  <Paragraphs>245</Paragraphs>
  <Slides>33</Slides>
  <Notes>17</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NewsPrint</vt:lpstr>
      <vt:lpstr>NoSQL Smackdown</vt:lpstr>
      <vt:lpstr>Who is this guy?</vt:lpstr>
      <vt:lpstr>Right Tool For The Job</vt:lpstr>
      <vt:lpstr>The Players</vt:lpstr>
      <vt:lpstr>Data Modeling</vt:lpstr>
      <vt:lpstr>Every. Single. Time.</vt:lpstr>
      <vt:lpstr>Friend of a Friend</vt:lpstr>
      <vt:lpstr>Friend of a Friend</vt:lpstr>
      <vt:lpstr>Friend of a Friend</vt:lpstr>
      <vt:lpstr>Dynamic Fields</vt:lpstr>
      <vt:lpstr>Dynamic Fields</vt:lpstr>
      <vt:lpstr>Dynamic Fields</vt:lpstr>
      <vt:lpstr>Scaling Out</vt:lpstr>
      <vt:lpstr>CAP Theorem</vt:lpstr>
      <vt:lpstr>CAP Theorem</vt:lpstr>
      <vt:lpstr>CAP Theorem</vt:lpstr>
      <vt:lpstr>Partition Tolerance</vt:lpstr>
      <vt:lpstr>Single Master Replication</vt:lpstr>
      <vt:lpstr>Single Master Replication</vt:lpstr>
      <vt:lpstr>Single Master Replication</vt:lpstr>
      <vt:lpstr>Single Master Replication</vt:lpstr>
      <vt:lpstr>Sharding</vt:lpstr>
      <vt:lpstr>Sharding</vt:lpstr>
      <vt:lpstr>Sharding</vt:lpstr>
      <vt:lpstr>Sharding</vt:lpstr>
      <vt:lpstr>Multi-Master Replication</vt:lpstr>
      <vt:lpstr>Quorum</vt:lpstr>
      <vt:lpstr>Latency</vt:lpstr>
      <vt:lpstr>Graph DataBases</vt:lpstr>
      <vt:lpstr>Document DataBases</vt:lpstr>
      <vt:lpstr>Key/Value DataBases</vt:lpstr>
      <vt:lpstr>Columnar DataBases</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Smackdown</dc:title>
  <dc:creator>Josh Bush</dc:creator>
  <cp:lastModifiedBy>josh</cp:lastModifiedBy>
  <cp:revision>79</cp:revision>
  <dcterms:created xsi:type="dcterms:W3CDTF">2012-07-08T19:31:48Z</dcterms:created>
  <dcterms:modified xsi:type="dcterms:W3CDTF">2012-07-29T03:24:22Z</dcterms:modified>
</cp:coreProperties>
</file>