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43"/>
  </p:notesMasterIdLst>
  <p:sldIdLst>
    <p:sldId id="256" r:id="rId2"/>
    <p:sldId id="257" r:id="rId3"/>
    <p:sldId id="289" r:id="rId4"/>
    <p:sldId id="285" r:id="rId5"/>
    <p:sldId id="283" r:id="rId6"/>
    <p:sldId id="271" r:id="rId7"/>
    <p:sldId id="286" r:id="rId8"/>
    <p:sldId id="276" r:id="rId9"/>
    <p:sldId id="277" r:id="rId10"/>
    <p:sldId id="278" r:id="rId11"/>
    <p:sldId id="282" r:id="rId12"/>
    <p:sldId id="280" r:id="rId13"/>
    <p:sldId id="284" r:id="rId14"/>
    <p:sldId id="268" r:id="rId15"/>
    <p:sldId id="270" r:id="rId16"/>
    <p:sldId id="287" r:id="rId17"/>
    <p:sldId id="269" r:id="rId18"/>
    <p:sldId id="260" r:id="rId19"/>
    <p:sldId id="291" r:id="rId20"/>
    <p:sldId id="261" r:id="rId21"/>
    <p:sldId id="262" r:id="rId22"/>
    <p:sldId id="263" r:id="rId23"/>
    <p:sldId id="264" r:id="rId24"/>
    <p:sldId id="292" r:id="rId25"/>
    <p:sldId id="293" r:id="rId26"/>
    <p:sldId id="266" r:id="rId27"/>
    <p:sldId id="267" r:id="rId28"/>
    <p:sldId id="290" r:id="rId29"/>
    <p:sldId id="302" r:id="rId30"/>
    <p:sldId id="294" r:id="rId31"/>
    <p:sldId id="296" r:id="rId32"/>
    <p:sldId id="274" r:id="rId33"/>
    <p:sldId id="297" r:id="rId34"/>
    <p:sldId id="273" r:id="rId35"/>
    <p:sldId id="298" r:id="rId36"/>
    <p:sldId id="299" r:id="rId37"/>
    <p:sldId id="275" r:id="rId38"/>
    <p:sldId id="300" r:id="rId39"/>
    <p:sldId id="303" r:id="rId40"/>
    <p:sldId id="304" r:id="rId41"/>
    <p:sldId id="26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011" autoAdjust="0"/>
  </p:normalViewPr>
  <p:slideViewPr>
    <p:cSldViewPr snapToGrid="0" snapToObjects="1">
      <p:cViewPr varScale="1">
        <p:scale>
          <a:sx n="53" d="100"/>
          <a:sy n="53" d="100"/>
        </p:scale>
        <p:origin x="-1733" y="-62"/>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diagram the ring, read quorum, write quorum.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Since I’ve started prepping for this talk, a few new promising data stores have come across my radar.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 Not</a:t>
            </a:r>
            <a:r>
              <a:rPr lang="en-US" baseline="0" dirty="0" smtClean="0"/>
              <a:t> only that, but the syntax is much more understandable.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118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42624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4305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24765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61341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4"/>
                                        </p:tgtEl>
                                        <p:attrNameLst>
                                          <p:attrName>ppt_x</p:attrName>
                                          <p:attrName>ppt_y</p:attrName>
                                        </p:attrNameLst>
                                      </p:cBhvr>
                                      <p:rCtr x="0" y="6687"/>
                                    </p:animMotion>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8756 -0.05992 L 0.08756 0.07381 " pathEditMode="fixed" rAng="0" ptsTypes="AA">
                                      <p:cBhvr>
                                        <p:cTn id="12" dur="2000" fill="hold"/>
                                        <p:tgtEl>
                                          <p:spTgt spid="5"/>
                                        </p:tgtEl>
                                        <p:attrNameLst>
                                          <p:attrName>ppt_x</p:attrName>
                                          <p:attrName>ppt_y</p:attrName>
                                        </p:attrNameLst>
                                      </p:cBhvr>
                                      <p:rCtr x="0" y="6687"/>
                                    </p:animMotion>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8756 -0.05992 L 0.08756 0.07381 " pathEditMode="fixed" rAng="0" ptsTypes="AA">
                                      <p:cBhvr>
                                        <p:cTn id="16" dur="2000" fill="hold"/>
                                        <p:tgtEl>
                                          <p:spTgt spid="7"/>
                                        </p:tgtEl>
                                        <p:attrNameLst>
                                          <p:attrName>ppt_x</p:attrName>
                                          <p:attrName>ppt_y</p:attrName>
                                        </p:attrNameLst>
                                      </p:cBhvr>
                                      <p:rCtr x="0" y="6687"/>
                                    </p:animMotion>
                                  </p:childTnLst>
                                </p:cTn>
                              </p:par>
                              <p:par>
                                <p:cTn id="17" presetID="1" presetClass="entr"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8756 -0.05992 L 0.08756 0.07381 " pathEditMode="fixed" rAng="0" ptsTypes="AA">
                                      <p:cBhvr>
                                        <p:cTn id="20" dur="2000" fill="hold"/>
                                        <p:tgtEl>
                                          <p:spTgt spid="8"/>
                                        </p:tgtEl>
                                        <p:attrNameLst>
                                          <p:attrName>ppt_x</p:attrName>
                                          <p:attrName>ppt_y</p:attrName>
                                        </p:attrNameLst>
                                      </p:cBhvr>
                                      <p:rCtr x="0" y="66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a:latin typeface="Consolas" pitchFamily="49" charset="0"/>
                <a:cs typeface="Consolas" pitchFamily="49" charset="0"/>
              </a:rPr>
              <a:t>)-[:</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11798</TotalTime>
  <Words>1506</Words>
  <Application>Microsoft Office PowerPoint</Application>
  <PresentationFormat>On-screen Show (4:3)</PresentationFormat>
  <Paragraphs>297</Paragraphs>
  <Slides>41</Slides>
  <Notes>30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Quorum</vt:lpstr>
      <vt:lpstr>Latency</vt:lpstr>
      <vt:lpstr>Document DataBases</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101</cp:revision>
  <dcterms:created xsi:type="dcterms:W3CDTF">2012-07-08T19:31:48Z</dcterms:created>
  <dcterms:modified xsi:type="dcterms:W3CDTF">2012-07-29T20:18:23Z</dcterms:modified>
</cp:coreProperties>
</file>