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27"/>
  </p:notesMasterIdLst>
  <p:sldIdLst>
    <p:sldId id="256" r:id="rId2"/>
    <p:sldId id="257" r:id="rId3"/>
    <p:sldId id="271" r:id="rId4"/>
    <p:sldId id="276" r:id="rId5"/>
    <p:sldId id="277" r:id="rId6"/>
    <p:sldId id="278" r:id="rId7"/>
    <p:sldId id="280" r:id="rId8"/>
    <p:sldId id="279" r:id="rId9"/>
    <p:sldId id="281" r:id="rId10"/>
    <p:sldId id="268" r:id="rId11"/>
    <p:sldId id="270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74" r:id="rId22"/>
    <p:sldId id="272" r:id="rId23"/>
    <p:sldId id="273" r:id="rId24"/>
    <p:sldId id="275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9326958E-8230-4C25-ADF0-0865346C1F24}" type="pres">
      <dgm:prSet presAssocID="{5AA9BCDC-A921-4326-B9B1-5D29B24F8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B1673-C983-4ABB-B987-D6A66729AE14}" type="pres">
      <dgm:prSet presAssocID="{5AA9BCDC-A921-4326-B9B1-5D29B24F8077}" presName="cycle" presStyleCnt="0"/>
      <dgm:spPr/>
    </dgm:pt>
    <dgm:pt modelId="{A8B04AC7-F77A-49E5-A863-69D55C5D3FB7}" type="pres">
      <dgm:prSet presAssocID="{83307A47-704C-4DA3-A2ED-DA487D76215C}" presName="nodeFirstNode" presStyleLbl="node1" presStyleIdx="0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EB6A-158B-44AB-8931-D9889D44AFD7}" type="pres">
      <dgm:prSet presAssocID="{B0AFF075-7477-4B89-9AD2-540A86B776B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45388F8-F8D2-4B55-B5E0-EF1DCC667445}" type="pres">
      <dgm:prSet presAssocID="{8FE70AB8-42BD-429B-8306-DF79B842579E}" presName="nodeFollowingNodes" presStyleLbl="node1" presStyleIdx="1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A2F9-5147-4E79-AC37-025618538ADC}" type="pres">
      <dgm:prSet presAssocID="{696EAF6D-8ECE-462B-B11D-DE4E8919234E}" presName="nodeFollowingNodes" presStyleLbl="node1" presStyleIdx="2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B4B1-7A6B-456A-BCB8-2BDF78CB8384}" type="pres">
      <dgm:prSet presAssocID="{3A2EF3F4-5295-4FD5-A648-4D12B693B477}" presName="nodeFollowingNodes" presStyleLbl="node1" presStyleIdx="3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A177-8485-430B-A277-5FE9BD1991CC}" type="pres">
      <dgm:prSet presAssocID="{D248A1AA-F530-46B5-A8F2-33243F67D8C7}" presName="nodeFollowingNodes" presStyleLbl="node1" presStyleIdx="4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15245-7378-4FB9-9EF7-48E15E4BD11C}" type="presOf" srcId="{696EAF6D-8ECE-462B-B11D-DE4E8919234E}" destId="{C1EAA2F9-5147-4E79-AC37-025618538ADC}" srcOrd="0" destOrd="0" presId="urn:microsoft.com/office/officeart/2005/8/layout/cycle3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7924CBFF-CF78-4652-8F71-9CA6AC624983}" type="presOf" srcId="{8FE70AB8-42BD-429B-8306-DF79B842579E}" destId="{045388F8-F8D2-4B55-B5E0-EF1DCC667445}" srcOrd="0" destOrd="0" presId="urn:microsoft.com/office/officeart/2005/8/layout/cycle3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DA92CE8D-833C-49B6-B3B8-D2FCA521F81F}" type="presOf" srcId="{3A2EF3F4-5295-4FD5-A648-4D12B693B477}" destId="{CB63B4B1-7A6B-456A-BCB8-2BDF78CB8384}" srcOrd="0" destOrd="0" presId="urn:microsoft.com/office/officeart/2005/8/layout/cycle3"/>
    <dgm:cxn modelId="{2B140F26-15B7-4EA3-BE3D-24D2A128632F}" type="presOf" srcId="{B0AFF075-7477-4B89-9AD2-540A86B776B7}" destId="{267BEB6A-158B-44AB-8931-D9889D44AFD7}" srcOrd="0" destOrd="0" presId="urn:microsoft.com/office/officeart/2005/8/layout/cycle3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213BC216-9B8C-4E2E-BA34-D30A22268734}" type="presOf" srcId="{5AA9BCDC-A921-4326-B9B1-5D29B24F8077}" destId="{9326958E-8230-4C25-ADF0-0865346C1F24}" srcOrd="0" destOrd="0" presId="urn:microsoft.com/office/officeart/2005/8/layout/cycle3"/>
    <dgm:cxn modelId="{DC91E8B5-7DD8-4AA6-85A1-6502FECD5B1B}" type="presOf" srcId="{83307A47-704C-4DA3-A2ED-DA487D76215C}" destId="{A8B04AC7-F77A-49E5-A863-69D55C5D3FB7}" srcOrd="0" destOrd="0" presId="urn:microsoft.com/office/officeart/2005/8/layout/cycle3"/>
    <dgm:cxn modelId="{AF2C57D5-954F-44DD-BCDD-1D26F5CEFB6E}" type="presOf" srcId="{D248A1AA-F530-46B5-A8F2-33243F67D8C7}" destId="{3084A177-8485-430B-A277-5FE9BD1991CC}" srcOrd="0" destOrd="0" presId="urn:microsoft.com/office/officeart/2005/8/layout/cycle3"/>
    <dgm:cxn modelId="{72059B1B-3E7D-48AE-AC93-86E97C1DEB51}" type="presParOf" srcId="{9326958E-8230-4C25-ADF0-0865346C1F24}" destId="{134B1673-C983-4ABB-B987-D6A66729AE14}" srcOrd="0" destOrd="0" presId="urn:microsoft.com/office/officeart/2005/8/layout/cycle3"/>
    <dgm:cxn modelId="{B1313451-2048-43D0-8B91-8546A387109B}" type="presParOf" srcId="{134B1673-C983-4ABB-B987-D6A66729AE14}" destId="{A8B04AC7-F77A-49E5-A863-69D55C5D3FB7}" srcOrd="0" destOrd="0" presId="urn:microsoft.com/office/officeart/2005/8/layout/cycle3"/>
    <dgm:cxn modelId="{74FC2E8A-5FA6-4090-BCA2-4A9614107C39}" type="presParOf" srcId="{134B1673-C983-4ABB-B987-D6A66729AE14}" destId="{267BEB6A-158B-44AB-8931-D9889D44AFD7}" srcOrd="1" destOrd="0" presId="urn:microsoft.com/office/officeart/2005/8/layout/cycle3"/>
    <dgm:cxn modelId="{9989B539-6397-47D4-B009-047221620FC4}" type="presParOf" srcId="{134B1673-C983-4ABB-B987-D6A66729AE14}" destId="{045388F8-F8D2-4B55-B5E0-EF1DCC667445}" srcOrd="2" destOrd="0" presId="urn:microsoft.com/office/officeart/2005/8/layout/cycle3"/>
    <dgm:cxn modelId="{6A8B3033-43F6-49D2-959A-A64CEE13CDD2}" type="presParOf" srcId="{134B1673-C983-4ABB-B987-D6A66729AE14}" destId="{C1EAA2F9-5147-4E79-AC37-025618538ADC}" srcOrd="3" destOrd="0" presId="urn:microsoft.com/office/officeart/2005/8/layout/cycle3"/>
    <dgm:cxn modelId="{BC8D201F-E432-4BDD-869F-C377B2BD766D}" type="presParOf" srcId="{134B1673-C983-4ABB-B987-D6A66729AE14}" destId="{CB63B4B1-7A6B-456A-BCB8-2BDF78CB8384}" srcOrd="4" destOrd="0" presId="urn:microsoft.com/office/officeart/2005/8/layout/cycle3"/>
    <dgm:cxn modelId="{24F0F758-0914-47F3-B660-9CEC28CA6C41}" type="presParOf" srcId="{134B1673-C983-4ABB-B987-D6A66729AE14}" destId="{3084A177-8485-430B-A277-5FE9BD1991C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modeling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 SQL every single</a:t>
            </a:r>
            <a:r>
              <a:rPr lang="en-US" baseline="0" dirty="0" smtClean="0"/>
              <a:t> day and it look me several attempts to get this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never touched Neo4j and I stumbled through the query in about half the time. Not</a:t>
            </a:r>
            <a:r>
              <a:rPr lang="en-US" baseline="0" dirty="0" smtClean="0"/>
              <a:t> only that, but the syntax is much more understandable.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being</a:t>
            </a:r>
            <a:r>
              <a:rPr lang="en-US" baseline="0" dirty="0" smtClean="0"/>
              <a:t> stranded on an island.</a:t>
            </a:r>
          </a:p>
          <a:p>
            <a:r>
              <a:rPr lang="en-US" baseline="0" dirty="0" smtClean="0"/>
              <a:t>When you are finally found 4 years later, you are asked who is the current president.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consistent, you won’t answer because you know your information is out of date.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available, you’ll answer with stale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1371600"/>
            <a:ext cx="1219200" cy="1219200"/>
            <a:chOff x="2438399" y="3"/>
            <a:chExt cx="12192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3402791"/>
            <a:ext cx="1219200" cy="1219200"/>
            <a:chOff x="2438399" y="3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3412316"/>
            <a:ext cx="1219200" cy="1219200"/>
            <a:chOff x="2438399" y="3"/>
            <a:chExt cx="12192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cxnSp>
        <p:nvCxnSpPr>
          <p:cNvPr id="16" name="Straight Arrow Connector 15"/>
          <p:cNvCxnSpPr>
            <a:stCxn id="7" idx="1"/>
            <a:endCxn id="13" idx="0"/>
          </p:cNvCxnSpPr>
          <p:nvPr/>
        </p:nvCxnSpPr>
        <p:spPr>
          <a:xfrm flipH="1">
            <a:off x="2743200" y="1981200"/>
            <a:ext cx="1219200" cy="143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 flipV="1">
            <a:off x="3352800" y="4012391"/>
            <a:ext cx="24384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5181600" y="1981200"/>
            <a:ext cx="1219200" cy="1421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73721"/>
              </p:ext>
            </p:extLst>
          </p:nvPr>
        </p:nvGraphicFramePr>
        <p:xfrm>
          <a:off x="762000" y="48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938372" y="548085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Every. Single.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SQL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556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Cypher (Neo4j)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start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node(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MATCH 	(n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FriendsWith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*2]-&gt;(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)-[:Uses]-&gt;(t),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		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n)-[:Uses]-&gt;(t)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fof,t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Document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Column Family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142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9375</TotalTime>
  <Words>323</Words>
  <Application>Microsoft Office PowerPoint</Application>
  <PresentationFormat>On-screen Show (4:3)</PresentationFormat>
  <Paragraphs>131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NoSQL Smackdown</vt:lpstr>
      <vt:lpstr>Who is this guy?</vt:lpstr>
      <vt:lpstr>Every. Single. Time.</vt:lpstr>
      <vt:lpstr>Friend of a Friend</vt:lpstr>
      <vt:lpstr>Friend of a Friend</vt:lpstr>
      <vt:lpstr>Dynamic Fields</vt:lpstr>
      <vt:lpstr>Dynamic Fields</vt:lpstr>
      <vt:lpstr>Versioning</vt:lpstr>
      <vt:lpstr>Versioning</vt:lpstr>
      <vt:lpstr>CAP Theorem</vt:lpstr>
      <vt:lpstr>CAP Theorem</vt:lpstr>
      <vt:lpstr>Partition Tolerance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Graph DataBases</vt:lpstr>
      <vt:lpstr>Document DataBases</vt:lpstr>
      <vt:lpstr>Key/Value DataBases</vt:lpstr>
      <vt:lpstr>Columnar DataBases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50</cp:revision>
  <dcterms:created xsi:type="dcterms:W3CDTF">2012-07-08T19:31:48Z</dcterms:created>
  <dcterms:modified xsi:type="dcterms:W3CDTF">2012-07-28T03:55:16Z</dcterms:modified>
</cp:coreProperties>
</file>