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AB531-1892-4A2F-8AE2-11DF140A3EA3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A1E6-17EC-4D43-9202-11586CFA7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3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A1E6-17EC-4D43-9202-11586CFA7E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4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A1E6-17EC-4D43-9202-11586CFA7E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4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A1E6-17EC-4D43-9202-11586CFA7E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8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A1E6-17EC-4D43-9202-11586CFA7E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8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A1E6-17EC-4D43-9202-11586CFA7E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A1E6-17EC-4D43-9202-11586CFA7E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3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2" y="255723"/>
            <a:ext cx="1323744" cy="4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2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8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1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8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7EBD-C057-49DE-A71A-DD0B29516AC7}" type="datetimeFigureOut">
              <a:rPr lang="zh-CN" altLang="en-US" smtClean="0"/>
              <a:t>2017-05-02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D7E4-7792-4913-BB4C-1B2B09B13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geos.com/" TargetMode="External"/><Relationship Id="rId3" Type="http://schemas.openxmlformats.org/officeDocument/2006/relationships/hyperlink" Target="https://www.impinj.com/" TargetMode="External"/><Relationship Id="rId7" Type="http://schemas.openxmlformats.org/officeDocument/2006/relationships/hyperlink" Target="http://www.inveng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omni-id.com/" TargetMode="External"/><Relationship Id="rId11" Type="http://schemas.openxmlformats.org/officeDocument/2006/relationships/hyperlink" Target="http://www.dominaterfid.com/" TargetMode="External"/><Relationship Id="rId5" Type="http://schemas.openxmlformats.org/officeDocument/2006/relationships/hyperlink" Target="http://www.alientechnology.com/" TargetMode="External"/><Relationship Id="rId10" Type="http://schemas.openxmlformats.org/officeDocument/2006/relationships/hyperlink" Target="https://www.vizinexrfid.com/" TargetMode="External"/><Relationship Id="rId4" Type="http://schemas.openxmlformats.org/officeDocument/2006/relationships/hyperlink" Target="http://www.ge.com/" TargetMode="External"/><Relationship Id="rId9" Type="http://schemas.openxmlformats.org/officeDocument/2006/relationships/hyperlink" Target="http://www.xtremerfi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6221" y="554295"/>
            <a:ext cx="2572719" cy="37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Homepage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76222" y="1414219"/>
            <a:ext cx="622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 Section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Home      Product      Application      Company       Contact</a:t>
            </a:r>
          </a:p>
          <a:p>
            <a:r>
              <a:rPr lang="en-US" altLang="zh-CN" sz="1200" dirty="0" smtClean="0"/>
              <a:t>With sub section shown while put the mouse on the section: 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2176222" y="2185849"/>
            <a:ext cx="567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Media Links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                Twitter     </a:t>
            </a:r>
            <a:r>
              <a:rPr lang="en-US" altLang="zh-CN" sz="1200" dirty="0" err="1" smtClean="0"/>
              <a:t>Youtube</a:t>
            </a:r>
            <a:r>
              <a:rPr lang="en-US" altLang="zh-CN" sz="1200" dirty="0" smtClean="0"/>
              <a:t>    Linked in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2176221" y="2487602"/>
            <a:ext cx="443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Banner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3 banners rotation 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Manufacture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Logistic</a:t>
            </a:r>
          </a:p>
          <a:p>
            <a:r>
              <a:rPr lang="en-US" altLang="zh-CN" sz="1200" dirty="0" smtClean="0"/>
              <a:t>                          Enterprise</a:t>
            </a: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76222" y="3528020"/>
            <a:ext cx="2251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 Search button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176222" y="4144999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 Applications:  6 Items</a:t>
            </a:r>
          </a:p>
          <a:p>
            <a:r>
              <a:rPr lang="en-US" altLang="zh-CN" sz="1200" dirty="0" smtClean="0"/>
              <a:t>                             Asset Management</a:t>
            </a:r>
          </a:p>
          <a:p>
            <a:r>
              <a:rPr lang="en-US" altLang="zh-CN" sz="1200" dirty="0" smtClean="0"/>
              <a:t>                             RTI Tracking</a:t>
            </a:r>
          </a:p>
          <a:p>
            <a:r>
              <a:rPr lang="en-US" altLang="zh-CN" sz="1200" dirty="0" smtClean="0"/>
              <a:t>                             Tool management</a:t>
            </a:r>
          </a:p>
          <a:p>
            <a:r>
              <a:rPr lang="en-US" altLang="zh-CN" sz="1200" dirty="0" smtClean="0"/>
              <a:t>                            WIP Tracking</a:t>
            </a:r>
          </a:p>
          <a:p>
            <a:r>
              <a:rPr lang="en-US" altLang="zh-CN" sz="1200" dirty="0" smtClean="0"/>
              <a:t>                            Vehicle Tracking</a:t>
            </a:r>
          </a:p>
          <a:p>
            <a:r>
              <a:rPr lang="en-US" altLang="zh-CN" sz="1200" dirty="0" smtClean="0"/>
              <a:t>                           MRO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76221" y="5797135"/>
            <a:ext cx="406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6. Address,   Request for Quotation           fixed in each page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81987" y="2604690"/>
            <a:ext cx="443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There needs one special Banner to introduce special products: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“</a:t>
            </a:r>
            <a:r>
              <a:rPr lang="en-US" altLang="zh-CN" sz="1200" dirty="0" err="1" smtClean="0"/>
              <a:t>eBolt</a:t>
            </a:r>
            <a:r>
              <a:rPr lang="en-US" altLang="zh-CN" sz="1200" dirty="0" smtClean="0"/>
              <a:t>”</a:t>
            </a:r>
          </a:p>
          <a:p>
            <a:r>
              <a:rPr lang="en-US" altLang="zh-CN" sz="1200" dirty="0"/>
              <a:t>P</a:t>
            </a:r>
            <a:r>
              <a:rPr lang="en-US" altLang="zh-CN" sz="1200" dirty="0" smtClean="0"/>
              <a:t>ics with contents</a:t>
            </a:r>
          </a:p>
          <a:p>
            <a:r>
              <a:rPr lang="en-US" altLang="zh-CN" sz="1200" dirty="0" smtClean="0"/>
              <a:t>Also a link to this product while click on it;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39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9948" y="1043791"/>
            <a:ext cx="2572719" cy="37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Section: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948" y="2748028"/>
            <a:ext cx="74740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General introduction of </a:t>
            </a:r>
            <a:r>
              <a:rPr lang="en-US" altLang="zh-CN" sz="1200" dirty="0" err="1" smtClean="0"/>
              <a:t>Crepak’s</a:t>
            </a:r>
            <a:r>
              <a:rPr lang="en-US" altLang="zh-CN" sz="1200" dirty="0" smtClean="0"/>
              <a:t> products, pure characters; 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 Products family introduction: 6 sections, each family with simple introduction and a pic;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Tumbler Tags</a:t>
            </a:r>
          </a:p>
          <a:p>
            <a:r>
              <a:rPr lang="en-US" altLang="zh-CN" sz="1200" dirty="0" smtClean="0"/>
              <a:t>                     Saber Tags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Terminator Tags</a:t>
            </a:r>
          </a:p>
          <a:p>
            <a:r>
              <a:rPr lang="en-US" altLang="zh-CN" sz="1200" dirty="0" smtClean="0"/>
              <a:t>                     </a:t>
            </a:r>
            <a:r>
              <a:rPr lang="en-US" altLang="zh-CN" sz="1200" dirty="0" err="1" smtClean="0"/>
              <a:t>eBolt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</a:t>
            </a:r>
            <a:r>
              <a:rPr lang="en-US" altLang="zh-CN" sz="1200" dirty="0" err="1" smtClean="0"/>
              <a:t>eplate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Tag Customization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5. Can get access to each family by click on the pics of the family;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7658" y="1644178"/>
            <a:ext cx="750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One page for general </a:t>
            </a:r>
            <a:r>
              <a:rPr lang="en-US" altLang="zh-CN" sz="1200" dirty="0" err="1" smtClean="0"/>
              <a:t>crepak’s</a:t>
            </a:r>
            <a:r>
              <a:rPr lang="en-US" altLang="zh-CN" sz="1200" dirty="0" smtClean="0"/>
              <a:t> production introduction, 6 Separate pages to introduce each families;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19948" y="2234405"/>
            <a:ext cx="567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Banners of the applied products family;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03802" y="5302665"/>
            <a:ext cx="747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6. At each product family page: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General introduction of the family, list all products of this family, with selling points summarize of this product, download of the product datasheet by input audiences’ mail address;                    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291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946" y="1441721"/>
            <a:ext cx="2572719" cy="37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Section: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81946" y="4767087"/>
            <a:ext cx="5672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Content to introduce this application, with pics if there is;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 Products be applicable for this application, with pics;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5. Successful stories to be listed;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2781946" y="1965394"/>
            <a:ext cx="7506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No general application introduction, 6 Separate pages to introduce each applications: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                     Asset Management</a:t>
            </a:r>
          </a:p>
          <a:p>
            <a:r>
              <a:rPr lang="en-US" altLang="zh-CN" sz="1200" dirty="0" smtClean="0"/>
              <a:t>                         RTI Tracking</a:t>
            </a:r>
          </a:p>
          <a:p>
            <a:r>
              <a:rPr lang="en-US" altLang="zh-CN" sz="1200" dirty="0" smtClean="0"/>
              <a:t>                         Tool management</a:t>
            </a:r>
          </a:p>
          <a:p>
            <a:r>
              <a:rPr lang="en-US" altLang="zh-CN" sz="1200" dirty="0" smtClean="0"/>
              <a:t>                         WIP Tracking</a:t>
            </a:r>
          </a:p>
          <a:p>
            <a:r>
              <a:rPr lang="en-US" altLang="zh-CN" sz="1200" dirty="0" smtClean="0"/>
              <a:t>                         Vehicle Tracking</a:t>
            </a:r>
          </a:p>
          <a:p>
            <a:r>
              <a:rPr lang="en-US" altLang="zh-CN" sz="1200" dirty="0" smtClean="0"/>
              <a:t>                         MRO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14235" y="3822982"/>
            <a:ext cx="567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At each application page, there is a banner to show the pic of this application;</a:t>
            </a:r>
          </a:p>
        </p:txBody>
      </p:sp>
    </p:spTree>
    <p:extLst>
      <p:ext uri="{BB962C8B-B14F-4D97-AF65-F5344CB8AC3E}">
        <p14:creationId xmlns:p14="http://schemas.microsoft.com/office/powerpoint/2010/main" val="14472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1581" y="1173996"/>
            <a:ext cx="2572719" cy="37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Company section: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81581" y="1721670"/>
            <a:ext cx="4543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With 4 separate section of company section:</a:t>
            </a:r>
          </a:p>
          <a:p>
            <a:r>
              <a:rPr lang="en-US" altLang="zh-CN" sz="1200" dirty="0" smtClean="0"/>
              <a:t>About Us</a:t>
            </a:r>
          </a:p>
          <a:p>
            <a:r>
              <a:rPr lang="en-US" altLang="zh-CN" sz="1200" dirty="0" smtClean="0"/>
              <a:t>News and Events</a:t>
            </a:r>
          </a:p>
          <a:p>
            <a:r>
              <a:rPr lang="en-US" altLang="zh-CN" sz="1200" dirty="0" smtClean="0"/>
              <a:t>Successful story</a:t>
            </a:r>
          </a:p>
          <a:p>
            <a:r>
              <a:rPr lang="en-US" altLang="zh-CN" sz="1200" dirty="0" smtClean="0"/>
              <a:t>Partner program</a:t>
            </a:r>
          </a:p>
          <a:p>
            <a:r>
              <a:rPr lang="en-US" altLang="zh-CN" sz="1200" dirty="0" smtClean="0"/>
              <a:t>Careers in </a:t>
            </a:r>
            <a:r>
              <a:rPr lang="en-US" altLang="zh-CN" sz="1200" dirty="0" err="1" smtClean="0"/>
              <a:t>Crepak</a:t>
            </a:r>
            <a:endParaRPr lang="en-US" altLang="zh-CN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081581" y="3377405"/>
            <a:ext cx="5672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At about us sub-section, there is content with pics;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3. About Successful story, listed on rows;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 About News and Events, </a:t>
            </a:r>
            <a:r>
              <a:rPr lang="en-US" altLang="zh-CN" sz="1200" dirty="0"/>
              <a:t>l</a:t>
            </a:r>
            <a:r>
              <a:rPr lang="en-US" altLang="zh-CN" sz="1200" dirty="0" smtClean="0"/>
              <a:t>ist company news and market news separately, list recent 5 news of each sub section; at each item of news, there is a pic and brief introduction of the content;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5. About Partner program, content with pics;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6. About Careers in </a:t>
            </a:r>
            <a:r>
              <a:rPr lang="en-US" altLang="zh-CN" sz="1200" dirty="0" err="1" smtClean="0"/>
              <a:t>Crepak</a:t>
            </a:r>
            <a:r>
              <a:rPr lang="en-US" altLang="zh-CN" sz="1200" dirty="0" smtClean="0"/>
              <a:t>, content with pics;</a:t>
            </a:r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012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9880" y="1495585"/>
            <a:ext cx="2572719" cy="37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Contact section: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39880" y="2124625"/>
            <a:ext cx="4543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List the company address with Google map;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2. List a form of inquiries, the form should includes below items: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Company name</a:t>
            </a:r>
          </a:p>
          <a:p>
            <a:r>
              <a:rPr lang="en-US" altLang="zh-CN" sz="1200" dirty="0" smtClean="0"/>
              <a:t>Country</a:t>
            </a:r>
          </a:p>
          <a:p>
            <a:r>
              <a:rPr lang="en-US" altLang="zh-CN" sz="1200" dirty="0" smtClean="0"/>
              <a:t>First Name</a:t>
            </a:r>
          </a:p>
          <a:p>
            <a:r>
              <a:rPr lang="en-US" altLang="zh-CN" sz="1200" dirty="0" smtClean="0"/>
              <a:t>Last Name</a:t>
            </a:r>
          </a:p>
          <a:p>
            <a:r>
              <a:rPr lang="en-US" altLang="zh-CN" sz="1200" dirty="0" smtClean="0"/>
              <a:t>Email Address</a:t>
            </a:r>
          </a:p>
          <a:p>
            <a:r>
              <a:rPr lang="en-US" altLang="zh-CN" sz="1200" dirty="0" smtClean="0"/>
              <a:t>Phone</a:t>
            </a:r>
          </a:p>
          <a:p>
            <a:r>
              <a:rPr lang="en-US" altLang="zh-CN" sz="1200" dirty="0" smtClean="0"/>
              <a:t>Company role(choose from System integrator, End User, Distributor, Others)</a:t>
            </a:r>
          </a:p>
          <a:p>
            <a:r>
              <a:rPr lang="en-US" altLang="zh-CN" sz="1200" dirty="0" smtClean="0"/>
              <a:t>Subject</a:t>
            </a:r>
          </a:p>
          <a:p>
            <a:r>
              <a:rPr lang="en-US" altLang="zh-CN" sz="1200" dirty="0" smtClean="0"/>
              <a:t>Message</a:t>
            </a:r>
            <a:endParaRPr lang="en-US" altLang="zh-CN" sz="1200" dirty="0"/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0024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3755" y="957019"/>
            <a:ext cx="2572719" cy="37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 website: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43755" y="2047134"/>
            <a:ext cx="8890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hlinkClick r:id="rId3"/>
              </a:rPr>
              <a:t>https</a:t>
            </a:r>
            <a:r>
              <a:rPr lang="en-US" altLang="zh-CN" sz="1200" dirty="0">
                <a:hlinkClick r:id="rId3"/>
              </a:rPr>
              <a:t>://</a:t>
            </a:r>
            <a:r>
              <a:rPr lang="en-US" altLang="zh-CN" sz="1200" dirty="0" smtClean="0">
                <a:hlinkClick r:id="rId3"/>
              </a:rPr>
              <a:t>www.impinj.com</a:t>
            </a:r>
            <a:endParaRPr lang="en-US" altLang="zh-CN" sz="1200" dirty="0" smtClean="0"/>
          </a:p>
          <a:p>
            <a:r>
              <a:rPr lang="en-US" altLang="zh-CN" sz="1200" dirty="0">
                <a:hlinkClick r:id="rId3"/>
              </a:rPr>
              <a:t>www.ibm.com</a:t>
            </a:r>
          </a:p>
          <a:p>
            <a:r>
              <a:rPr lang="en-US" altLang="zh-CN" sz="1200" dirty="0">
                <a:hlinkClick r:id="rId3"/>
              </a:rPr>
              <a:t>www.cisco.com</a:t>
            </a:r>
          </a:p>
          <a:p>
            <a:r>
              <a:rPr lang="en-US" altLang="zh-CN" sz="1200" smtClean="0">
                <a:hlinkClick r:id="rId4"/>
              </a:rPr>
              <a:t>www.ge.com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5"/>
              </a:rPr>
              <a:t>www.alientechnology.com</a:t>
            </a:r>
            <a:endParaRPr lang="en-US" altLang="zh-CN" sz="1200" dirty="0"/>
          </a:p>
          <a:p>
            <a:r>
              <a:rPr lang="en-US" altLang="zh-CN" sz="1200" dirty="0" smtClean="0">
                <a:hlinkClick r:id="rId6"/>
              </a:rPr>
              <a:t>www.omni-ID.com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7"/>
              </a:rPr>
              <a:t>www.invengo.com</a:t>
            </a:r>
            <a:endParaRPr lang="en-US" altLang="zh-CN" sz="1200" dirty="0" smtClean="0"/>
          </a:p>
          <a:p>
            <a:r>
              <a:rPr lang="en-US" altLang="zh-CN" sz="1200" dirty="0">
                <a:hlinkClick r:id="rId8"/>
              </a:rPr>
              <a:t>http://www.tageos.com</a:t>
            </a:r>
            <a:r>
              <a:rPr lang="en-US" altLang="zh-CN" sz="1200" dirty="0" smtClean="0">
                <a:hlinkClick r:id="rId8"/>
              </a:rPr>
              <a:t>/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9"/>
              </a:rPr>
              <a:t>http://www.xtremerfid.com/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10"/>
              </a:rPr>
              <a:t>https://www.vizinexrfid.com/</a:t>
            </a:r>
            <a:endParaRPr lang="en-US" altLang="zh-CN" sz="1200" dirty="0"/>
          </a:p>
          <a:p>
            <a:r>
              <a:rPr lang="en-US" altLang="zh-CN" sz="1200" dirty="0" smtClean="0">
                <a:hlinkClick r:id="rId11"/>
              </a:rPr>
              <a:t>http://www.dominaterfid.com/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23208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529</Words>
  <Application>Microsoft Office PowerPoint</Application>
  <PresentationFormat>宽屏</PresentationFormat>
  <Paragraphs>106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Crystal</dc:creator>
  <cp:lastModifiedBy>Crystal</cp:lastModifiedBy>
  <cp:revision>35</cp:revision>
  <dcterms:created xsi:type="dcterms:W3CDTF">2017-05-01T11:03:57Z</dcterms:created>
  <dcterms:modified xsi:type="dcterms:W3CDTF">2017-05-02T12:58:23Z</dcterms:modified>
</cp:coreProperties>
</file>