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df41830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8df41830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23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df41830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8df41830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8e6158a6f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8e6158a6f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e6158a6f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e6158a6f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96f8962a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96f8962a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e6158a6f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8e6158a6f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Glove’s primary goals are to collect/transfer raw data to the desktop with minimum latency.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Desktop application performs  most data processing.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Processed data controls the video game demo.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924924e0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924924e0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8e6158a6f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8e6158a6f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Tracking Glove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899"/>
            <a:ext cx="7688100" cy="814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Daniel Hamilton (EE)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Consulting Engineer - Shantanu Gulgule (EE)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399250"/>
            <a:ext cx="70221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glove aims to capture bends in MCP and PIP finger joints and orientation of the hand.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Wirelessly transfers raw sensor data to Bluetooth devices.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Practical applications include sign language interpretation, expressive controllers for musical performances, and gaming.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765" y="2475121"/>
            <a:ext cx="1705066" cy="2138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919" y="2475121"/>
            <a:ext cx="1882472" cy="213872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063091" y="4669050"/>
            <a:ext cx="4506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Figure 1: 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MCP and PIP finger joints (left) and 3 axes of hand orientation (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right).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8730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out there?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399250"/>
            <a:ext cx="70221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This project was inspired by the Nintendo Power Glove, which was released in 1989.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</a:t>
            </a:r>
            <a:r>
              <a:rPr lang="en-US" dirty="0" err="1"/>
              <a:t>i</a:t>
            </a:r>
            <a:r>
              <a:rPr lang="en" dirty="0"/>
              <a:t>nger bend sensors allowed for 4 positions per finger on 4 fingers.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Triangulation of 2 ultrasonic speakers on the glove to capture yaw and roll (</a:t>
            </a:r>
            <a:r>
              <a:rPr lang="en" u="sng" dirty="0"/>
              <a:t>not pitch</a:t>
            </a:r>
            <a:r>
              <a:rPr lang="en" dirty="0"/>
              <a:t>).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Notoriously difficult to use - </a:t>
            </a:r>
            <a:r>
              <a:rPr lang="en" i="1" dirty="0"/>
              <a:t>hopefully</a:t>
            </a:r>
            <a:r>
              <a:rPr lang="en" dirty="0"/>
              <a:t> not true for my glove!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3025588" y="4675774"/>
            <a:ext cx="312919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Figure 2: 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The Nintendo Power Glove.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6EA25-FA94-46D0-A3CA-BC2B7842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88" y="2571750"/>
            <a:ext cx="2929932" cy="2195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- Hardware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7650" y="1399250"/>
            <a:ext cx="7746300" cy="31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Build “stretch” sensors out of conductive fabrics that change resistance as they stretch. Will be placed in voltage divider circuits on each MCP and PIP joint to capture voltage readings.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Analog Multiplexers allow all 10 sensor voltages to be read using 2 ADC lines and a few mux select GPIO lines.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Accelerometer, gyroscope, and magnetometer sensors to calculate attitude and heading.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Serial to Bluetooth module for transmitting data wirelessly.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Li-ion rechargeable battery and voltage regulator as device power source.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Constant Current, Constant Voltage (CCCV) battery charger circuit.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Speaker to play a short tune when glove is plugged into charger or fully charged.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555 timer and class AB amplifier to generate 4 notes in the tune.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LCD to display battery charge percentage and Bluetooth connection status.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Diagram</a:t>
            </a:r>
            <a:endParaRPr/>
          </a:p>
        </p:txBody>
      </p:sp>
      <p:sp>
        <p:nvSpPr>
          <p:cNvPr id="4" name="Google Shape;96;p14">
            <a:extLst>
              <a:ext uri="{FF2B5EF4-FFF2-40B4-BE49-F238E27FC236}">
                <a16:creationId xmlns:a16="http://schemas.microsoft.com/office/drawing/2014/main" id="{E1E0860C-E3C8-4008-87D8-F524B11E51D8}"/>
              </a:ext>
            </a:extLst>
          </p:cNvPr>
          <p:cNvSpPr txBox="1"/>
          <p:nvPr/>
        </p:nvSpPr>
        <p:spPr>
          <a:xfrm>
            <a:off x="3007403" y="4778799"/>
            <a:ext cx="312919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Figure 3: 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High-level hardware diagram.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9939D-0973-4189-8821-4D18303A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40" y="1047641"/>
            <a:ext cx="7005919" cy="3792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899077-0F69-47A6-BAFF-440BF0748047}"/>
              </a:ext>
            </a:extLst>
          </p:cNvPr>
          <p:cNvSpPr/>
          <p:nvPr/>
        </p:nvSpPr>
        <p:spPr>
          <a:xfrm>
            <a:off x="679076" y="1047641"/>
            <a:ext cx="625289" cy="36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- Software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7650" y="1319625"/>
            <a:ext cx="7746300" cy="3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Glove  - MSP432</a:t>
            </a:r>
            <a:endParaRPr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Collect all sensor data and transfer the data to the desktop application with minimum latency - I2C, UART, and ADC.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Ability to recognize Bluetooth connection and disconnection.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Estimate remaining battery charge based on the battery’s discharge voltage diagram – ADC.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Control 555 timer to play specific notes in a tune – GPIO, timers, and interrupts.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Desktop Application</a:t>
            </a:r>
            <a:endParaRPr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Connect, disconnect, and decode messages transferred over Bluetooth.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Calculate hand orientation using the gyroscope while compensating for gyro drift with accelerometer and magnetometer.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Make a video game in Unity/C# that can be controlled using the processed glove inputs.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Flowchart</a:t>
            </a:r>
            <a:endParaRPr/>
          </a:p>
        </p:txBody>
      </p:sp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0ED6B19C-8E78-433D-BDBA-36EEB16A26F5}"/>
              </a:ext>
            </a:extLst>
          </p:cNvPr>
          <p:cNvSpPr txBox="1"/>
          <p:nvPr/>
        </p:nvSpPr>
        <p:spPr>
          <a:xfrm>
            <a:off x="3007403" y="4778799"/>
            <a:ext cx="312919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Figure 4: 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High-level software flowchart.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B029A-3C21-486E-AA1E-BF456571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1040929"/>
            <a:ext cx="7046258" cy="38282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B559A1-8B4B-4017-B739-6D4659F731E0}"/>
              </a:ext>
            </a:extLst>
          </p:cNvPr>
          <p:cNvSpPr/>
          <p:nvPr/>
        </p:nvSpPr>
        <p:spPr>
          <a:xfrm>
            <a:off x="517712" y="1040929"/>
            <a:ext cx="625289" cy="36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60675" y="1460475"/>
            <a:ext cx="30120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First few weeks of Gantt chart shown to the right.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~3 weeks of </a:t>
            </a:r>
            <a:r>
              <a:rPr lang="en-US" dirty="0"/>
              <a:t>research &amp; design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~4 weeks of HW Prototyping (PCB 1 design at end)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~4 weeks of SW Implementation &amp; HW Improvements (PCB 2 design at end)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~3 weeks of polish and stretch goals (if time allows)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8E3994D5-4E12-4F5D-A45D-5B4C24D51E73}"/>
              </a:ext>
            </a:extLst>
          </p:cNvPr>
          <p:cNvSpPr txBox="1"/>
          <p:nvPr/>
        </p:nvSpPr>
        <p:spPr>
          <a:xfrm>
            <a:off x="4410714" y="4737565"/>
            <a:ext cx="312919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Figure 5: 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Gantt chart for project timeline.</a:t>
            </a: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1AC6C-4DA7-476E-8520-2D0E8562B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468" y="997376"/>
            <a:ext cx="5867683" cy="3550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666425" y="1968700"/>
            <a:ext cx="76887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40"/>
              <a:t>Questions</a:t>
            </a:r>
            <a:endParaRPr sz="46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538</Words>
  <Application>Microsoft Office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Raleway</vt:lpstr>
      <vt:lpstr>Lato</vt:lpstr>
      <vt:lpstr>Streamline</vt:lpstr>
      <vt:lpstr>Hand Tracking Glove</vt:lpstr>
      <vt:lpstr>Introduction</vt:lpstr>
      <vt:lpstr>What’s out there?</vt:lpstr>
      <vt:lpstr>Description - Hardware</vt:lpstr>
      <vt:lpstr>Hardware Diagram</vt:lpstr>
      <vt:lpstr>Description - Software</vt:lpstr>
      <vt:lpstr>Software Flowchart</vt:lpstr>
      <vt:lpstr>Gantt Chart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Tracking Glove</dc:title>
  <cp:lastModifiedBy>Hamilton,Daniel A</cp:lastModifiedBy>
  <cp:revision>43</cp:revision>
  <dcterms:modified xsi:type="dcterms:W3CDTF">2021-01-29T05:30:56Z</dcterms:modified>
</cp:coreProperties>
</file>