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4" r:id="rId9"/>
    <p:sldId id="261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>
        <p:scale>
          <a:sx n="100" d="100"/>
          <a:sy n="100" d="100"/>
        </p:scale>
        <p:origin x="9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7F38-D106-451D-9B23-8C0CDCBE2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Micro-mania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990E6-A2AC-484D-AC4A-976E5F8F2C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Crain</a:t>
            </a:r>
          </a:p>
          <a:p>
            <a:r>
              <a:rPr lang="en-US" dirty="0"/>
              <a:t>Daniel Hamilton </a:t>
            </a:r>
          </a:p>
          <a:p>
            <a:r>
              <a:rPr lang="en-US" dirty="0"/>
              <a:t>Matt Dolan</a:t>
            </a:r>
          </a:p>
        </p:txBody>
      </p:sp>
    </p:spTree>
    <p:extLst>
      <p:ext uri="{BB962C8B-B14F-4D97-AF65-F5344CB8AC3E}">
        <p14:creationId xmlns:p14="http://schemas.microsoft.com/office/powerpoint/2010/main" val="3363931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A6BB-DBFA-410C-8469-26E68750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EC18A-2127-49AD-B999-71A4F903B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Keeps score of total moves for overall score</a:t>
            </a:r>
          </a:p>
          <a:p>
            <a:r>
              <a:rPr lang="en-US" dirty="0"/>
              <a:t>Randomly generates the tile map for repeated games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EAA85-C505-4DEF-808D-1E9EE4C334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1" t="9983" r="39443"/>
          <a:stretch/>
        </p:blipFill>
        <p:spPr>
          <a:xfrm rot="5400000">
            <a:off x="1650469" y="3072343"/>
            <a:ext cx="2514599" cy="35327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89B3B2-1953-4829-BFEC-469C904B5D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41" t="10324" r="42260"/>
          <a:stretch/>
        </p:blipFill>
        <p:spPr>
          <a:xfrm rot="5400000">
            <a:off x="8098861" y="3147449"/>
            <a:ext cx="2514600" cy="338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6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BD60-6576-4D76-B2D1-625586548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45190-2413-4735-8E02-C82BBC199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each game is finished, the Macro-Mania returns to a menu screen where the host player can choose from 3 other games to play, or replay the same game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83AF1-0814-4301-A8F4-86CA2FEE4A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 r="36666"/>
          <a:stretch/>
        </p:blipFill>
        <p:spPr>
          <a:xfrm rot="5400000">
            <a:off x="4182834" y="2694217"/>
            <a:ext cx="3276600" cy="42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24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62DB-36D3-4B76-A9F3-9D6A9A4D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writing to LCD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83AB7-C7A1-4FA8-A909-6424945C1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16x faster writing speeds on average</a:t>
            </a:r>
          </a:p>
          <a:p>
            <a:r>
              <a:rPr lang="en-US" dirty="0" err="1"/>
              <a:t>Spi</a:t>
            </a:r>
            <a:r>
              <a:rPr lang="en-US" dirty="0"/>
              <a:t> requires 48 bits to write 16 bits of data to 1 register on the </a:t>
            </a:r>
            <a:r>
              <a:rPr lang="en-US" dirty="0" err="1"/>
              <a:t>lcd</a:t>
            </a:r>
            <a:endParaRPr lang="en-US" dirty="0"/>
          </a:p>
          <a:p>
            <a:r>
              <a:rPr lang="en-US" dirty="0"/>
              <a:t>Parallel requires 2 transfers to write to 1 register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038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E5F9-2516-4D9D-8113-283CB0CC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91CF7-519E-4AE9-AC36-835729F9A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37857"/>
            <a:ext cx="9905998" cy="3853343"/>
          </a:xfrm>
        </p:spPr>
        <p:txBody>
          <a:bodyPr/>
          <a:lstStyle/>
          <a:p>
            <a:r>
              <a:rPr lang="en-US" dirty="0"/>
              <a:t>Manipulating the boards to work in parallel</a:t>
            </a:r>
          </a:p>
          <a:p>
            <a:r>
              <a:rPr lang="en-US" dirty="0"/>
              <a:t>Syncing host to client for minimal lag</a:t>
            </a:r>
          </a:p>
          <a:p>
            <a:r>
              <a:rPr lang="en-US" dirty="0"/>
              <a:t>Transferring data for large arrays over </a:t>
            </a:r>
            <a:r>
              <a:rPr lang="en-US" dirty="0" err="1"/>
              <a:t>wifi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691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1AA0-1069-46F3-BA1C-39531F4FD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Micro-mania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F5F56-6F9D-4E40-B77C-BF664EA5A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Gaming console with 4 minigames 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Flappy Bird</a:t>
            </a:r>
          </a:p>
          <a:p>
            <a:r>
              <a:rPr lang="en-US" sz="3200" dirty="0" err="1"/>
              <a:t>Goomball</a:t>
            </a:r>
            <a:endParaRPr lang="en-US" sz="3200" dirty="0"/>
          </a:p>
          <a:p>
            <a:r>
              <a:rPr lang="en-US" sz="3200" dirty="0"/>
              <a:t>Slither</a:t>
            </a:r>
          </a:p>
          <a:p>
            <a:r>
              <a:rPr lang="en-US" sz="3200" dirty="0"/>
              <a:t>Tiles</a:t>
            </a:r>
          </a:p>
        </p:txBody>
      </p:sp>
    </p:spTree>
    <p:extLst>
      <p:ext uri="{BB962C8B-B14F-4D97-AF65-F5344CB8AC3E}">
        <p14:creationId xmlns:p14="http://schemas.microsoft.com/office/powerpoint/2010/main" val="152475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BFFA-9232-4B7F-9205-E221079C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Flappy Bird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1BE3F-7B11-4346-B85C-6D854B3D2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Very similar to the traditional Flappy Bird on phones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Added two player capability, players compete for higher score and see each others point of view on their screen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26F217-5478-45E6-8A05-05D4A475F3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56" t="6959" r="34444" b="7300"/>
          <a:stretch/>
        </p:blipFill>
        <p:spPr>
          <a:xfrm rot="5400000">
            <a:off x="2244473" y="3205198"/>
            <a:ext cx="2466210" cy="317180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6E98737-AB02-4B8E-B077-F6EB6A745A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00" t="14095" r="42571" b="77016"/>
          <a:stretch/>
        </p:blipFill>
        <p:spPr>
          <a:xfrm>
            <a:off x="6875973" y="4150315"/>
            <a:ext cx="1775887" cy="128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8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26A88-F7BC-479A-91CF-0E86AF9B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Flappy bird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8A9DB-2259-4108-85E8-364E9CD9E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Sprite implementation for the bird</a:t>
            </a:r>
          </a:p>
          <a:p>
            <a:r>
              <a:rPr lang="en-US" dirty="0"/>
              <a:t>Dynamic creation and deletion for the pipes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410B00-6CC3-4BA4-B657-0EDA3E47D4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67" t="10389" r="35277" b="3870"/>
          <a:stretch/>
        </p:blipFill>
        <p:spPr>
          <a:xfrm rot="5400000">
            <a:off x="7613346" y="3118069"/>
            <a:ext cx="2693373" cy="38019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4D8753-F354-4502-8F49-E5A950C74A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00" t="8309" r="33889" b="5950"/>
          <a:stretch/>
        </p:blipFill>
        <p:spPr>
          <a:xfrm rot="5400000">
            <a:off x="1985266" y="3237553"/>
            <a:ext cx="2693374" cy="356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67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451F-2A7B-4771-BD6F-D7DE39F05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Goomball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60152-22F1-435F-8B87-D94BBEB04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Player 1 is Mario, Player 2 is Luigi </a:t>
            </a:r>
          </a:p>
          <a:p>
            <a:r>
              <a:rPr lang="en-US" dirty="0"/>
              <a:t>Survive the longest by dodging the </a:t>
            </a:r>
            <a:r>
              <a:rPr lang="en-US" dirty="0" err="1"/>
              <a:t>Goombas</a:t>
            </a:r>
            <a:endParaRPr lang="en-US" dirty="0"/>
          </a:p>
          <a:p>
            <a:r>
              <a:rPr lang="en-US" dirty="0"/>
              <a:t>Each players life count and run time are displayed above the arena</a:t>
            </a:r>
          </a:p>
          <a:p>
            <a:r>
              <a:rPr lang="en-US" dirty="0"/>
              <a:t>Predefined macros allow for easy changes to the number of </a:t>
            </a:r>
            <a:r>
              <a:rPr lang="en-US" dirty="0" err="1"/>
              <a:t>Goombas</a:t>
            </a:r>
            <a:r>
              <a:rPr lang="en-US" dirty="0"/>
              <a:t>, lives, and max and min speeds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38C3CC-ADA9-4A4A-AB1A-F1659EEC23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11" t="4814" r="33889" b="2222"/>
          <a:stretch/>
        </p:blipFill>
        <p:spPr>
          <a:xfrm rot="5400000">
            <a:off x="4738862" y="3464095"/>
            <a:ext cx="2711099" cy="360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5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3486-3A86-41DE-BF37-C5AF401E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Goomball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41703-7036-46EC-9E4D-6A41DD100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Sprite implementation for Mario, Luigi, </a:t>
            </a:r>
            <a:r>
              <a:rPr lang="en-US" dirty="0" err="1"/>
              <a:t>Goomba</a:t>
            </a:r>
            <a:r>
              <a:rPr lang="en-US" dirty="0"/>
              <a:t>, and Mushroom</a:t>
            </a:r>
          </a:p>
          <a:p>
            <a:r>
              <a:rPr lang="en-US" dirty="0"/>
              <a:t>If you collide with a </a:t>
            </a:r>
            <a:r>
              <a:rPr lang="en-US" dirty="0" err="1"/>
              <a:t>Goomba</a:t>
            </a:r>
            <a:r>
              <a:rPr lang="en-US" dirty="0"/>
              <a:t> you lose a life.</a:t>
            </a:r>
          </a:p>
          <a:p>
            <a:r>
              <a:rPr lang="en-US" dirty="0"/>
              <a:t>If you collide with  the life you increase your life total by 1.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2F2F5-B3E8-4B7D-AB55-FAA17E06E6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6" t="9767" r="29445"/>
          <a:stretch/>
        </p:blipFill>
        <p:spPr>
          <a:xfrm rot="5400000">
            <a:off x="4660901" y="3062283"/>
            <a:ext cx="2867021" cy="360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9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4929B-E863-4DEF-9A76-91529275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Slither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FE1CE-E222-4321-889A-BC9C91EF8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player snake game</a:t>
            </a:r>
          </a:p>
          <a:p>
            <a:r>
              <a:rPr lang="en-US" dirty="0"/>
              <a:t>Grow your snake by eating the apples</a:t>
            </a:r>
          </a:p>
          <a:p>
            <a:r>
              <a:rPr lang="en-US" dirty="0"/>
              <a:t>Hide from other snakes and attack them by making them run into your snake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DFD83-7356-4D74-B109-31FB04061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4" r="33332"/>
          <a:stretch/>
        </p:blipFill>
        <p:spPr>
          <a:xfrm rot="5400000">
            <a:off x="6875698" y="3113313"/>
            <a:ext cx="2743201" cy="352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41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0FF0-355F-4496-B452-5C4E3438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SLITHER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C05EF-747F-4A23-9EB1-688CB843E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map with player screens showing only their point of view</a:t>
            </a:r>
          </a:p>
          <a:p>
            <a:r>
              <a:rPr lang="en-US" dirty="0"/>
              <a:t>Predefined game macros allows for quick manipulation of map size, max food count, player colors, and animation timings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D8ED54-9CA5-48B9-986C-8CC5364559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67" r="35000"/>
          <a:stretch/>
        </p:blipFill>
        <p:spPr>
          <a:xfrm rot="5400000">
            <a:off x="2118622" y="2911126"/>
            <a:ext cx="3004483" cy="4035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65C363-C5A0-4316-B358-7F706C6468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34" r="31666"/>
          <a:stretch/>
        </p:blipFill>
        <p:spPr>
          <a:xfrm rot="5400000">
            <a:off x="7669821" y="3053715"/>
            <a:ext cx="3002302" cy="375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30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A6BB-DBFA-410C-8469-26E68750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EC18A-2127-49AD-B999-71A4F903B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player game using memorization</a:t>
            </a:r>
          </a:p>
          <a:p>
            <a:r>
              <a:rPr lang="en-US" dirty="0"/>
              <a:t>Remember the picture shown at the beginning consisting of 8 colors</a:t>
            </a:r>
          </a:p>
          <a:p>
            <a:r>
              <a:rPr lang="en-US" dirty="0"/>
              <a:t>Match each pair of colors together with out mistakes to get the best score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7CF8DA-99B9-45E5-A01A-A076FD1235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34" t="17821" r="43612"/>
          <a:stretch/>
        </p:blipFill>
        <p:spPr>
          <a:xfrm rot="5400000">
            <a:off x="3922693" y="3103544"/>
            <a:ext cx="2414004" cy="326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04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558</TotalTime>
  <Words>347</Words>
  <Application>Microsoft Office PowerPoint</Application>
  <PresentationFormat>Widescreen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Mesh</vt:lpstr>
      <vt:lpstr>Micro-mania</vt:lpstr>
      <vt:lpstr>Micro-mania</vt:lpstr>
      <vt:lpstr>Flappy Bird</vt:lpstr>
      <vt:lpstr>Flappy bird</vt:lpstr>
      <vt:lpstr>Goomball</vt:lpstr>
      <vt:lpstr>Goomball</vt:lpstr>
      <vt:lpstr>Slither</vt:lpstr>
      <vt:lpstr>SLITHER</vt:lpstr>
      <vt:lpstr>TILES</vt:lpstr>
      <vt:lpstr>TILES</vt:lpstr>
      <vt:lpstr>Console integration</vt:lpstr>
      <vt:lpstr>Parallel writing to LCD</vt:lpstr>
      <vt:lpstr>Problems Encountered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Micro-mania</dc:title>
  <dc:creator>Crain,Jacob H</dc:creator>
  <cp:lastModifiedBy>Crain,Jacob H</cp:lastModifiedBy>
  <cp:revision>18</cp:revision>
  <dcterms:created xsi:type="dcterms:W3CDTF">2019-05-02T06:19:10Z</dcterms:created>
  <dcterms:modified xsi:type="dcterms:W3CDTF">2019-05-02T15:37:22Z</dcterms:modified>
</cp:coreProperties>
</file>