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3"/>
  </p:handoutMasterIdLst>
  <p:sldIdLst>
    <p:sldId id="256" r:id="rId2"/>
    <p:sldId id="258" r:id="rId3"/>
    <p:sldId id="273" r:id="rId4"/>
    <p:sldId id="259" r:id="rId5"/>
    <p:sldId id="261" r:id="rId6"/>
    <p:sldId id="276" r:id="rId7"/>
    <p:sldId id="277" r:id="rId8"/>
    <p:sldId id="257" r:id="rId9"/>
    <p:sldId id="272"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3"/>
    <p:restoredTop sz="94770"/>
  </p:normalViewPr>
  <p:slideViewPr>
    <p:cSldViewPr snapToGrid="0" snapToObjects="1">
      <p:cViewPr varScale="1">
        <p:scale>
          <a:sx n="68" d="100"/>
          <a:sy n="68" d="100"/>
        </p:scale>
        <p:origin x="224"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2DE4D2-CEE7-374B-9438-B1949F944F91}" type="doc">
      <dgm:prSet loTypeId="urn:microsoft.com/office/officeart/2008/layout/RadialCluster" loCatId="" qsTypeId="urn:microsoft.com/office/officeart/2005/8/quickstyle/simple1" qsCatId="simple" csTypeId="urn:microsoft.com/office/officeart/2005/8/colors/colorful3" csCatId="colorful" phldr="1"/>
      <dgm:spPr/>
      <dgm:t>
        <a:bodyPr/>
        <a:lstStyle/>
        <a:p>
          <a:endParaRPr lang="en-US"/>
        </a:p>
      </dgm:t>
    </dgm:pt>
    <dgm:pt modelId="{D27A7769-A576-F748-B21A-40D30B96A76B}">
      <dgm:prSet phldrT="[Text]"/>
      <dgm:spPr/>
      <dgm:t>
        <a:bodyPr/>
        <a:lstStyle/>
        <a:p>
          <a:r>
            <a:rPr lang="en-US" dirty="0"/>
            <a:t>Object of Study</a:t>
          </a:r>
        </a:p>
      </dgm:t>
    </dgm:pt>
    <dgm:pt modelId="{4FB11CA9-8A16-BD4C-B392-CA509145E673}" type="parTrans" cxnId="{80052805-FCF6-D547-8D1F-B369E008E8C6}">
      <dgm:prSet/>
      <dgm:spPr/>
      <dgm:t>
        <a:bodyPr/>
        <a:lstStyle/>
        <a:p>
          <a:endParaRPr lang="en-US"/>
        </a:p>
      </dgm:t>
    </dgm:pt>
    <dgm:pt modelId="{4817082C-21E4-534D-A90F-C3C02D3EA36F}" type="sibTrans" cxnId="{80052805-FCF6-D547-8D1F-B369E008E8C6}">
      <dgm:prSet/>
      <dgm:spPr/>
      <dgm:t>
        <a:bodyPr/>
        <a:lstStyle/>
        <a:p>
          <a:endParaRPr lang="en-US"/>
        </a:p>
      </dgm:t>
    </dgm:pt>
    <dgm:pt modelId="{CAF608F7-965F-4C46-876E-82260293D23C}">
      <dgm:prSet phldrT="[Text]"/>
      <dgm:spPr/>
      <dgm:t>
        <a:bodyPr/>
        <a:lstStyle/>
        <a:p>
          <a:r>
            <a:rPr lang="en-US" dirty="0"/>
            <a:t>Context 2</a:t>
          </a:r>
        </a:p>
      </dgm:t>
    </dgm:pt>
    <dgm:pt modelId="{36FA6099-7E2F-B842-8419-A49013E979A5}" type="parTrans" cxnId="{BCCD5EE0-5E6F-DF46-A05A-8C7EB0D99FF9}">
      <dgm:prSet/>
      <dgm:spPr/>
      <dgm:t>
        <a:bodyPr/>
        <a:lstStyle/>
        <a:p>
          <a:endParaRPr lang="en-US"/>
        </a:p>
      </dgm:t>
    </dgm:pt>
    <dgm:pt modelId="{C4C27C85-1924-BD4E-B55E-5865EBB0A317}" type="sibTrans" cxnId="{BCCD5EE0-5E6F-DF46-A05A-8C7EB0D99FF9}">
      <dgm:prSet/>
      <dgm:spPr/>
      <dgm:t>
        <a:bodyPr/>
        <a:lstStyle/>
        <a:p>
          <a:endParaRPr lang="en-US"/>
        </a:p>
      </dgm:t>
    </dgm:pt>
    <dgm:pt modelId="{FFB1D3FE-ACBB-B54E-8CE5-FB2C523F7C0E}">
      <dgm:prSet phldrT="[Text]"/>
      <dgm:spPr/>
      <dgm:t>
        <a:bodyPr/>
        <a:lstStyle/>
        <a:p>
          <a:r>
            <a:rPr lang="en-US" dirty="0"/>
            <a:t>Context 3</a:t>
          </a:r>
        </a:p>
      </dgm:t>
    </dgm:pt>
    <dgm:pt modelId="{7166EA73-21B7-6245-9319-7694CFE61807}" type="parTrans" cxnId="{752D3C23-AB69-9C4F-917D-480D5BF6C3E5}">
      <dgm:prSet/>
      <dgm:spPr/>
      <dgm:t>
        <a:bodyPr/>
        <a:lstStyle/>
        <a:p>
          <a:endParaRPr lang="en-US"/>
        </a:p>
      </dgm:t>
    </dgm:pt>
    <dgm:pt modelId="{EFBC9BA3-A7F0-6941-869A-C70D1C1560E8}" type="sibTrans" cxnId="{752D3C23-AB69-9C4F-917D-480D5BF6C3E5}">
      <dgm:prSet/>
      <dgm:spPr/>
      <dgm:t>
        <a:bodyPr/>
        <a:lstStyle/>
        <a:p>
          <a:endParaRPr lang="en-US"/>
        </a:p>
      </dgm:t>
    </dgm:pt>
    <dgm:pt modelId="{6736357E-0261-114E-8C15-1A96987FB11C}">
      <dgm:prSet phldrT="[Text]"/>
      <dgm:spPr/>
      <dgm:t>
        <a:bodyPr/>
        <a:lstStyle/>
        <a:p>
          <a:r>
            <a:rPr lang="en-US" dirty="0"/>
            <a:t>Context 1</a:t>
          </a:r>
        </a:p>
      </dgm:t>
    </dgm:pt>
    <dgm:pt modelId="{368C636A-6F7D-324B-8512-5CAA5B4470E2}" type="parTrans" cxnId="{EDFED21C-CF1D-B249-B27F-0DBD33B494F6}">
      <dgm:prSet/>
      <dgm:spPr/>
      <dgm:t>
        <a:bodyPr/>
        <a:lstStyle/>
        <a:p>
          <a:endParaRPr lang="en-US"/>
        </a:p>
      </dgm:t>
    </dgm:pt>
    <dgm:pt modelId="{D6A68083-1376-6747-A5EE-C2FD25D9F918}" type="sibTrans" cxnId="{EDFED21C-CF1D-B249-B27F-0DBD33B494F6}">
      <dgm:prSet/>
      <dgm:spPr/>
      <dgm:t>
        <a:bodyPr/>
        <a:lstStyle/>
        <a:p>
          <a:endParaRPr lang="en-US"/>
        </a:p>
      </dgm:t>
    </dgm:pt>
    <dgm:pt modelId="{CDE9D9F3-2393-1F4B-B3CE-EB47D47771B5}">
      <dgm:prSet/>
      <dgm:spPr/>
      <dgm:t>
        <a:bodyPr/>
        <a:lstStyle/>
        <a:p>
          <a:r>
            <a:rPr lang="en-US" dirty="0"/>
            <a:t>Context 4</a:t>
          </a:r>
        </a:p>
      </dgm:t>
    </dgm:pt>
    <dgm:pt modelId="{6E37F117-14CF-E445-814E-064349BA6741}" type="parTrans" cxnId="{59E91585-FE11-1B44-AE10-7F10BCF3FD13}">
      <dgm:prSet/>
      <dgm:spPr/>
      <dgm:t>
        <a:bodyPr/>
        <a:lstStyle/>
        <a:p>
          <a:endParaRPr lang="en-US"/>
        </a:p>
      </dgm:t>
    </dgm:pt>
    <dgm:pt modelId="{FAC49083-8A71-B948-936A-F6C508BD04E4}" type="sibTrans" cxnId="{59E91585-FE11-1B44-AE10-7F10BCF3FD13}">
      <dgm:prSet/>
      <dgm:spPr/>
      <dgm:t>
        <a:bodyPr/>
        <a:lstStyle/>
        <a:p>
          <a:endParaRPr lang="en-US"/>
        </a:p>
      </dgm:t>
    </dgm:pt>
    <dgm:pt modelId="{2EBFA428-C1E8-3B46-82FB-20FE4BA008AC}" type="pres">
      <dgm:prSet presAssocID="{BD2DE4D2-CEE7-374B-9438-B1949F944F91}" presName="Name0" presStyleCnt="0">
        <dgm:presLayoutVars>
          <dgm:chMax val="1"/>
          <dgm:chPref val="1"/>
          <dgm:dir/>
          <dgm:animOne val="branch"/>
          <dgm:animLvl val="lvl"/>
        </dgm:presLayoutVars>
      </dgm:prSet>
      <dgm:spPr/>
    </dgm:pt>
    <dgm:pt modelId="{E0DDD465-D471-5E45-B4C5-77DC284A7E9A}" type="pres">
      <dgm:prSet presAssocID="{D27A7769-A576-F748-B21A-40D30B96A76B}" presName="singleCycle" presStyleCnt="0"/>
      <dgm:spPr/>
    </dgm:pt>
    <dgm:pt modelId="{F91AB563-13B4-034F-9115-F1B055665127}" type="pres">
      <dgm:prSet presAssocID="{D27A7769-A576-F748-B21A-40D30B96A76B}" presName="singleCenter" presStyleLbl="node1" presStyleIdx="0" presStyleCnt="5">
        <dgm:presLayoutVars>
          <dgm:chMax val="7"/>
          <dgm:chPref val="7"/>
        </dgm:presLayoutVars>
      </dgm:prSet>
      <dgm:spPr/>
    </dgm:pt>
    <dgm:pt modelId="{54874A8E-431B-7140-87D4-F195B8DEA0F2}" type="pres">
      <dgm:prSet presAssocID="{36FA6099-7E2F-B842-8419-A49013E979A5}" presName="Name56" presStyleLbl="parChTrans1D2" presStyleIdx="0" presStyleCnt="4"/>
      <dgm:spPr/>
    </dgm:pt>
    <dgm:pt modelId="{F007321C-DFE5-634E-A264-A59DA80C6ECF}" type="pres">
      <dgm:prSet presAssocID="{CAF608F7-965F-4C46-876E-82260293D23C}" presName="text0" presStyleLbl="node1" presStyleIdx="1" presStyleCnt="5">
        <dgm:presLayoutVars>
          <dgm:bulletEnabled val="1"/>
        </dgm:presLayoutVars>
      </dgm:prSet>
      <dgm:spPr/>
    </dgm:pt>
    <dgm:pt modelId="{4C32AFD6-1A9B-414B-8FF1-B32A22E7AF33}" type="pres">
      <dgm:prSet presAssocID="{7166EA73-21B7-6245-9319-7694CFE61807}" presName="Name56" presStyleLbl="parChTrans1D2" presStyleIdx="1" presStyleCnt="4"/>
      <dgm:spPr/>
    </dgm:pt>
    <dgm:pt modelId="{1E2BD9DC-60A3-C944-907C-D9055E586336}" type="pres">
      <dgm:prSet presAssocID="{FFB1D3FE-ACBB-B54E-8CE5-FB2C523F7C0E}" presName="text0" presStyleLbl="node1" presStyleIdx="2" presStyleCnt="5">
        <dgm:presLayoutVars>
          <dgm:bulletEnabled val="1"/>
        </dgm:presLayoutVars>
      </dgm:prSet>
      <dgm:spPr/>
    </dgm:pt>
    <dgm:pt modelId="{7352EEC8-7BBC-3049-BCC2-A47AA4CA0788}" type="pres">
      <dgm:prSet presAssocID="{6E37F117-14CF-E445-814E-064349BA6741}" presName="Name56" presStyleLbl="parChTrans1D2" presStyleIdx="2" presStyleCnt="4"/>
      <dgm:spPr/>
    </dgm:pt>
    <dgm:pt modelId="{D9A8382B-36F3-4C4A-93B6-961FBBD97AED}" type="pres">
      <dgm:prSet presAssocID="{CDE9D9F3-2393-1F4B-B3CE-EB47D47771B5}" presName="text0" presStyleLbl="node1" presStyleIdx="3" presStyleCnt="5">
        <dgm:presLayoutVars>
          <dgm:bulletEnabled val="1"/>
        </dgm:presLayoutVars>
      </dgm:prSet>
      <dgm:spPr/>
    </dgm:pt>
    <dgm:pt modelId="{CCEAFF83-1F59-AE43-9965-2F2EF80DAA35}" type="pres">
      <dgm:prSet presAssocID="{368C636A-6F7D-324B-8512-5CAA5B4470E2}" presName="Name56" presStyleLbl="parChTrans1D2" presStyleIdx="3" presStyleCnt="4"/>
      <dgm:spPr/>
    </dgm:pt>
    <dgm:pt modelId="{A63B182B-6B63-0647-8277-B079834A8C93}" type="pres">
      <dgm:prSet presAssocID="{6736357E-0261-114E-8C15-1A96987FB11C}" presName="text0" presStyleLbl="node1" presStyleIdx="4" presStyleCnt="5">
        <dgm:presLayoutVars>
          <dgm:bulletEnabled val="1"/>
        </dgm:presLayoutVars>
      </dgm:prSet>
      <dgm:spPr/>
    </dgm:pt>
  </dgm:ptLst>
  <dgm:cxnLst>
    <dgm:cxn modelId="{80052805-FCF6-D547-8D1F-B369E008E8C6}" srcId="{BD2DE4D2-CEE7-374B-9438-B1949F944F91}" destId="{D27A7769-A576-F748-B21A-40D30B96A76B}" srcOrd="0" destOrd="0" parTransId="{4FB11CA9-8A16-BD4C-B392-CA509145E673}" sibTransId="{4817082C-21E4-534D-A90F-C3C02D3EA36F}"/>
    <dgm:cxn modelId="{EDFED21C-CF1D-B249-B27F-0DBD33B494F6}" srcId="{D27A7769-A576-F748-B21A-40D30B96A76B}" destId="{6736357E-0261-114E-8C15-1A96987FB11C}" srcOrd="3" destOrd="0" parTransId="{368C636A-6F7D-324B-8512-5CAA5B4470E2}" sibTransId="{D6A68083-1376-6747-A5EE-C2FD25D9F918}"/>
    <dgm:cxn modelId="{752D3C23-AB69-9C4F-917D-480D5BF6C3E5}" srcId="{D27A7769-A576-F748-B21A-40D30B96A76B}" destId="{FFB1D3FE-ACBB-B54E-8CE5-FB2C523F7C0E}" srcOrd="1" destOrd="0" parTransId="{7166EA73-21B7-6245-9319-7694CFE61807}" sibTransId="{EFBC9BA3-A7F0-6941-869A-C70D1C1560E8}"/>
    <dgm:cxn modelId="{704C0D35-3938-3542-BBC4-8B1C329989A6}" type="presOf" srcId="{BD2DE4D2-CEE7-374B-9438-B1949F944F91}" destId="{2EBFA428-C1E8-3B46-82FB-20FE4BA008AC}" srcOrd="0" destOrd="0" presId="urn:microsoft.com/office/officeart/2008/layout/RadialCluster"/>
    <dgm:cxn modelId="{B9258F3D-10B7-8240-874E-23AB19AA9CA4}" type="presOf" srcId="{7166EA73-21B7-6245-9319-7694CFE61807}" destId="{4C32AFD6-1A9B-414B-8FF1-B32A22E7AF33}" srcOrd="0" destOrd="0" presId="urn:microsoft.com/office/officeart/2008/layout/RadialCluster"/>
    <dgm:cxn modelId="{59483E44-2351-084D-94E0-DF8832D129EE}" type="presOf" srcId="{36FA6099-7E2F-B842-8419-A49013E979A5}" destId="{54874A8E-431B-7140-87D4-F195B8DEA0F2}" srcOrd="0" destOrd="0" presId="urn:microsoft.com/office/officeart/2008/layout/RadialCluster"/>
    <dgm:cxn modelId="{1572AB58-1E16-C440-83AA-E8D46A005D79}" type="presOf" srcId="{CAF608F7-965F-4C46-876E-82260293D23C}" destId="{F007321C-DFE5-634E-A264-A59DA80C6ECF}" srcOrd="0" destOrd="0" presId="urn:microsoft.com/office/officeart/2008/layout/RadialCluster"/>
    <dgm:cxn modelId="{CBDF506B-B238-0648-87DD-6ACFD645B174}" type="presOf" srcId="{6E37F117-14CF-E445-814E-064349BA6741}" destId="{7352EEC8-7BBC-3049-BCC2-A47AA4CA0788}" srcOrd="0" destOrd="0" presId="urn:microsoft.com/office/officeart/2008/layout/RadialCluster"/>
    <dgm:cxn modelId="{59E91585-FE11-1B44-AE10-7F10BCF3FD13}" srcId="{D27A7769-A576-F748-B21A-40D30B96A76B}" destId="{CDE9D9F3-2393-1F4B-B3CE-EB47D47771B5}" srcOrd="2" destOrd="0" parTransId="{6E37F117-14CF-E445-814E-064349BA6741}" sibTransId="{FAC49083-8A71-B948-936A-F6C508BD04E4}"/>
    <dgm:cxn modelId="{B0C94386-3707-2146-92A2-BCBB6C2A2B61}" type="presOf" srcId="{FFB1D3FE-ACBB-B54E-8CE5-FB2C523F7C0E}" destId="{1E2BD9DC-60A3-C944-907C-D9055E586336}" srcOrd="0" destOrd="0" presId="urn:microsoft.com/office/officeart/2008/layout/RadialCluster"/>
    <dgm:cxn modelId="{31C963A3-EB8B-E946-A154-FAD8A064FDA1}" type="presOf" srcId="{D27A7769-A576-F748-B21A-40D30B96A76B}" destId="{F91AB563-13B4-034F-9115-F1B055665127}" srcOrd="0" destOrd="0" presId="urn:microsoft.com/office/officeart/2008/layout/RadialCluster"/>
    <dgm:cxn modelId="{AF64E5C1-37FF-BB4B-AEBF-A0B1DF4175AC}" type="presOf" srcId="{6736357E-0261-114E-8C15-1A96987FB11C}" destId="{A63B182B-6B63-0647-8277-B079834A8C93}" srcOrd="0" destOrd="0" presId="urn:microsoft.com/office/officeart/2008/layout/RadialCluster"/>
    <dgm:cxn modelId="{E7234CC2-FBA5-C747-B903-028FD21E3047}" type="presOf" srcId="{CDE9D9F3-2393-1F4B-B3CE-EB47D47771B5}" destId="{D9A8382B-36F3-4C4A-93B6-961FBBD97AED}" srcOrd="0" destOrd="0" presId="urn:microsoft.com/office/officeart/2008/layout/RadialCluster"/>
    <dgm:cxn modelId="{5F85AECE-C5D8-4B4E-A6D4-61684AA49E96}" type="presOf" srcId="{368C636A-6F7D-324B-8512-5CAA5B4470E2}" destId="{CCEAFF83-1F59-AE43-9965-2F2EF80DAA35}" srcOrd="0" destOrd="0" presId="urn:microsoft.com/office/officeart/2008/layout/RadialCluster"/>
    <dgm:cxn modelId="{BCCD5EE0-5E6F-DF46-A05A-8C7EB0D99FF9}" srcId="{D27A7769-A576-F748-B21A-40D30B96A76B}" destId="{CAF608F7-965F-4C46-876E-82260293D23C}" srcOrd="0" destOrd="0" parTransId="{36FA6099-7E2F-B842-8419-A49013E979A5}" sibTransId="{C4C27C85-1924-BD4E-B55E-5865EBB0A317}"/>
    <dgm:cxn modelId="{CCE57254-7553-4245-B154-69EB3CAF9D65}" type="presParOf" srcId="{2EBFA428-C1E8-3B46-82FB-20FE4BA008AC}" destId="{E0DDD465-D471-5E45-B4C5-77DC284A7E9A}" srcOrd="0" destOrd="0" presId="urn:microsoft.com/office/officeart/2008/layout/RadialCluster"/>
    <dgm:cxn modelId="{E00D86C8-E81F-2841-804F-B68D51BB497A}" type="presParOf" srcId="{E0DDD465-D471-5E45-B4C5-77DC284A7E9A}" destId="{F91AB563-13B4-034F-9115-F1B055665127}" srcOrd="0" destOrd="0" presId="urn:microsoft.com/office/officeart/2008/layout/RadialCluster"/>
    <dgm:cxn modelId="{10EA34B5-7A12-0046-A83C-39C11088A1C4}" type="presParOf" srcId="{E0DDD465-D471-5E45-B4C5-77DC284A7E9A}" destId="{54874A8E-431B-7140-87D4-F195B8DEA0F2}" srcOrd="1" destOrd="0" presId="urn:microsoft.com/office/officeart/2008/layout/RadialCluster"/>
    <dgm:cxn modelId="{091178F1-EE42-E241-9948-B9628BFC3A0E}" type="presParOf" srcId="{E0DDD465-D471-5E45-B4C5-77DC284A7E9A}" destId="{F007321C-DFE5-634E-A264-A59DA80C6ECF}" srcOrd="2" destOrd="0" presId="urn:microsoft.com/office/officeart/2008/layout/RadialCluster"/>
    <dgm:cxn modelId="{FB898BA3-431E-5942-A5AE-A6ABCFBFB379}" type="presParOf" srcId="{E0DDD465-D471-5E45-B4C5-77DC284A7E9A}" destId="{4C32AFD6-1A9B-414B-8FF1-B32A22E7AF33}" srcOrd="3" destOrd="0" presId="urn:microsoft.com/office/officeart/2008/layout/RadialCluster"/>
    <dgm:cxn modelId="{C76148D3-A514-1540-B60D-ECB82BDA0403}" type="presParOf" srcId="{E0DDD465-D471-5E45-B4C5-77DC284A7E9A}" destId="{1E2BD9DC-60A3-C944-907C-D9055E586336}" srcOrd="4" destOrd="0" presId="urn:microsoft.com/office/officeart/2008/layout/RadialCluster"/>
    <dgm:cxn modelId="{DA38F416-5798-EA44-A511-3FA72A362007}" type="presParOf" srcId="{E0DDD465-D471-5E45-B4C5-77DC284A7E9A}" destId="{7352EEC8-7BBC-3049-BCC2-A47AA4CA0788}" srcOrd="5" destOrd="0" presId="urn:microsoft.com/office/officeart/2008/layout/RadialCluster"/>
    <dgm:cxn modelId="{5C04B584-EB08-D141-9E48-1D5B401BB0B2}" type="presParOf" srcId="{E0DDD465-D471-5E45-B4C5-77DC284A7E9A}" destId="{D9A8382B-36F3-4C4A-93B6-961FBBD97AED}" srcOrd="6" destOrd="0" presId="urn:microsoft.com/office/officeart/2008/layout/RadialCluster"/>
    <dgm:cxn modelId="{B54CC720-BDD4-2745-8FB2-6B75EE2017D6}" type="presParOf" srcId="{E0DDD465-D471-5E45-B4C5-77DC284A7E9A}" destId="{CCEAFF83-1F59-AE43-9965-2F2EF80DAA35}" srcOrd="7" destOrd="0" presId="urn:microsoft.com/office/officeart/2008/layout/RadialCluster"/>
    <dgm:cxn modelId="{14D2D6AF-7C65-F64A-8048-07817D62890C}" type="presParOf" srcId="{E0DDD465-D471-5E45-B4C5-77DC284A7E9A}" destId="{A63B182B-6B63-0647-8277-B079834A8C93}" srcOrd="8"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AB563-13B4-034F-9115-F1B055665127}">
      <dsp:nvSpPr>
        <dsp:cNvPr id="0" name=""/>
        <dsp:cNvSpPr/>
      </dsp:nvSpPr>
      <dsp:spPr>
        <a:xfrm>
          <a:off x="2174318" y="1522968"/>
          <a:ext cx="1305401" cy="130540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t>Object of Study</a:t>
          </a:r>
        </a:p>
      </dsp:txBody>
      <dsp:txXfrm>
        <a:off x="2238042" y="1586692"/>
        <a:ext cx="1177953" cy="1177953"/>
      </dsp:txXfrm>
    </dsp:sp>
    <dsp:sp modelId="{54874A8E-431B-7140-87D4-F195B8DEA0F2}">
      <dsp:nvSpPr>
        <dsp:cNvPr id="0" name=""/>
        <dsp:cNvSpPr/>
      </dsp:nvSpPr>
      <dsp:spPr>
        <a:xfrm rot="16200000">
          <a:off x="2503031" y="1198980"/>
          <a:ext cx="647975" cy="0"/>
        </a:xfrm>
        <a:custGeom>
          <a:avLst/>
          <a:gdLst/>
          <a:ahLst/>
          <a:cxnLst/>
          <a:rect l="0" t="0" r="0" b="0"/>
          <a:pathLst>
            <a:path>
              <a:moveTo>
                <a:pt x="0" y="0"/>
              </a:moveTo>
              <a:lnTo>
                <a:pt x="647975"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07321C-DFE5-634E-A264-A59DA80C6ECF}">
      <dsp:nvSpPr>
        <dsp:cNvPr id="0" name=""/>
        <dsp:cNvSpPr/>
      </dsp:nvSpPr>
      <dsp:spPr>
        <a:xfrm>
          <a:off x="2389710" y="373"/>
          <a:ext cx="874618" cy="874618"/>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dirty="0"/>
            <a:t>Context 2</a:t>
          </a:r>
        </a:p>
      </dsp:txBody>
      <dsp:txXfrm>
        <a:off x="2432405" y="43068"/>
        <a:ext cx="789228" cy="789228"/>
      </dsp:txXfrm>
    </dsp:sp>
    <dsp:sp modelId="{4C32AFD6-1A9B-414B-8FF1-B32A22E7AF33}">
      <dsp:nvSpPr>
        <dsp:cNvPr id="0" name=""/>
        <dsp:cNvSpPr/>
      </dsp:nvSpPr>
      <dsp:spPr>
        <a:xfrm>
          <a:off x="3479720" y="2175669"/>
          <a:ext cx="647975" cy="0"/>
        </a:xfrm>
        <a:custGeom>
          <a:avLst/>
          <a:gdLst/>
          <a:ahLst/>
          <a:cxnLst/>
          <a:rect l="0" t="0" r="0" b="0"/>
          <a:pathLst>
            <a:path>
              <a:moveTo>
                <a:pt x="0" y="0"/>
              </a:moveTo>
              <a:lnTo>
                <a:pt x="647975"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2BD9DC-60A3-C944-907C-D9055E586336}">
      <dsp:nvSpPr>
        <dsp:cNvPr id="0" name=""/>
        <dsp:cNvSpPr/>
      </dsp:nvSpPr>
      <dsp:spPr>
        <a:xfrm>
          <a:off x="4127695" y="1738359"/>
          <a:ext cx="874618" cy="874618"/>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dirty="0"/>
            <a:t>Context 3</a:t>
          </a:r>
        </a:p>
      </dsp:txBody>
      <dsp:txXfrm>
        <a:off x="4170390" y="1781054"/>
        <a:ext cx="789228" cy="789228"/>
      </dsp:txXfrm>
    </dsp:sp>
    <dsp:sp modelId="{7352EEC8-7BBC-3049-BCC2-A47AA4CA0788}">
      <dsp:nvSpPr>
        <dsp:cNvPr id="0" name=""/>
        <dsp:cNvSpPr/>
      </dsp:nvSpPr>
      <dsp:spPr>
        <a:xfrm rot="5400000">
          <a:off x="2503031" y="3152357"/>
          <a:ext cx="647975" cy="0"/>
        </a:xfrm>
        <a:custGeom>
          <a:avLst/>
          <a:gdLst/>
          <a:ahLst/>
          <a:cxnLst/>
          <a:rect l="0" t="0" r="0" b="0"/>
          <a:pathLst>
            <a:path>
              <a:moveTo>
                <a:pt x="0" y="0"/>
              </a:moveTo>
              <a:lnTo>
                <a:pt x="647975"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A8382B-36F3-4C4A-93B6-961FBBD97AED}">
      <dsp:nvSpPr>
        <dsp:cNvPr id="0" name=""/>
        <dsp:cNvSpPr/>
      </dsp:nvSpPr>
      <dsp:spPr>
        <a:xfrm>
          <a:off x="2389710" y="3476345"/>
          <a:ext cx="874618" cy="874618"/>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dirty="0"/>
            <a:t>Context 4</a:t>
          </a:r>
        </a:p>
      </dsp:txBody>
      <dsp:txXfrm>
        <a:off x="2432405" y="3519040"/>
        <a:ext cx="789228" cy="789228"/>
      </dsp:txXfrm>
    </dsp:sp>
    <dsp:sp modelId="{CCEAFF83-1F59-AE43-9965-2F2EF80DAA35}">
      <dsp:nvSpPr>
        <dsp:cNvPr id="0" name=""/>
        <dsp:cNvSpPr/>
      </dsp:nvSpPr>
      <dsp:spPr>
        <a:xfrm rot="10800000">
          <a:off x="1526343" y="2175669"/>
          <a:ext cx="647975" cy="0"/>
        </a:xfrm>
        <a:custGeom>
          <a:avLst/>
          <a:gdLst/>
          <a:ahLst/>
          <a:cxnLst/>
          <a:rect l="0" t="0" r="0" b="0"/>
          <a:pathLst>
            <a:path>
              <a:moveTo>
                <a:pt x="0" y="0"/>
              </a:moveTo>
              <a:lnTo>
                <a:pt x="647975"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3B182B-6B63-0647-8277-B079834A8C93}">
      <dsp:nvSpPr>
        <dsp:cNvPr id="0" name=""/>
        <dsp:cNvSpPr/>
      </dsp:nvSpPr>
      <dsp:spPr>
        <a:xfrm>
          <a:off x="651724" y="1738359"/>
          <a:ext cx="874618" cy="874618"/>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dirty="0"/>
            <a:t>Context 1</a:t>
          </a:r>
        </a:p>
      </dsp:txBody>
      <dsp:txXfrm>
        <a:off x="694419" y="1781054"/>
        <a:ext cx="789228" cy="78922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56DEAF-4983-5E4E-AD9C-CF0FB80E0E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3B8C2F-F58E-7F4A-86D5-422411AD2E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F2FC40-7251-2B4A-87F3-B07348F34068}" type="datetimeFigureOut">
              <a:rPr lang="en-US" smtClean="0"/>
              <a:t>8/15/18</a:t>
            </a:fld>
            <a:endParaRPr lang="en-US"/>
          </a:p>
        </p:txBody>
      </p:sp>
      <p:sp>
        <p:nvSpPr>
          <p:cNvPr id="4" name="Footer Placeholder 3">
            <a:extLst>
              <a:ext uri="{FF2B5EF4-FFF2-40B4-BE49-F238E27FC236}">
                <a16:creationId xmlns:a16="http://schemas.microsoft.com/office/drawing/2014/main" id="{6FB2A302-27D4-064A-AF10-608F3E4211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75C1B9C-5F52-6043-B897-3E7A58E6AC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D53A26-CABA-3941-8253-54728C31F4B7}" type="slidenum">
              <a:rPr lang="en-US" smtClean="0"/>
              <a:t>‹#›</a:t>
            </a:fld>
            <a:endParaRPr lang="en-US"/>
          </a:p>
        </p:txBody>
      </p:sp>
    </p:spTree>
    <p:extLst>
      <p:ext uri="{BB962C8B-B14F-4D97-AF65-F5344CB8AC3E}">
        <p14:creationId xmlns:p14="http://schemas.microsoft.com/office/powerpoint/2010/main" val="82322701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02EF-288F-C34F-AE04-2B7FCF2D35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C83A70-824B-7542-9BAC-CAA58CABBC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29AA2A-5D1B-7D43-A20E-2F0048547EEC}"/>
              </a:ext>
            </a:extLst>
          </p:cNvPr>
          <p:cNvSpPr>
            <a:spLocks noGrp="1"/>
          </p:cNvSpPr>
          <p:nvPr>
            <p:ph type="dt" sz="half" idx="10"/>
          </p:nvPr>
        </p:nvSpPr>
        <p:spPr/>
        <p:txBody>
          <a:bodyPr/>
          <a:lstStyle/>
          <a:p>
            <a:fld id="{7D99C00F-A515-6445-8785-BF062D934C77}" type="datetimeFigureOut">
              <a:rPr lang="en-US" smtClean="0"/>
              <a:t>8/14/18</a:t>
            </a:fld>
            <a:endParaRPr lang="en-US"/>
          </a:p>
        </p:txBody>
      </p:sp>
      <p:sp>
        <p:nvSpPr>
          <p:cNvPr id="5" name="Footer Placeholder 4">
            <a:extLst>
              <a:ext uri="{FF2B5EF4-FFF2-40B4-BE49-F238E27FC236}">
                <a16:creationId xmlns:a16="http://schemas.microsoft.com/office/drawing/2014/main" id="{7F1B6D7F-D8A3-CD45-BF0E-703508A4A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4524B-A5C6-5940-8B08-6BC5453A86DF}"/>
              </a:ext>
            </a:extLst>
          </p:cNvPr>
          <p:cNvSpPr>
            <a:spLocks noGrp="1"/>
          </p:cNvSpPr>
          <p:nvPr>
            <p:ph type="sldNum" sz="quarter" idx="12"/>
          </p:nvPr>
        </p:nvSpPr>
        <p:spPr/>
        <p:txBody>
          <a:bodyPr/>
          <a:lstStyle/>
          <a:p>
            <a:fld id="{6F1E280F-19A3-8F49-A4B0-05ED756FE262}" type="slidenum">
              <a:rPr lang="en-US" smtClean="0"/>
              <a:t>‹#›</a:t>
            </a:fld>
            <a:endParaRPr lang="en-US"/>
          </a:p>
        </p:txBody>
      </p:sp>
    </p:spTree>
    <p:extLst>
      <p:ext uri="{BB962C8B-B14F-4D97-AF65-F5344CB8AC3E}">
        <p14:creationId xmlns:p14="http://schemas.microsoft.com/office/powerpoint/2010/main" val="30739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BF3E-DBCB-F042-B986-DDAA0A5551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89FD3C-5B72-BB4C-A5DF-346361FF34D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1299E-A48F-844C-89BF-CFAD5DD421CA}"/>
              </a:ext>
            </a:extLst>
          </p:cNvPr>
          <p:cNvSpPr>
            <a:spLocks noGrp="1"/>
          </p:cNvSpPr>
          <p:nvPr>
            <p:ph type="dt" sz="half" idx="10"/>
          </p:nvPr>
        </p:nvSpPr>
        <p:spPr/>
        <p:txBody>
          <a:bodyPr/>
          <a:lstStyle/>
          <a:p>
            <a:fld id="{7D99C00F-A515-6445-8785-BF062D934C77}" type="datetimeFigureOut">
              <a:rPr lang="en-US" smtClean="0"/>
              <a:t>8/14/18</a:t>
            </a:fld>
            <a:endParaRPr lang="en-US"/>
          </a:p>
        </p:txBody>
      </p:sp>
      <p:sp>
        <p:nvSpPr>
          <p:cNvPr id="5" name="Footer Placeholder 4">
            <a:extLst>
              <a:ext uri="{FF2B5EF4-FFF2-40B4-BE49-F238E27FC236}">
                <a16:creationId xmlns:a16="http://schemas.microsoft.com/office/drawing/2014/main" id="{A71E7B4C-3C6E-6D48-87B0-BF51F7494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7C0C0-346A-0F4C-B520-6F92FE2A029F}"/>
              </a:ext>
            </a:extLst>
          </p:cNvPr>
          <p:cNvSpPr>
            <a:spLocks noGrp="1"/>
          </p:cNvSpPr>
          <p:nvPr>
            <p:ph type="sldNum" sz="quarter" idx="12"/>
          </p:nvPr>
        </p:nvSpPr>
        <p:spPr/>
        <p:txBody>
          <a:bodyPr/>
          <a:lstStyle/>
          <a:p>
            <a:fld id="{6F1E280F-19A3-8F49-A4B0-05ED756FE262}" type="slidenum">
              <a:rPr lang="en-US" smtClean="0"/>
              <a:t>‹#›</a:t>
            </a:fld>
            <a:endParaRPr lang="en-US"/>
          </a:p>
        </p:txBody>
      </p:sp>
    </p:spTree>
    <p:extLst>
      <p:ext uri="{BB962C8B-B14F-4D97-AF65-F5344CB8AC3E}">
        <p14:creationId xmlns:p14="http://schemas.microsoft.com/office/powerpoint/2010/main" val="137755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468DD-356B-344B-8AE9-836D8E1D0F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3B9FE1-0DB0-FE49-875F-8D8A2DBD58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92FCA-4937-8645-94E6-5B850DB0777C}"/>
              </a:ext>
            </a:extLst>
          </p:cNvPr>
          <p:cNvSpPr>
            <a:spLocks noGrp="1"/>
          </p:cNvSpPr>
          <p:nvPr>
            <p:ph type="dt" sz="half" idx="10"/>
          </p:nvPr>
        </p:nvSpPr>
        <p:spPr/>
        <p:txBody>
          <a:bodyPr/>
          <a:lstStyle/>
          <a:p>
            <a:fld id="{7D99C00F-A515-6445-8785-BF062D934C77}" type="datetimeFigureOut">
              <a:rPr lang="en-US" smtClean="0"/>
              <a:t>8/14/18</a:t>
            </a:fld>
            <a:endParaRPr lang="en-US"/>
          </a:p>
        </p:txBody>
      </p:sp>
      <p:sp>
        <p:nvSpPr>
          <p:cNvPr id="5" name="Footer Placeholder 4">
            <a:extLst>
              <a:ext uri="{FF2B5EF4-FFF2-40B4-BE49-F238E27FC236}">
                <a16:creationId xmlns:a16="http://schemas.microsoft.com/office/drawing/2014/main" id="{220F229A-4668-224E-9F41-713FB6C82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B78F0-DECE-7F46-B0E9-1A832770479E}"/>
              </a:ext>
            </a:extLst>
          </p:cNvPr>
          <p:cNvSpPr>
            <a:spLocks noGrp="1"/>
          </p:cNvSpPr>
          <p:nvPr>
            <p:ph type="sldNum" sz="quarter" idx="12"/>
          </p:nvPr>
        </p:nvSpPr>
        <p:spPr/>
        <p:txBody>
          <a:bodyPr/>
          <a:lstStyle/>
          <a:p>
            <a:fld id="{6F1E280F-19A3-8F49-A4B0-05ED756FE262}" type="slidenum">
              <a:rPr lang="en-US" smtClean="0"/>
              <a:t>‹#›</a:t>
            </a:fld>
            <a:endParaRPr lang="en-US"/>
          </a:p>
        </p:txBody>
      </p:sp>
    </p:spTree>
    <p:extLst>
      <p:ext uri="{BB962C8B-B14F-4D97-AF65-F5344CB8AC3E}">
        <p14:creationId xmlns:p14="http://schemas.microsoft.com/office/powerpoint/2010/main" val="428249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7BE7-BD85-C648-A2D1-47AC734564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62C16-C09E-5C41-BC27-6599A5099C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D0FB4-DDE8-3040-B3E8-FE6A876D9D8E}"/>
              </a:ext>
            </a:extLst>
          </p:cNvPr>
          <p:cNvSpPr>
            <a:spLocks noGrp="1"/>
          </p:cNvSpPr>
          <p:nvPr>
            <p:ph type="dt" sz="half" idx="10"/>
          </p:nvPr>
        </p:nvSpPr>
        <p:spPr/>
        <p:txBody>
          <a:bodyPr/>
          <a:lstStyle/>
          <a:p>
            <a:fld id="{7D99C00F-A515-6445-8785-BF062D934C77}" type="datetimeFigureOut">
              <a:rPr lang="en-US" smtClean="0"/>
              <a:t>8/14/18</a:t>
            </a:fld>
            <a:endParaRPr lang="en-US"/>
          </a:p>
        </p:txBody>
      </p:sp>
      <p:sp>
        <p:nvSpPr>
          <p:cNvPr id="5" name="Footer Placeholder 4">
            <a:extLst>
              <a:ext uri="{FF2B5EF4-FFF2-40B4-BE49-F238E27FC236}">
                <a16:creationId xmlns:a16="http://schemas.microsoft.com/office/drawing/2014/main" id="{645A0BE9-D4F4-5E41-A6FB-AEEC207A8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52A53-EA63-8447-984A-6CCFF07ECA2C}"/>
              </a:ext>
            </a:extLst>
          </p:cNvPr>
          <p:cNvSpPr>
            <a:spLocks noGrp="1"/>
          </p:cNvSpPr>
          <p:nvPr>
            <p:ph type="sldNum" sz="quarter" idx="12"/>
          </p:nvPr>
        </p:nvSpPr>
        <p:spPr/>
        <p:txBody>
          <a:bodyPr/>
          <a:lstStyle/>
          <a:p>
            <a:fld id="{6F1E280F-19A3-8F49-A4B0-05ED756FE262}" type="slidenum">
              <a:rPr lang="en-US" smtClean="0"/>
              <a:t>‹#›</a:t>
            </a:fld>
            <a:endParaRPr lang="en-US"/>
          </a:p>
        </p:txBody>
      </p:sp>
    </p:spTree>
    <p:extLst>
      <p:ext uri="{BB962C8B-B14F-4D97-AF65-F5344CB8AC3E}">
        <p14:creationId xmlns:p14="http://schemas.microsoft.com/office/powerpoint/2010/main" val="133937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F31F-0C4A-0C47-867B-AEB4C20253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BA9764-B74E-D149-B835-51458BC525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B60B71-195A-934D-A491-9C5D257E1B43}"/>
              </a:ext>
            </a:extLst>
          </p:cNvPr>
          <p:cNvSpPr>
            <a:spLocks noGrp="1"/>
          </p:cNvSpPr>
          <p:nvPr>
            <p:ph type="dt" sz="half" idx="10"/>
          </p:nvPr>
        </p:nvSpPr>
        <p:spPr/>
        <p:txBody>
          <a:bodyPr/>
          <a:lstStyle/>
          <a:p>
            <a:fld id="{7D99C00F-A515-6445-8785-BF062D934C77}" type="datetimeFigureOut">
              <a:rPr lang="en-US" smtClean="0"/>
              <a:t>8/14/18</a:t>
            </a:fld>
            <a:endParaRPr lang="en-US"/>
          </a:p>
        </p:txBody>
      </p:sp>
      <p:sp>
        <p:nvSpPr>
          <p:cNvPr id="5" name="Footer Placeholder 4">
            <a:extLst>
              <a:ext uri="{FF2B5EF4-FFF2-40B4-BE49-F238E27FC236}">
                <a16:creationId xmlns:a16="http://schemas.microsoft.com/office/drawing/2014/main" id="{117AE947-E0A1-3C4D-AF3A-4A4E3A0DB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D4769-5C72-8C48-A07E-A540708F4BAC}"/>
              </a:ext>
            </a:extLst>
          </p:cNvPr>
          <p:cNvSpPr>
            <a:spLocks noGrp="1"/>
          </p:cNvSpPr>
          <p:nvPr>
            <p:ph type="sldNum" sz="quarter" idx="12"/>
          </p:nvPr>
        </p:nvSpPr>
        <p:spPr/>
        <p:txBody>
          <a:bodyPr/>
          <a:lstStyle/>
          <a:p>
            <a:fld id="{6F1E280F-19A3-8F49-A4B0-05ED756FE262}" type="slidenum">
              <a:rPr lang="en-US" smtClean="0"/>
              <a:t>‹#›</a:t>
            </a:fld>
            <a:endParaRPr lang="en-US"/>
          </a:p>
        </p:txBody>
      </p:sp>
    </p:spTree>
    <p:extLst>
      <p:ext uri="{BB962C8B-B14F-4D97-AF65-F5344CB8AC3E}">
        <p14:creationId xmlns:p14="http://schemas.microsoft.com/office/powerpoint/2010/main" val="45087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D691-7ED5-4D4B-8B55-83E5AD7C7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AFBF91-F2F1-164F-8228-FA061B3E68E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E9D39A-88B7-4043-A046-FC4AEBA0C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FC9192-914E-2941-B32F-41EE2D3F579E}"/>
              </a:ext>
            </a:extLst>
          </p:cNvPr>
          <p:cNvSpPr>
            <a:spLocks noGrp="1"/>
          </p:cNvSpPr>
          <p:nvPr>
            <p:ph type="dt" sz="half" idx="10"/>
          </p:nvPr>
        </p:nvSpPr>
        <p:spPr/>
        <p:txBody>
          <a:bodyPr/>
          <a:lstStyle/>
          <a:p>
            <a:fld id="{7D99C00F-A515-6445-8785-BF062D934C77}" type="datetimeFigureOut">
              <a:rPr lang="en-US" smtClean="0"/>
              <a:t>8/14/18</a:t>
            </a:fld>
            <a:endParaRPr lang="en-US"/>
          </a:p>
        </p:txBody>
      </p:sp>
      <p:sp>
        <p:nvSpPr>
          <p:cNvPr id="6" name="Footer Placeholder 5">
            <a:extLst>
              <a:ext uri="{FF2B5EF4-FFF2-40B4-BE49-F238E27FC236}">
                <a16:creationId xmlns:a16="http://schemas.microsoft.com/office/drawing/2014/main" id="{D81B4F55-C04A-0741-9820-5AD9E4552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F7FDD-2D8E-724B-BFD5-0D8F4E865B41}"/>
              </a:ext>
            </a:extLst>
          </p:cNvPr>
          <p:cNvSpPr>
            <a:spLocks noGrp="1"/>
          </p:cNvSpPr>
          <p:nvPr>
            <p:ph type="sldNum" sz="quarter" idx="12"/>
          </p:nvPr>
        </p:nvSpPr>
        <p:spPr/>
        <p:txBody>
          <a:bodyPr/>
          <a:lstStyle/>
          <a:p>
            <a:fld id="{6F1E280F-19A3-8F49-A4B0-05ED756FE262}" type="slidenum">
              <a:rPr lang="en-US" smtClean="0"/>
              <a:t>‹#›</a:t>
            </a:fld>
            <a:endParaRPr lang="en-US"/>
          </a:p>
        </p:txBody>
      </p:sp>
    </p:spTree>
    <p:extLst>
      <p:ext uri="{BB962C8B-B14F-4D97-AF65-F5344CB8AC3E}">
        <p14:creationId xmlns:p14="http://schemas.microsoft.com/office/powerpoint/2010/main" val="263903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3ECB-39A7-204F-86B5-7D2E027BDA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22BF6F-7C51-2B4B-825B-F6B490705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FDF35F-56AB-5643-A5C1-D1FF9437FD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6AE5BB-EAAD-8F49-8B44-E60C14014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32EA3F-F9E4-0A4D-9F62-5ADAA02188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E25BE5-9CB5-A640-A110-15550112B321}"/>
              </a:ext>
            </a:extLst>
          </p:cNvPr>
          <p:cNvSpPr>
            <a:spLocks noGrp="1"/>
          </p:cNvSpPr>
          <p:nvPr>
            <p:ph type="dt" sz="half" idx="10"/>
          </p:nvPr>
        </p:nvSpPr>
        <p:spPr/>
        <p:txBody>
          <a:bodyPr/>
          <a:lstStyle/>
          <a:p>
            <a:fld id="{7D99C00F-A515-6445-8785-BF062D934C77}" type="datetimeFigureOut">
              <a:rPr lang="en-US" smtClean="0"/>
              <a:t>8/14/18</a:t>
            </a:fld>
            <a:endParaRPr lang="en-US"/>
          </a:p>
        </p:txBody>
      </p:sp>
      <p:sp>
        <p:nvSpPr>
          <p:cNvPr id="8" name="Footer Placeholder 7">
            <a:extLst>
              <a:ext uri="{FF2B5EF4-FFF2-40B4-BE49-F238E27FC236}">
                <a16:creationId xmlns:a16="http://schemas.microsoft.com/office/drawing/2014/main" id="{40537BB1-D0BD-8F46-B258-B8F7F20A78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7468D0-3774-6D4F-98CB-A29CF8BE953B}"/>
              </a:ext>
            </a:extLst>
          </p:cNvPr>
          <p:cNvSpPr>
            <a:spLocks noGrp="1"/>
          </p:cNvSpPr>
          <p:nvPr>
            <p:ph type="sldNum" sz="quarter" idx="12"/>
          </p:nvPr>
        </p:nvSpPr>
        <p:spPr/>
        <p:txBody>
          <a:bodyPr/>
          <a:lstStyle/>
          <a:p>
            <a:fld id="{6F1E280F-19A3-8F49-A4B0-05ED756FE262}" type="slidenum">
              <a:rPr lang="en-US" smtClean="0"/>
              <a:t>‹#›</a:t>
            </a:fld>
            <a:endParaRPr lang="en-US"/>
          </a:p>
        </p:txBody>
      </p:sp>
    </p:spTree>
    <p:extLst>
      <p:ext uri="{BB962C8B-B14F-4D97-AF65-F5344CB8AC3E}">
        <p14:creationId xmlns:p14="http://schemas.microsoft.com/office/powerpoint/2010/main" val="184352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F05C-7581-C847-8B5A-A9CEEEC598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6BF70D-7A37-E347-974E-A4E74AE2F077}"/>
              </a:ext>
            </a:extLst>
          </p:cNvPr>
          <p:cNvSpPr>
            <a:spLocks noGrp="1"/>
          </p:cNvSpPr>
          <p:nvPr>
            <p:ph type="dt" sz="half" idx="10"/>
          </p:nvPr>
        </p:nvSpPr>
        <p:spPr/>
        <p:txBody>
          <a:bodyPr/>
          <a:lstStyle/>
          <a:p>
            <a:fld id="{7D99C00F-A515-6445-8785-BF062D934C77}" type="datetimeFigureOut">
              <a:rPr lang="en-US" smtClean="0"/>
              <a:t>8/14/18</a:t>
            </a:fld>
            <a:endParaRPr lang="en-US"/>
          </a:p>
        </p:txBody>
      </p:sp>
      <p:sp>
        <p:nvSpPr>
          <p:cNvPr id="4" name="Footer Placeholder 3">
            <a:extLst>
              <a:ext uri="{FF2B5EF4-FFF2-40B4-BE49-F238E27FC236}">
                <a16:creationId xmlns:a16="http://schemas.microsoft.com/office/drawing/2014/main" id="{9E585316-6861-6E4C-B8FF-4212004629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273303-E268-394D-BD0C-AB9A125F34F7}"/>
              </a:ext>
            </a:extLst>
          </p:cNvPr>
          <p:cNvSpPr>
            <a:spLocks noGrp="1"/>
          </p:cNvSpPr>
          <p:nvPr>
            <p:ph type="sldNum" sz="quarter" idx="12"/>
          </p:nvPr>
        </p:nvSpPr>
        <p:spPr/>
        <p:txBody>
          <a:bodyPr/>
          <a:lstStyle/>
          <a:p>
            <a:fld id="{6F1E280F-19A3-8F49-A4B0-05ED756FE262}" type="slidenum">
              <a:rPr lang="en-US" smtClean="0"/>
              <a:t>‹#›</a:t>
            </a:fld>
            <a:endParaRPr lang="en-US"/>
          </a:p>
        </p:txBody>
      </p:sp>
    </p:spTree>
    <p:extLst>
      <p:ext uri="{BB962C8B-B14F-4D97-AF65-F5344CB8AC3E}">
        <p14:creationId xmlns:p14="http://schemas.microsoft.com/office/powerpoint/2010/main" val="408767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DFE84-A234-2046-86E0-D87FC52F36E7}"/>
              </a:ext>
            </a:extLst>
          </p:cNvPr>
          <p:cNvSpPr>
            <a:spLocks noGrp="1"/>
          </p:cNvSpPr>
          <p:nvPr>
            <p:ph type="dt" sz="half" idx="10"/>
          </p:nvPr>
        </p:nvSpPr>
        <p:spPr/>
        <p:txBody>
          <a:bodyPr/>
          <a:lstStyle/>
          <a:p>
            <a:fld id="{7D99C00F-A515-6445-8785-BF062D934C77}" type="datetimeFigureOut">
              <a:rPr lang="en-US" smtClean="0"/>
              <a:t>8/14/18</a:t>
            </a:fld>
            <a:endParaRPr lang="en-US"/>
          </a:p>
        </p:txBody>
      </p:sp>
      <p:sp>
        <p:nvSpPr>
          <p:cNvPr id="3" name="Footer Placeholder 2">
            <a:extLst>
              <a:ext uri="{FF2B5EF4-FFF2-40B4-BE49-F238E27FC236}">
                <a16:creationId xmlns:a16="http://schemas.microsoft.com/office/drawing/2014/main" id="{7EBC2245-FFC9-DB46-AD91-DE23BB04F7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44739E-BF6A-7E4B-9D1C-8461BE917A34}"/>
              </a:ext>
            </a:extLst>
          </p:cNvPr>
          <p:cNvSpPr>
            <a:spLocks noGrp="1"/>
          </p:cNvSpPr>
          <p:nvPr>
            <p:ph type="sldNum" sz="quarter" idx="12"/>
          </p:nvPr>
        </p:nvSpPr>
        <p:spPr/>
        <p:txBody>
          <a:bodyPr/>
          <a:lstStyle/>
          <a:p>
            <a:fld id="{6F1E280F-19A3-8F49-A4B0-05ED756FE262}" type="slidenum">
              <a:rPr lang="en-US" smtClean="0"/>
              <a:t>‹#›</a:t>
            </a:fld>
            <a:endParaRPr lang="en-US"/>
          </a:p>
        </p:txBody>
      </p:sp>
    </p:spTree>
    <p:extLst>
      <p:ext uri="{BB962C8B-B14F-4D97-AF65-F5344CB8AC3E}">
        <p14:creationId xmlns:p14="http://schemas.microsoft.com/office/powerpoint/2010/main" val="326460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5FE5-40EB-2849-A724-5F8AF49ABF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B3A088-E346-8346-B52B-8B98D1B57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EA6053-7DC2-3E46-BF19-A0865F85F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424E7-3775-7842-BED4-C8B8EB6DBA5F}"/>
              </a:ext>
            </a:extLst>
          </p:cNvPr>
          <p:cNvSpPr>
            <a:spLocks noGrp="1"/>
          </p:cNvSpPr>
          <p:nvPr>
            <p:ph type="dt" sz="half" idx="10"/>
          </p:nvPr>
        </p:nvSpPr>
        <p:spPr/>
        <p:txBody>
          <a:bodyPr/>
          <a:lstStyle/>
          <a:p>
            <a:fld id="{7D99C00F-A515-6445-8785-BF062D934C77}" type="datetimeFigureOut">
              <a:rPr lang="en-US" smtClean="0"/>
              <a:t>8/14/18</a:t>
            </a:fld>
            <a:endParaRPr lang="en-US"/>
          </a:p>
        </p:txBody>
      </p:sp>
      <p:sp>
        <p:nvSpPr>
          <p:cNvPr id="6" name="Footer Placeholder 5">
            <a:extLst>
              <a:ext uri="{FF2B5EF4-FFF2-40B4-BE49-F238E27FC236}">
                <a16:creationId xmlns:a16="http://schemas.microsoft.com/office/drawing/2014/main" id="{51D6BA90-03AE-8E4F-AD83-915017A27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ECCE4-0885-A347-9BE7-5A46D1B2D4A9}"/>
              </a:ext>
            </a:extLst>
          </p:cNvPr>
          <p:cNvSpPr>
            <a:spLocks noGrp="1"/>
          </p:cNvSpPr>
          <p:nvPr>
            <p:ph type="sldNum" sz="quarter" idx="12"/>
          </p:nvPr>
        </p:nvSpPr>
        <p:spPr/>
        <p:txBody>
          <a:bodyPr/>
          <a:lstStyle/>
          <a:p>
            <a:fld id="{6F1E280F-19A3-8F49-A4B0-05ED756FE262}" type="slidenum">
              <a:rPr lang="en-US" smtClean="0"/>
              <a:t>‹#›</a:t>
            </a:fld>
            <a:endParaRPr lang="en-US"/>
          </a:p>
        </p:txBody>
      </p:sp>
    </p:spTree>
    <p:extLst>
      <p:ext uri="{BB962C8B-B14F-4D97-AF65-F5344CB8AC3E}">
        <p14:creationId xmlns:p14="http://schemas.microsoft.com/office/powerpoint/2010/main" val="27462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7AF4-720D-AB49-A40B-467B6F416F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3C3FF6-0987-5241-BAF3-6E5209C9F6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FE159-1BBF-0546-9DEE-616564B7E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6229DE-D0DA-994C-9982-76789C9A87CC}"/>
              </a:ext>
            </a:extLst>
          </p:cNvPr>
          <p:cNvSpPr>
            <a:spLocks noGrp="1"/>
          </p:cNvSpPr>
          <p:nvPr>
            <p:ph type="dt" sz="half" idx="10"/>
          </p:nvPr>
        </p:nvSpPr>
        <p:spPr/>
        <p:txBody>
          <a:bodyPr/>
          <a:lstStyle/>
          <a:p>
            <a:fld id="{7D99C00F-A515-6445-8785-BF062D934C77}" type="datetimeFigureOut">
              <a:rPr lang="en-US" smtClean="0"/>
              <a:t>8/14/18</a:t>
            </a:fld>
            <a:endParaRPr lang="en-US"/>
          </a:p>
        </p:txBody>
      </p:sp>
      <p:sp>
        <p:nvSpPr>
          <p:cNvPr id="6" name="Footer Placeholder 5">
            <a:extLst>
              <a:ext uri="{FF2B5EF4-FFF2-40B4-BE49-F238E27FC236}">
                <a16:creationId xmlns:a16="http://schemas.microsoft.com/office/drawing/2014/main" id="{C6829E3E-CF4F-0445-9390-153430D58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ADB26-CC0D-6340-9E99-FF2B4966D5A5}"/>
              </a:ext>
            </a:extLst>
          </p:cNvPr>
          <p:cNvSpPr>
            <a:spLocks noGrp="1"/>
          </p:cNvSpPr>
          <p:nvPr>
            <p:ph type="sldNum" sz="quarter" idx="12"/>
          </p:nvPr>
        </p:nvSpPr>
        <p:spPr/>
        <p:txBody>
          <a:bodyPr/>
          <a:lstStyle/>
          <a:p>
            <a:fld id="{6F1E280F-19A3-8F49-A4B0-05ED756FE262}" type="slidenum">
              <a:rPr lang="en-US" smtClean="0"/>
              <a:t>‹#›</a:t>
            </a:fld>
            <a:endParaRPr lang="en-US"/>
          </a:p>
        </p:txBody>
      </p:sp>
    </p:spTree>
    <p:extLst>
      <p:ext uri="{BB962C8B-B14F-4D97-AF65-F5344CB8AC3E}">
        <p14:creationId xmlns:p14="http://schemas.microsoft.com/office/powerpoint/2010/main" val="232588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17629D-3079-B445-9197-D28AD72D23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06355-332B-7345-93C4-CC1998E992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185D1-8D3D-3244-9932-4B0DDC3674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99C00F-A515-6445-8785-BF062D934C77}" type="datetimeFigureOut">
              <a:rPr lang="en-US" smtClean="0"/>
              <a:t>8/14/18</a:t>
            </a:fld>
            <a:endParaRPr lang="en-US"/>
          </a:p>
        </p:txBody>
      </p:sp>
      <p:sp>
        <p:nvSpPr>
          <p:cNvPr id="5" name="Footer Placeholder 4">
            <a:extLst>
              <a:ext uri="{FF2B5EF4-FFF2-40B4-BE49-F238E27FC236}">
                <a16:creationId xmlns:a16="http://schemas.microsoft.com/office/drawing/2014/main" id="{09F3BE92-0BBE-1848-AEB4-7602A0271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698B17-6612-B443-9493-9B03B24DE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E280F-19A3-8F49-A4B0-05ED756FE262}" type="slidenum">
              <a:rPr lang="en-US" smtClean="0"/>
              <a:t>‹#›</a:t>
            </a:fld>
            <a:endParaRPr lang="en-US"/>
          </a:p>
        </p:txBody>
      </p:sp>
    </p:spTree>
    <p:extLst>
      <p:ext uri="{BB962C8B-B14F-4D97-AF65-F5344CB8AC3E}">
        <p14:creationId xmlns:p14="http://schemas.microsoft.com/office/powerpoint/2010/main" val="2206333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rtepublicopress.com/recovery-project/" TargetMode="External"/><Relationship Id="rId2" Type="http://schemas.openxmlformats.org/officeDocument/2006/relationships/hyperlink" Target="http://oaap.rice.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B22C-1FFB-D349-A379-B679E34D8AA1}"/>
              </a:ext>
            </a:extLst>
          </p:cNvPr>
          <p:cNvSpPr>
            <a:spLocks noGrp="1"/>
          </p:cNvSpPr>
          <p:nvPr>
            <p:ph type="ctrTitle"/>
          </p:nvPr>
        </p:nvSpPr>
        <p:spPr/>
        <p:txBody>
          <a:bodyPr/>
          <a:lstStyle/>
          <a:p>
            <a:r>
              <a:rPr lang="en-US" dirty="0"/>
              <a:t>Humanist Priorities</a:t>
            </a:r>
          </a:p>
        </p:txBody>
      </p:sp>
      <p:sp>
        <p:nvSpPr>
          <p:cNvPr id="3" name="Subtitle 2">
            <a:extLst>
              <a:ext uri="{FF2B5EF4-FFF2-40B4-BE49-F238E27FC236}">
                <a16:creationId xmlns:a16="http://schemas.microsoft.com/office/drawing/2014/main" id="{0F731F28-4D8B-4B40-90FB-46FBAC05D208}"/>
              </a:ext>
            </a:extLst>
          </p:cNvPr>
          <p:cNvSpPr>
            <a:spLocks noGrp="1"/>
          </p:cNvSpPr>
          <p:nvPr>
            <p:ph type="subTitle" idx="1"/>
          </p:nvPr>
        </p:nvSpPr>
        <p:spPr/>
        <p:txBody>
          <a:bodyPr/>
          <a:lstStyle/>
          <a:p>
            <a:r>
              <a:rPr lang="en-US" dirty="0"/>
              <a:t>Crystal Hall</a:t>
            </a:r>
          </a:p>
          <a:p>
            <a:r>
              <a:rPr lang="en-US" dirty="0" err="1"/>
              <a:t>chall@bowdoin.edu</a:t>
            </a:r>
            <a:endParaRPr lang="en-US" dirty="0"/>
          </a:p>
        </p:txBody>
      </p:sp>
    </p:spTree>
    <p:extLst>
      <p:ext uri="{BB962C8B-B14F-4D97-AF65-F5344CB8AC3E}">
        <p14:creationId xmlns:p14="http://schemas.microsoft.com/office/powerpoint/2010/main" val="99233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B36B-456B-1349-8229-D1E77FD0230E}"/>
              </a:ext>
            </a:extLst>
          </p:cNvPr>
          <p:cNvSpPr>
            <a:spLocks noGrp="1"/>
          </p:cNvSpPr>
          <p:nvPr>
            <p:ph type="title"/>
          </p:nvPr>
        </p:nvSpPr>
        <p:spPr/>
        <p:txBody>
          <a:bodyPr/>
          <a:lstStyle/>
          <a:p>
            <a:r>
              <a:rPr lang="en-US" dirty="0"/>
              <a:t>Your Turn: Discuss with a Partner</a:t>
            </a:r>
          </a:p>
        </p:txBody>
      </p:sp>
      <p:sp>
        <p:nvSpPr>
          <p:cNvPr id="3" name="Content Placeholder 2">
            <a:extLst>
              <a:ext uri="{FF2B5EF4-FFF2-40B4-BE49-F238E27FC236}">
                <a16:creationId xmlns:a16="http://schemas.microsoft.com/office/drawing/2014/main" id="{BAEFD5E7-BBA7-6E47-B749-906F9B48C039}"/>
              </a:ext>
            </a:extLst>
          </p:cNvPr>
          <p:cNvSpPr>
            <a:spLocks noGrp="1"/>
          </p:cNvSpPr>
          <p:nvPr>
            <p:ph idx="1"/>
          </p:nvPr>
        </p:nvSpPr>
        <p:spPr/>
        <p:txBody>
          <a:bodyPr/>
          <a:lstStyle/>
          <a:p>
            <a:r>
              <a:rPr lang="en-US" dirty="0"/>
              <a:t>What are the humanistic questions that you would like your students to ask during your DH unit or course?</a:t>
            </a:r>
          </a:p>
          <a:p>
            <a:r>
              <a:rPr lang="en-US" dirty="0"/>
              <a:t>What are the humanistic skills that you would like your students to demonstrate successfully at the end of the DH unit or course?</a:t>
            </a:r>
          </a:p>
          <a:p>
            <a:r>
              <a:rPr lang="en-US" dirty="0"/>
              <a:t>How do those questions and skills align with your course goals?</a:t>
            </a:r>
          </a:p>
          <a:p>
            <a:endParaRPr lang="en-US" dirty="0"/>
          </a:p>
        </p:txBody>
      </p:sp>
    </p:spTree>
    <p:extLst>
      <p:ext uri="{BB962C8B-B14F-4D97-AF65-F5344CB8AC3E}">
        <p14:creationId xmlns:p14="http://schemas.microsoft.com/office/powerpoint/2010/main" val="1287223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E96A-1EA0-FE47-A616-37E13A79A370}"/>
              </a:ext>
            </a:extLst>
          </p:cNvPr>
          <p:cNvSpPr>
            <a:spLocks noGrp="1"/>
          </p:cNvSpPr>
          <p:nvPr>
            <p:ph type="title"/>
          </p:nvPr>
        </p:nvSpPr>
        <p:spPr>
          <a:xfrm>
            <a:off x="838200" y="26987"/>
            <a:ext cx="10515600" cy="1325563"/>
          </a:xfrm>
        </p:spPr>
        <p:txBody>
          <a:bodyPr/>
          <a:lstStyle/>
          <a:p>
            <a:r>
              <a:rPr lang="en-US" dirty="0"/>
              <a:t>For your consideration:</a:t>
            </a:r>
          </a:p>
        </p:txBody>
      </p:sp>
      <p:sp>
        <p:nvSpPr>
          <p:cNvPr id="3" name="Content Placeholder 2">
            <a:extLst>
              <a:ext uri="{FF2B5EF4-FFF2-40B4-BE49-F238E27FC236}">
                <a16:creationId xmlns:a16="http://schemas.microsoft.com/office/drawing/2014/main" id="{D45260B6-3B2C-5D46-A566-8728521654FA}"/>
              </a:ext>
            </a:extLst>
          </p:cNvPr>
          <p:cNvSpPr>
            <a:spLocks noGrp="1"/>
          </p:cNvSpPr>
          <p:nvPr>
            <p:ph idx="1"/>
          </p:nvPr>
        </p:nvSpPr>
        <p:spPr>
          <a:xfrm>
            <a:off x="838200" y="1352550"/>
            <a:ext cx="10858500" cy="5334000"/>
          </a:xfrm>
        </p:spPr>
        <p:txBody>
          <a:bodyPr>
            <a:normAutofit/>
          </a:bodyPr>
          <a:lstStyle/>
          <a:p>
            <a:r>
              <a:rPr lang="en-US" dirty="0"/>
              <a:t>Our Americas Archive Partnership </a:t>
            </a:r>
            <a:r>
              <a:rPr lang="en-US" dirty="0">
                <a:hlinkClick r:id="rId2"/>
              </a:rPr>
              <a:t>http://oaap.rice.edu/</a:t>
            </a:r>
            <a:endParaRPr lang="en-US" dirty="0"/>
          </a:p>
          <a:p>
            <a:r>
              <a:rPr lang="en-US" dirty="0"/>
              <a:t>Recovering the US Hispanic Literary Heritage Project </a:t>
            </a:r>
            <a:r>
              <a:rPr lang="en-US" dirty="0">
                <a:hlinkClick r:id="rId3"/>
              </a:rPr>
              <a:t>https://artepublicopress.com/recovery-project/</a:t>
            </a:r>
            <a:r>
              <a:rPr lang="en-US" dirty="0"/>
              <a:t> </a:t>
            </a:r>
          </a:p>
          <a:p>
            <a:r>
              <a:rPr lang="en-US" dirty="0"/>
              <a:t>“As scholars of Latinx Studies – as well as those in related fields such as hemispheric studies, Black Atlantic studies, and indigenous studies – work to question the assumptions and omissions of our print-dominated past, digitization projects have become sites for recuperating lost voices, for breaking out of the disciplinary formations that have made sense of cultural history to find new patterns, and for increasing participation in the production of knowledge itself.” </a:t>
            </a:r>
          </a:p>
          <a:p>
            <a:pPr lvl="1"/>
            <a:r>
              <a:rPr lang="en-US" dirty="0"/>
              <a:t>Kelly </a:t>
            </a:r>
            <a:r>
              <a:rPr lang="en-US" dirty="0" err="1"/>
              <a:t>Kreitz</a:t>
            </a:r>
            <a:r>
              <a:rPr lang="en-US" dirty="0"/>
              <a:t>, “Toward a </a:t>
            </a:r>
            <a:r>
              <a:rPr lang="en-US" dirty="0" err="1"/>
              <a:t>LatinX</a:t>
            </a:r>
            <a:r>
              <a:rPr lang="en-US" dirty="0"/>
              <a:t> Digital Humanities Pedagogy” (2017)</a:t>
            </a:r>
          </a:p>
        </p:txBody>
      </p:sp>
    </p:spTree>
    <p:extLst>
      <p:ext uri="{BB962C8B-B14F-4D97-AF65-F5344CB8AC3E}">
        <p14:creationId xmlns:p14="http://schemas.microsoft.com/office/powerpoint/2010/main" val="344470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82EE-6688-5F40-8407-9F63214833DC}"/>
              </a:ext>
            </a:extLst>
          </p:cNvPr>
          <p:cNvSpPr>
            <a:spLocks noGrp="1"/>
          </p:cNvSpPr>
          <p:nvPr>
            <p:ph type="title"/>
          </p:nvPr>
        </p:nvSpPr>
        <p:spPr/>
        <p:txBody>
          <a:bodyPr/>
          <a:lstStyle/>
          <a:p>
            <a:r>
              <a:rPr lang="en-US" dirty="0"/>
              <a:t>What I am going to ask you:</a:t>
            </a:r>
          </a:p>
        </p:txBody>
      </p:sp>
      <p:sp>
        <p:nvSpPr>
          <p:cNvPr id="3" name="Content Placeholder 2">
            <a:extLst>
              <a:ext uri="{FF2B5EF4-FFF2-40B4-BE49-F238E27FC236}">
                <a16:creationId xmlns:a16="http://schemas.microsoft.com/office/drawing/2014/main" id="{72FC4565-232D-B04F-A437-50C8352B6DA0}"/>
              </a:ext>
            </a:extLst>
          </p:cNvPr>
          <p:cNvSpPr>
            <a:spLocks noGrp="1"/>
          </p:cNvSpPr>
          <p:nvPr>
            <p:ph idx="1"/>
          </p:nvPr>
        </p:nvSpPr>
        <p:spPr/>
        <p:txBody>
          <a:bodyPr/>
          <a:lstStyle/>
          <a:p>
            <a:r>
              <a:rPr lang="en-US" dirty="0"/>
              <a:t>What are the humanistic questions that you would like your students to ask during your DH unit or course?</a:t>
            </a:r>
          </a:p>
          <a:p>
            <a:r>
              <a:rPr lang="en-US" dirty="0"/>
              <a:t>What are the humanistic skills that you would like your students to demonstrate successfully at the end of the DH unit or course?</a:t>
            </a:r>
          </a:p>
          <a:p>
            <a:r>
              <a:rPr lang="en-US" dirty="0"/>
              <a:t>How do those questions and skills align with your course goals?</a:t>
            </a:r>
          </a:p>
        </p:txBody>
      </p:sp>
    </p:spTree>
    <p:extLst>
      <p:ext uri="{BB962C8B-B14F-4D97-AF65-F5344CB8AC3E}">
        <p14:creationId xmlns:p14="http://schemas.microsoft.com/office/powerpoint/2010/main" val="212419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3970" y="383738"/>
            <a:ext cx="3594818" cy="44032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888" y="2255927"/>
            <a:ext cx="3263182" cy="44856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6888" y="383738"/>
            <a:ext cx="3198223" cy="28355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0349" y="3219276"/>
            <a:ext cx="3528439" cy="35222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6888" y="2691515"/>
            <a:ext cx="6891900" cy="21058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477078" y="686267"/>
            <a:ext cx="3538331" cy="1569660"/>
          </a:xfrm>
          <a:prstGeom prst="rect">
            <a:avLst/>
          </a:prstGeom>
          <a:noFill/>
        </p:spPr>
        <p:txBody>
          <a:bodyPr wrap="square" rtlCol="0">
            <a:spAutoFit/>
          </a:bodyPr>
          <a:lstStyle/>
          <a:p>
            <a:r>
              <a:rPr lang="en-US" sz="3200" b="1" dirty="0" err="1"/>
              <a:t>GaLiLeO</a:t>
            </a:r>
            <a:r>
              <a:rPr lang="en-US" sz="3200" b="1" dirty="0"/>
              <a:t>:</a:t>
            </a:r>
          </a:p>
          <a:p>
            <a:r>
              <a:rPr lang="en-US" sz="3200" b="1" dirty="0"/>
              <a:t>Galileo’s Library and Letters Online</a:t>
            </a:r>
          </a:p>
        </p:txBody>
      </p:sp>
      <p:sp>
        <p:nvSpPr>
          <p:cNvPr id="10" name="TextBox 9"/>
          <p:cNvSpPr txBox="1"/>
          <p:nvPr/>
        </p:nvSpPr>
        <p:spPr>
          <a:xfrm>
            <a:off x="477078" y="3344580"/>
            <a:ext cx="3408305" cy="2308324"/>
          </a:xfrm>
          <a:prstGeom prst="rect">
            <a:avLst/>
          </a:prstGeom>
          <a:noFill/>
        </p:spPr>
        <p:txBody>
          <a:bodyPr wrap="none" rtlCol="0">
            <a:spAutoFit/>
          </a:bodyPr>
          <a:lstStyle/>
          <a:p>
            <a:r>
              <a:rPr lang="en-US" sz="2400" dirty="0"/>
              <a:t>700 early modern books</a:t>
            </a:r>
          </a:p>
          <a:p>
            <a:r>
              <a:rPr lang="en-US" sz="2400" dirty="0"/>
              <a:t>4000 letters</a:t>
            </a:r>
          </a:p>
          <a:p>
            <a:endParaRPr lang="en-US" sz="2400" dirty="0"/>
          </a:p>
          <a:p>
            <a:r>
              <a:rPr lang="en-US" sz="2400" dirty="0"/>
              <a:t>Concerns:</a:t>
            </a:r>
          </a:p>
          <a:p>
            <a:r>
              <a:rPr lang="en-US" sz="2400" dirty="0"/>
              <a:t>Historical use of materials</a:t>
            </a:r>
          </a:p>
          <a:p>
            <a:r>
              <a:rPr lang="en-US" sz="2400" dirty="0"/>
              <a:t>DH training for our fields</a:t>
            </a:r>
          </a:p>
        </p:txBody>
      </p:sp>
    </p:spTree>
    <p:extLst>
      <p:ext uri="{BB962C8B-B14F-4D97-AF65-F5344CB8AC3E}">
        <p14:creationId xmlns:p14="http://schemas.microsoft.com/office/powerpoint/2010/main" val="28102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Instead of building “telescopes”:</a:t>
            </a:r>
          </a:p>
        </p:txBody>
      </p:sp>
      <p:sp>
        <p:nvSpPr>
          <p:cNvPr id="3" name="Content Placeholder 2"/>
          <p:cNvSpPr>
            <a:spLocks noGrp="1"/>
          </p:cNvSpPr>
          <p:nvPr>
            <p:ph idx="1"/>
          </p:nvPr>
        </p:nvSpPr>
        <p:spPr/>
        <p:txBody>
          <a:bodyPr/>
          <a:lstStyle/>
          <a:p>
            <a:r>
              <a:rPr lang="en-US" dirty="0"/>
              <a:t>Applying the technology (artistic, social, humanistic, physical applications)</a:t>
            </a:r>
          </a:p>
          <a:p>
            <a:r>
              <a:rPr lang="en-US" dirty="0"/>
              <a:t>Investigating the technology (strengths, weaknesses, assumptions, consequences for theory related to its construction, historical parallels)</a:t>
            </a:r>
          </a:p>
          <a:p>
            <a:r>
              <a:rPr lang="en-US" dirty="0"/>
              <a:t>Testing of the technology (limitations of the model it presumes, exceptions to the ontologies upon which it is based, consequences of its application, improvements and refinements of its functionality)</a:t>
            </a:r>
          </a:p>
          <a:p>
            <a:r>
              <a:rPr lang="en-US" dirty="0"/>
              <a:t>Creating and communicating expressions of its need, use, and impact </a:t>
            </a:r>
          </a:p>
          <a:p>
            <a:endParaRPr lang="en-US" dirty="0"/>
          </a:p>
        </p:txBody>
      </p:sp>
    </p:spTree>
    <p:extLst>
      <p:ext uri="{BB962C8B-B14F-4D97-AF65-F5344CB8AC3E}">
        <p14:creationId xmlns:p14="http://schemas.microsoft.com/office/powerpoint/2010/main" val="7550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GaLiLeO</a:t>
            </a:r>
            <a:r>
              <a:rPr lang="en-US" dirty="0"/>
              <a:t> as a Site for </a:t>
            </a:r>
            <a:br>
              <a:rPr lang="en-US" dirty="0"/>
            </a:br>
            <a:r>
              <a:rPr lang="en-US" dirty="0"/>
              <a:t>Humanistic Intervention in Computation</a:t>
            </a:r>
          </a:p>
        </p:txBody>
      </p:sp>
      <p:sp>
        <p:nvSpPr>
          <p:cNvPr id="3" name="Content Placeholder 2"/>
          <p:cNvSpPr>
            <a:spLocks noGrp="1"/>
          </p:cNvSpPr>
          <p:nvPr>
            <p:ph idx="1"/>
          </p:nvPr>
        </p:nvSpPr>
        <p:spPr/>
        <p:txBody>
          <a:bodyPr/>
          <a:lstStyle/>
          <a:p>
            <a:r>
              <a:rPr lang="en-US" dirty="0"/>
              <a:t>During the process of </a:t>
            </a:r>
            <a:r>
              <a:rPr lang="en-US" u="sng" dirty="0"/>
              <a:t>digitization</a:t>
            </a:r>
          </a:p>
          <a:p>
            <a:r>
              <a:rPr lang="en-US" dirty="0"/>
              <a:t>During the process of </a:t>
            </a:r>
            <a:r>
              <a:rPr lang="en-US" u="sng" dirty="0"/>
              <a:t>database construction</a:t>
            </a:r>
          </a:p>
          <a:p>
            <a:r>
              <a:rPr lang="en-US" dirty="0"/>
              <a:t>During the design of the </a:t>
            </a:r>
            <a:r>
              <a:rPr lang="en-US" u="sng" dirty="0"/>
              <a:t>interface</a:t>
            </a:r>
          </a:p>
          <a:p>
            <a:r>
              <a:rPr lang="en-US" dirty="0"/>
              <a:t>Based on the </a:t>
            </a:r>
            <a:r>
              <a:rPr lang="en-US" u="sng" dirty="0"/>
              <a:t>use of the project</a:t>
            </a:r>
          </a:p>
        </p:txBody>
      </p:sp>
    </p:spTree>
    <p:extLst>
      <p:ext uri="{BB962C8B-B14F-4D97-AF65-F5344CB8AC3E}">
        <p14:creationId xmlns:p14="http://schemas.microsoft.com/office/powerpoint/2010/main" val="187036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82EE-6688-5F40-8407-9F63214833DC}"/>
              </a:ext>
            </a:extLst>
          </p:cNvPr>
          <p:cNvSpPr>
            <a:spLocks noGrp="1"/>
          </p:cNvSpPr>
          <p:nvPr>
            <p:ph type="title"/>
          </p:nvPr>
        </p:nvSpPr>
        <p:spPr/>
        <p:txBody>
          <a:bodyPr/>
          <a:lstStyle/>
          <a:p>
            <a:r>
              <a:rPr lang="en-US" dirty="0"/>
              <a:t>What I am going to ask you:</a:t>
            </a:r>
          </a:p>
        </p:txBody>
      </p:sp>
      <p:sp>
        <p:nvSpPr>
          <p:cNvPr id="3" name="Content Placeholder 2">
            <a:extLst>
              <a:ext uri="{FF2B5EF4-FFF2-40B4-BE49-F238E27FC236}">
                <a16:creationId xmlns:a16="http://schemas.microsoft.com/office/drawing/2014/main" id="{72FC4565-232D-B04F-A437-50C8352B6DA0}"/>
              </a:ext>
            </a:extLst>
          </p:cNvPr>
          <p:cNvSpPr>
            <a:spLocks noGrp="1"/>
          </p:cNvSpPr>
          <p:nvPr>
            <p:ph idx="1"/>
          </p:nvPr>
        </p:nvSpPr>
        <p:spPr/>
        <p:txBody>
          <a:bodyPr/>
          <a:lstStyle/>
          <a:p>
            <a:r>
              <a:rPr lang="en-US" dirty="0"/>
              <a:t>What are the humanistic questions that you would like your students to ask during your DH unit or course?</a:t>
            </a:r>
          </a:p>
          <a:p>
            <a:r>
              <a:rPr lang="en-US" dirty="0"/>
              <a:t>What are the humanistic skills that you would like your students to demonstrate successfully at the end of the DH unit or course?</a:t>
            </a:r>
          </a:p>
          <a:p>
            <a:r>
              <a:rPr lang="en-US" dirty="0"/>
              <a:t>How do those questions and skills align with your course goals?</a:t>
            </a:r>
          </a:p>
        </p:txBody>
      </p:sp>
    </p:spTree>
    <p:extLst>
      <p:ext uri="{BB962C8B-B14F-4D97-AF65-F5344CB8AC3E}">
        <p14:creationId xmlns:p14="http://schemas.microsoft.com/office/powerpoint/2010/main" val="167351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27CDC5-BFEC-A749-A6BC-27CEA0DE71AC}"/>
              </a:ext>
            </a:extLst>
          </p:cNvPr>
          <p:cNvSpPr>
            <a:spLocks noGrp="1"/>
          </p:cNvSpPr>
          <p:nvPr>
            <p:ph type="title"/>
          </p:nvPr>
        </p:nvSpPr>
        <p:spPr>
          <a:xfrm>
            <a:off x="838200" y="365125"/>
            <a:ext cx="10515600" cy="1325563"/>
          </a:xfrm>
        </p:spPr>
        <p:txBody>
          <a:bodyPr/>
          <a:lstStyle/>
          <a:p>
            <a:r>
              <a:rPr lang="en-US" dirty="0"/>
              <a:t>A Literary Scholar at Work</a:t>
            </a:r>
          </a:p>
        </p:txBody>
      </p:sp>
    </p:spTree>
    <p:extLst>
      <p:ext uri="{BB962C8B-B14F-4D97-AF65-F5344CB8AC3E}">
        <p14:creationId xmlns:p14="http://schemas.microsoft.com/office/powerpoint/2010/main" val="264014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A29D-A52E-2245-978A-5248AEC4A445}"/>
              </a:ext>
            </a:extLst>
          </p:cNvPr>
          <p:cNvSpPr>
            <a:spLocks noGrp="1"/>
          </p:cNvSpPr>
          <p:nvPr>
            <p:ph type="title"/>
          </p:nvPr>
        </p:nvSpPr>
        <p:spPr/>
        <p:txBody>
          <a:bodyPr/>
          <a:lstStyle/>
          <a:p>
            <a:r>
              <a:rPr lang="en-US" dirty="0"/>
              <a:t>A Literary Scholar at Work</a:t>
            </a:r>
          </a:p>
        </p:txBody>
      </p:sp>
      <p:graphicFrame>
        <p:nvGraphicFramePr>
          <p:cNvPr id="4" name="Content Placeholder 3">
            <a:extLst>
              <a:ext uri="{FF2B5EF4-FFF2-40B4-BE49-F238E27FC236}">
                <a16:creationId xmlns:a16="http://schemas.microsoft.com/office/drawing/2014/main" id="{102319CB-1EAE-1A4F-8D3F-059995E9D879}"/>
              </a:ext>
            </a:extLst>
          </p:cNvPr>
          <p:cNvGraphicFramePr>
            <a:graphicFrameLocks noGrp="1"/>
          </p:cNvGraphicFramePr>
          <p:nvPr>
            <p:ph idx="1"/>
            <p:extLst/>
          </p:nvPr>
        </p:nvGraphicFramePr>
        <p:xfrm>
          <a:off x="838201" y="1825625"/>
          <a:ext cx="565403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E4EE8D6-817C-B840-9C7C-E5A2CD3160BA}"/>
              </a:ext>
            </a:extLst>
          </p:cNvPr>
          <p:cNvSpPr txBox="1"/>
          <p:nvPr/>
        </p:nvSpPr>
        <p:spPr>
          <a:xfrm>
            <a:off x="8360228" y="1674450"/>
            <a:ext cx="2876006" cy="1815882"/>
          </a:xfrm>
          <a:prstGeom prst="rect">
            <a:avLst/>
          </a:prstGeom>
          <a:ln w="381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800" dirty="0">
                <a:ln>
                  <a:solidFill>
                    <a:schemeClr val="tx1"/>
                  </a:solidFill>
                </a:ln>
                <a:solidFill>
                  <a:srgbClr val="FFC000"/>
                </a:solidFill>
              </a:rPr>
              <a:t>Relationship 1</a:t>
            </a:r>
          </a:p>
          <a:p>
            <a:r>
              <a:rPr lang="en-US" sz="2800" dirty="0">
                <a:ln>
                  <a:solidFill>
                    <a:schemeClr val="tx1"/>
                  </a:solidFill>
                </a:ln>
                <a:solidFill>
                  <a:srgbClr val="FFC000"/>
                </a:solidFill>
              </a:rPr>
              <a:t>Relationship 2</a:t>
            </a:r>
          </a:p>
          <a:p>
            <a:r>
              <a:rPr lang="en-US" sz="2800" dirty="0">
                <a:ln>
                  <a:solidFill>
                    <a:schemeClr val="tx1"/>
                  </a:solidFill>
                </a:ln>
                <a:solidFill>
                  <a:srgbClr val="FFC000"/>
                </a:solidFill>
              </a:rPr>
              <a:t>Relationship 3</a:t>
            </a:r>
          </a:p>
          <a:p>
            <a:r>
              <a:rPr lang="en-US" sz="2800" dirty="0">
                <a:ln>
                  <a:solidFill>
                    <a:schemeClr val="tx1"/>
                  </a:solidFill>
                </a:ln>
                <a:solidFill>
                  <a:srgbClr val="FFC000"/>
                </a:solidFill>
              </a:rPr>
              <a:t>Relationship 4</a:t>
            </a:r>
          </a:p>
        </p:txBody>
      </p:sp>
      <p:sp>
        <p:nvSpPr>
          <p:cNvPr id="6" name="TextBox 5">
            <a:extLst>
              <a:ext uri="{FF2B5EF4-FFF2-40B4-BE49-F238E27FC236}">
                <a16:creationId xmlns:a16="http://schemas.microsoft.com/office/drawing/2014/main" id="{30683D39-AECA-AB48-8996-A48315EAEDFD}"/>
              </a:ext>
            </a:extLst>
          </p:cNvPr>
          <p:cNvSpPr txBox="1"/>
          <p:nvPr/>
        </p:nvSpPr>
        <p:spPr>
          <a:xfrm>
            <a:off x="8582297" y="4794069"/>
            <a:ext cx="2364377" cy="830997"/>
          </a:xfrm>
          <a:prstGeom prst="rect">
            <a:avLst/>
          </a:prstGeom>
          <a:ln w="762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New Knowledge about the Object</a:t>
            </a:r>
          </a:p>
        </p:txBody>
      </p:sp>
      <p:cxnSp>
        <p:nvCxnSpPr>
          <p:cNvPr id="8" name="Straight Arrow Connector 7">
            <a:extLst>
              <a:ext uri="{FF2B5EF4-FFF2-40B4-BE49-F238E27FC236}">
                <a16:creationId xmlns:a16="http://schemas.microsoft.com/office/drawing/2014/main" id="{33302283-F8F5-EA44-8DEF-4E2B4176DBB5}"/>
              </a:ext>
            </a:extLst>
          </p:cNvPr>
          <p:cNvCxnSpPr/>
          <p:nvPr/>
        </p:nvCxnSpPr>
        <p:spPr>
          <a:xfrm flipV="1">
            <a:off x="5538651" y="2582391"/>
            <a:ext cx="1946366" cy="34368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CE57418-A879-9041-95D2-6A4B48426578}"/>
              </a:ext>
            </a:extLst>
          </p:cNvPr>
          <p:cNvCxnSpPr/>
          <p:nvPr/>
        </p:nvCxnSpPr>
        <p:spPr>
          <a:xfrm>
            <a:off x="9601200" y="3618411"/>
            <a:ext cx="0" cy="86214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165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a:t>
            </a:r>
          </a:p>
        </p:txBody>
      </p:sp>
      <p:sp>
        <p:nvSpPr>
          <p:cNvPr id="3" name="Content Placeholder 2"/>
          <p:cNvSpPr>
            <a:spLocks noGrp="1"/>
          </p:cNvSpPr>
          <p:nvPr>
            <p:ph idx="1"/>
          </p:nvPr>
        </p:nvSpPr>
        <p:spPr/>
        <p:txBody>
          <a:bodyPr/>
          <a:lstStyle/>
          <a:p>
            <a:r>
              <a:rPr lang="en-US" dirty="0"/>
              <a:t>“If and when new evidence is discovered, prior conclusions may need to be revised or abandoned – such was the case with the Ptolemaic model of a geocentric universe.” </a:t>
            </a:r>
            <a:r>
              <a:rPr lang="en-US" dirty="0" err="1"/>
              <a:t>Jockers</a:t>
            </a:r>
            <a:r>
              <a:rPr lang="en-US" dirty="0"/>
              <a:t>, </a:t>
            </a:r>
            <a:r>
              <a:rPr lang="en-US" i="1" dirty="0" err="1"/>
              <a:t>Macroanalysis</a:t>
            </a:r>
            <a:r>
              <a:rPr lang="en-US" dirty="0"/>
              <a:t>, 6</a:t>
            </a:r>
          </a:p>
          <a:p>
            <a:r>
              <a:rPr lang="en-US" dirty="0"/>
              <a:t>More discovery, documentation, interpretation, contextualization, evaluation, differentiation, explanation</a:t>
            </a:r>
          </a:p>
          <a:p>
            <a:r>
              <a:rPr lang="en-US" dirty="0"/>
              <a:t>More humanists!</a:t>
            </a:r>
          </a:p>
        </p:txBody>
      </p:sp>
    </p:spTree>
    <p:extLst>
      <p:ext uri="{BB962C8B-B14F-4D97-AF65-F5344CB8AC3E}">
        <p14:creationId xmlns:p14="http://schemas.microsoft.com/office/powerpoint/2010/main" val="41052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3746</TotalTime>
  <Words>553</Words>
  <Application>Microsoft Macintosh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Humanist Priorities</vt:lpstr>
      <vt:lpstr>What I am going to ask you:</vt:lpstr>
      <vt:lpstr>PowerPoint Presentation</vt:lpstr>
      <vt:lpstr>Instead of building “telescopes”:</vt:lpstr>
      <vt:lpstr>GaLiLeO as a Site for  Humanistic Intervention in Computation</vt:lpstr>
      <vt:lpstr>What I am going to ask you:</vt:lpstr>
      <vt:lpstr>A Literary Scholar at Work</vt:lpstr>
      <vt:lpstr>A Literary Scholar at Work</vt:lpstr>
      <vt:lpstr>Potential:</vt:lpstr>
      <vt:lpstr>Your Turn: Discuss with a Partner</vt:lpstr>
      <vt:lpstr>For your consideration: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Humanist Priorities</dc:title>
  <dc:creator>Reviewer</dc:creator>
  <cp:lastModifiedBy>Reviewer</cp:lastModifiedBy>
  <cp:revision>7</cp:revision>
  <cp:lastPrinted>2018-08-15T12:29:29Z</cp:lastPrinted>
  <dcterms:created xsi:type="dcterms:W3CDTF">2018-08-14T13:20:20Z</dcterms:created>
  <dcterms:modified xsi:type="dcterms:W3CDTF">2018-08-17T10:52:47Z</dcterms:modified>
</cp:coreProperties>
</file>