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612"/>
  </p:normalViewPr>
  <p:slideViewPr>
    <p:cSldViewPr snapToGrid="0" snapToObjects="1">
      <p:cViewPr varScale="1">
        <p:scale>
          <a:sx n="131" d="100"/>
          <a:sy n="131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98C736-E0FF-9A4A-B999-E014F0F43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A04534-E0A4-C64E-BC3B-927DEFB69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B6F1B-C646-1340-A387-59F71950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DAE9-17D0-4844-AF02-5E813308FB2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869F28-D8B9-B04B-B970-9126925A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B25D6-5B56-2045-B25C-3A942C4D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046-AF90-1B4D-A4F4-8D99E664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A61CE-037E-5647-969A-6BB960A6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7227EF-3A22-E34B-AD9C-4CB1EDA2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63EA5D-5F03-E940-84AD-127494E2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DAE9-17D0-4844-AF02-5E813308FB2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FB3249-12F6-D544-8BEC-48205A6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8D2717-47F8-2243-8832-AD03D98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046-AF90-1B4D-A4F4-8D99E664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6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FC52136-5495-C448-9D2D-79737FE2E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192418-D819-9B4B-86F3-792C22FF1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630329-4D38-094C-965E-3017C2DB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DAE9-17D0-4844-AF02-5E813308FB2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9F7778-2CDC-E248-9A85-0B53906F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23A93-C22C-DD4D-8E83-C6690F24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046-AF90-1B4D-A4F4-8D99E664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CCD07-3A6D-D84A-87E0-91B5D303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FE4E3B-1D5B-F44D-A7F7-7E09AC68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8ADA89-961B-9742-B333-5A5A7F44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DAE9-17D0-4844-AF02-5E813308FB2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2BD25-563C-264B-A278-1CE6509E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5F08B5-3E86-D24D-8A78-BF42F108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046-AF90-1B4D-A4F4-8D99E664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10CCF6-4052-7E46-8D8C-26475863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89B6A7-C7B8-B845-A6E8-BEADBC51D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DA3210-BD23-4843-B612-8E5B278B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DAE9-17D0-4844-AF02-5E813308FB2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641AE2-FB99-3540-8F72-B27D5AC4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7E0FAF-8538-8649-9B2E-01AFDCF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046-AF90-1B4D-A4F4-8D99E664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CDE4B-74C0-3E45-9E94-5AC55C30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FAA995-F243-4F4D-B00B-2CC2217D9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62BCA7-2EA3-8248-A1A4-AB2206DB1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FD2C62-D1A9-1A45-A20D-F4791BA4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DAE9-17D0-4844-AF02-5E813308FB2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E88BB1-D8F4-5D4E-98E4-63811CBC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EEA1E6-B9D6-E74F-B8D1-870AA743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046-AF90-1B4D-A4F4-8D99E664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EC1E8-75A9-544D-BB4F-A2EEBDD6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E729B8-6439-3844-85D6-445AB6A9B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9F25E8-9800-534B-8ECC-DBA5A8EE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A734EB-0B29-9F48-A516-9398E4AB6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71C9CF-1F31-5B47-96C3-09D370867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AA655E-C324-CC45-A8B7-757A683A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DAE9-17D0-4844-AF02-5E813308FB2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2964B9-4B78-C640-9F97-C530EA71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EF097E2-2330-EA45-8D58-C156CBA2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046-AF90-1B4D-A4F4-8D99E664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1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D5BB3D-5FB8-0D47-9B3F-3613F146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2C79F0-790C-9A44-BB94-B48CA29A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DAE9-17D0-4844-AF02-5E813308FB2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541BCE-8464-A149-A01C-593998F4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0B2C8A-D24B-454A-BF72-B7643CB5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046-AF90-1B4D-A4F4-8D99E664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504FDD7-9D77-E941-8076-C1C9F4E5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DAE9-17D0-4844-AF02-5E813308FB2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F9BC6B0-953E-184A-A86E-C2AFDDCC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2B4C74-A10F-4445-A2E8-D9E635A8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046-AF90-1B4D-A4F4-8D99E664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71067-452E-834C-8621-E4DAA9BC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B62C1A-22FF-6C45-A76E-24A179B9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3E3BB-75EC-254F-AB4D-5515DC925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28E53F-60C2-084F-ACD9-5FE02B05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DAE9-17D0-4844-AF02-5E813308FB2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E2AF36-93A3-014E-B9E2-BB81E0A7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8ABB2B-8A29-EB46-862A-2C187FDB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046-AF90-1B4D-A4F4-8D99E664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8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134B0-53F2-1442-A2E5-4586A82C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7CA4360-D451-DC4A-A5EE-82CCBCA63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15BAB0-9DD9-174F-8D65-0908CFFE0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BBFB77-03C3-9D4D-A63F-EAEAD133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DAE9-17D0-4844-AF02-5E813308FB2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759208-4587-0C49-AA42-42F83347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D4E12E-812B-EE48-8005-532392F6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046-AF90-1B4D-A4F4-8D99E664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CB6D068-28C4-AD43-85B7-184B30C9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6D68B6-557F-E145-A2F1-3E63DDC55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6E80D-3A52-DE40-9550-E2E2BB477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0DAE9-17D0-4844-AF02-5E813308FB2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309EF2-683F-FF42-B170-F5C6B6E40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D9F1A2-BD4D-1A46-97D0-34E3A701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E8046-AF90-1B4D-A4F4-8D99E664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DA674E9-E805-4140-850F-0CE7F109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0"/>
            <a:ext cx="10515600" cy="758825"/>
          </a:xfrm>
        </p:spPr>
        <p:txBody>
          <a:bodyPr/>
          <a:lstStyle/>
          <a:p>
            <a:r>
              <a:rPr lang="en-US" dirty="0"/>
              <a:t>Evaluation Questions: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007BC15-462A-D54D-89AB-E48D3033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758825"/>
            <a:ext cx="11468100" cy="60991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What is the goal of the project?</a:t>
            </a:r>
          </a:p>
          <a:p>
            <a:pPr lvl="0"/>
            <a:r>
              <a:rPr lang="en-US" smtClean="0"/>
              <a:t>Who made </a:t>
            </a:r>
            <a:r>
              <a:rPr lang="en-US" dirty="0"/>
              <a:t>the website? What are their relationships to the institution?</a:t>
            </a:r>
          </a:p>
          <a:p>
            <a:pPr lvl="0"/>
            <a:r>
              <a:rPr lang="en-US" dirty="0"/>
              <a:t>Who is the target audience? Specialists? The public? Students? Other users? Should it be all of the above?</a:t>
            </a:r>
          </a:p>
          <a:p>
            <a:pPr lvl="0"/>
            <a:r>
              <a:rPr lang="en-US" dirty="0"/>
              <a:t>What knowledge is required to make use of the site as a research or as an exploratory tool?</a:t>
            </a:r>
          </a:p>
          <a:p>
            <a:pPr lvl="0"/>
            <a:r>
              <a:rPr lang="en-US" dirty="0"/>
              <a:t>What kinds of data are present? Are they sufficient? Are any modifications to the historical document apparent? Should they be?</a:t>
            </a:r>
          </a:p>
          <a:p>
            <a:pPr lvl="0"/>
            <a:r>
              <a:rPr lang="en-US" dirty="0"/>
              <a:t>Is the data available for broader use? Would you want it to be?</a:t>
            </a:r>
          </a:p>
          <a:p>
            <a:pPr lvl="0"/>
            <a:r>
              <a:rPr lang="en-US" dirty="0"/>
              <a:t>What kinds of customization (empowerment) does the user have to tell a story with the materials? What would you want?</a:t>
            </a:r>
          </a:p>
          <a:p>
            <a:pPr lvl="0"/>
            <a:r>
              <a:rPr lang="en-US" dirty="0"/>
              <a:t>Does the site make an argument? A historical argument? A literary one? Should it? Or should it be a repository without an over intellectual position (if such a neutral instrument were possible)?</a:t>
            </a:r>
          </a:p>
          <a:p>
            <a:pPr lvl="0"/>
            <a:r>
              <a:rPr lang="en-US" dirty="0"/>
              <a:t>Please feel free to note any other observations that you have!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8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Evaluation Questions: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Questions:</dc:title>
  <dc:creator>Reviewer</dc:creator>
  <cp:lastModifiedBy>Microsoft Office User</cp:lastModifiedBy>
  <cp:revision>2</cp:revision>
  <dcterms:created xsi:type="dcterms:W3CDTF">2018-08-17T12:26:36Z</dcterms:created>
  <dcterms:modified xsi:type="dcterms:W3CDTF">2018-08-19T18:52:13Z</dcterms:modified>
</cp:coreProperties>
</file>