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1C85-B5D1-4DDA-9E5E-9AEDD85981D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BA8-87BD-4DC1-939F-39F36BFF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2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1C85-B5D1-4DDA-9E5E-9AEDD85981D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BA8-87BD-4DC1-939F-39F36BFF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5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1C85-B5D1-4DDA-9E5E-9AEDD85981D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BA8-87BD-4DC1-939F-39F36BFF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8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1C85-B5D1-4DDA-9E5E-9AEDD85981D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BA8-87BD-4DC1-939F-39F36BFF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1C85-B5D1-4DDA-9E5E-9AEDD85981D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BA8-87BD-4DC1-939F-39F36BFF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1C85-B5D1-4DDA-9E5E-9AEDD85981D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BA8-87BD-4DC1-939F-39F36BFF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6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1C85-B5D1-4DDA-9E5E-9AEDD85981D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BA8-87BD-4DC1-939F-39F36BFF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6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1C85-B5D1-4DDA-9E5E-9AEDD85981D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BA8-87BD-4DC1-939F-39F36BFF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3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1C85-B5D1-4DDA-9E5E-9AEDD85981D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BA8-87BD-4DC1-939F-39F36BFF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1C85-B5D1-4DDA-9E5E-9AEDD85981D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BA8-87BD-4DC1-939F-39F36BFF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3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1C85-B5D1-4DDA-9E5E-9AEDD85981D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BA8-87BD-4DC1-939F-39F36BFF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8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81C85-B5D1-4DDA-9E5E-9AEDD85981D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ADBA8-87BD-4DC1-939F-39F36BFF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1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i.qq.com/product/nlpemo.s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Mining:</a:t>
            </a:r>
            <a:br>
              <a:rPr lang="en-US" dirty="0" smtClean="0"/>
            </a:br>
            <a:r>
              <a:rPr lang="en-US" dirty="0" smtClean="0"/>
              <a:t> Chinese Pop Song Lyrics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7819" y="345461"/>
            <a:ext cx="12221496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                       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                        </a:t>
            </a:r>
            <a:r>
              <a:rPr lang="en-US" altLang="zh-CN" sz="2200" dirty="0" smtClean="0"/>
              <a:t>Marc Moskowitz’s core argument:</a:t>
            </a:r>
            <a:br>
              <a:rPr lang="en-US" altLang="zh-CN" sz="2200" dirty="0" smtClean="0"/>
            </a:br>
            <a:r>
              <a:rPr lang="en-US" altLang="zh-CN" sz="2200" dirty="0"/>
              <a:t> </a:t>
            </a:r>
            <a:r>
              <a:rPr lang="en-US" altLang="zh-CN" sz="2200" dirty="0" smtClean="0"/>
              <a:t>             Chinese pop songs are more feminine and convey more sense of “loneliness” than their western counterparts  </a:t>
            </a:r>
            <a:br>
              <a:rPr lang="en-US" altLang="zh-CN" sz="2200" dirty="0" smtClean="0"/>
            </a:br>
            <a:r>
              <a:rPr lang="en-US" altLang="zh-CN" dirty="0" smtClean="0"/>
              <a:t>              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10" y="1875627"/>
            <a:ext cx="3024336" cy="451713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03" y="1875627"/>
            <a:ext cx="345638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270657" cy="6858000"/>
          </a:xfrm>
        </p:spPr>
        <p:txBody>
          <a:bodyPr/>
          <a:lstStyle/>
          <a:p>
            <a:r>
              <a:rPr lang="en-US" dirty="0" smtClean="0"/>
              <a:t>                                                      Text Mining: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Chinese and American Pop </a:t>
            </a:r>
            <a:r>
              <a:rPr lang="en-US" dirty="0"/>
              <a:t>Song Lyrics </a:t>
            </a:r>
            <a:endParaRPr lang="en-US" dirty="0" smtClean="0"/>
          </a:p>
          <a:p>
            <a:r>
              <a:rPr lang="en-US" dirty="0" smtClean="0"/>
              <a:t>I why:  1. challenge your “academic grandfather” and develop critical thinking</a:t>
            </a:r>
          </a:p>
          <a:p>
            <a:r>
              <a:rPr lang="en-US" dirty="0"/>
              <a:t> </a:t>
            </a:r>
            <a:r>
              <a:rPr lang="en-US" dirty="0" smtClean="0"/>
              <a:t>            2. the highly cultural and poetic contents of Chinese pop lyrics </a:t>
            </a:r>
          </a:p>
          <a:p>
            <a:r>
              <a:rPr lang="en-US" dirty="0" smtClean="0"/>
              <a:t>II Steps: </a:t>
            </a:r>
          </a:p>
          <a:p>
            <a:r>
              <a:rPr lang="en-US" dirty="0" smtClean="0"/>
              <a:t>1. dataset building: work in pairs, each pair collect the lyrics of top 50 Chinese and American hits for 3 consecutive years, convert them into Microsoft word format, upload them to blackboard, the whole class will collect 1,500 Chinese hits and 1,500 American hits over the last 30 years; (any better method?)</a:t>
            </a:r>
          </a:p>
          <a:p>
            <a:r>
              <a:rPr lang="en-US" dirty="0" smtClean="0"/>
              <a:t>2. use </a:t>
            </a:r>
            <a:r>
              <a:rPr lang="en-US" dirty="0" err="1" smtClean="0"/>
              <a:t>Voyant</a:t>
            </a:r>
            <a:r>
              <a:rPr lang="en-US" dirty="0" smtClean="0"/>
              <a:t> for text mining and visualization</a:t>
            </a:r>
          </a:p>
          <a:p>
            <a:r>
              <a:rPr lang="en-US" dirty="0" smtClean="0"/>
              <a:t>1) compare: top 10 words of Chinese and American hits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7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 rappers’ top word cloud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1032386"/>
            <a:ext cx="11503742" cy="5673213"/>
          </a:xfrm>
        </p:spPr>
      </p:pic>
    </p:spTree>
    <p:extLst>
      <p:ext uri="{BB962C8B-B14F-4D97-AF65-F5344CB8AC3E}">
        <p14:creationId xmlns:p14="http://schemas.microsoft.com/office/powerpoint/2010/main" val="41370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270657" cy="6858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                                                              Text </a:t>
            </a:r>
            <a:r>
              <a:rPr lang="en-US" dirty="0"/>
              <a:t>Mining: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                                                 Chinese </a:t>
            </a:r>
            <a:r>
              <a:rPr lang="en-US" dirty="0"/>
              <a:t>Pop Song Lyrics </a:t>
            </a:r>
            <a:endParaRPr lang="en-US" dirty="0" smtClean="0"/>
          </a:p>
          <a:p>
            <a:r>
              <a:rPr lang="en-US" dirty="0" smtClean="0"/>
              <a:t>I why:  1. challenge your “academic grandfather” and develop critical thinking</a:t>
            </a:r>
          </a:p>
          <a:p>
            <a:r>
              <a:rPr lang="en-US" dirty="0"/>
              <a:t> </a:t>
            </a:r>
            <a:r>
              <a:rPr lang="en-US" dirty="0" smtClean="0"/>
              <a:t>            2. the highly cultural and poetic contents of Chinese pop lyrics </a:t>
            </a:r>
          </a:p>
          <a:p>
            <a:r>
              <a:rPr lang="en-US" dirty="0" smtClean="0"/>
              <a:t>II Steps: </a:t>
            </a:r>
          </a:p>
          <a:p>
            <a:r>
              <a:rPr lang="en-US" dirty="0" smtClean="0"/>
              <a:t>1. dataset building </a:t>
            </a:r>
          </a:p>
          <a:p>
            <a:r>
              <a:rPr lang="en-US" dirty="0" smtClean="0"/>
              <a:t>2. use </a:t>
            </a:r>
            <a:r>
              <a:rPr lang="en-US" dirty="0" err="1" smtClean="0"/>
              <a:t>Voyant</a:t>
            </a:r>
            <a:r>
              <a:rPr lang="en-US" dirty="0" smtClean="0"/>
              <a:t> for text mining and visualization</a:t>
            </a:r>
          </a:p>
          <a:p>
            <a:r>
              <a:rPr lang="en-US" dirty="0" smtClean="0"/>
              <a:t>1) macro-comparison: top 10 words of Chinese and American hits  </a:t>
            </a:r>
          </a:p>
          <a:p>
            <a:r>
              <a:rPr lang="en-US" dirty="0" smtClean="0"/>
              <a:t>2) close reading of a word in context: i.e., “time” is frequently used in both Chinese and American hits, what other words are often associated with “time”?  </a:t>
            </a:r>
            <a:r>
              <a:rPr lang="en-US" altLang="zh-CN" dirty="0" smtClean="0"/>
              <a:t>D</a:t>
            </a:r>
            <a:r>
              <a:rPr lang="en-US" dirty="0" smtClean="0"/>
              <a:t>oes it mean in the specific context of Chinese and American lyrics?     </a:t>
            </a:r>
          </a:p>
          <a:p>
            <a:r>
              <a:rPr lang="en-US" dirty="0"/>
              <a:t>3</a:t>
            </a:r>
            <a:r>
              <a:rPr lang="en-US" dirty="0" smtClean="0"/>
              <a:t>) </a:t>
            </a:r>
            <a:r>
              <a:rPr lang="en-US" dirty="0" smtClean="0"/>
              <a:t>give students the freedom to explore the word or topic they are interested in (animal or city names?)</a:t>
            </a:r>
          </a:p>
          <a:p>
            <a:r>
              <a:rPr lang="en-US" dirty="0" smtClean="0"/>
              <a:t>3. use </a:t>
            </a:r>
            <a:r>
              <a:rPr lang="en-US" dirty="0" err="1" smtClean="0"/>
              <a:t>Tencent</a:t>
            </a:r>
            <a:r>
              <a:rPr lang="en-US" dirty="0" smtClean="0"/>
              <a:t> Open AI Platform for “Sentiment </a:t>
            </a:r>
            <a:r>
              <a:rPr lang="en-US" dirty="0"/>
              <a:t>Analysis”: https://ai.qq.com/product/nlpemo.shtml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270657" cy="6858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                                                                Text </a:t>
            </a:r>
            <a:r>
              <a:rPr lang="en-US" dirty="0"/>
              <a:t>Mining: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                                                 Chinese </a:t>
            </a:r>
            <a:r>
              <a:rPr lang="en-US" dirty="0"/>
              <a:t>Pop Song Lyrics </a:t>
            </a:r>
            <a:endParaRPr lang="en-US" dirty="0" smtClean="0"/>
          </a:p>
          <a:p>
            <a:r>
              <a:rPr lang="en-US" dirty="0" smtClean="0"/>
              <a:t>I why:  1. challenge your “academic grandfather” and develop critical thinking</a:t>
            </a:r>
          </a:p>
          <a:p>
            <a:r>
              <a:rPr lang="en-US" dirty="0"/>
              <a:t> </a:t>
            </a:r>
            <a:r>
              <a:rPr lang="en-US" dirty="0" smtClean="0"/>
              <a:t>            2. the highly cultural and poetic contents of Chinese pop lyrics </a:t>
            </a:r>
          </a:p>
          <a:p>
            <a:r>
              <a:rPr lang="en-US" dirty="0"/>
              <a:t> </a:t>
            </a:r>
            <a:r>
              <a:rPr lang="en-US" dirty="0" smtClean="0"/>
              <a:t>            3. distant reading and close reading</a:t>
            </a:r>
          </a:p>
          <a:p>
            <a:r>
              <a:rPr lang="en-US" dirty="0" smtClean="0"/>
              <a:t>II Steps: </a:t>
            </a:r>
          </a:p>
          <a:p>
            <a:r>
              <a:rPr lang="en-US" dirty="0" smtClean="0"/>
              <a:t>1. dataset building </a:t>
            </a:r>
          </a:p>
          <a:p>
            <a:r>
              <a:rPr lang="en-US" dirty="0" smtClean="0"/>
              <a:t>2. use </a:t>
            </a:r>
            <a:r>
              <a:rPr lang="en-US" dirty="0" err="1" smtClean="0"/>
              <a:t>Voyant</a:t>
            </a:r>
            <a:r>
              <a:rPr lang="en-US" dirty="0" smtClean="0"/>
              <a:t> for text mining and visualization</a:t>
            </a:r>
          </a:p>
          <a:p>
            <a:r>
              <a:rPr lang="en-US" dirty="0" smtClean="0"/>
              <a:t>1) macro-comparison: top 10 words of Chinese and American hits  </a:t>
            </a:r>
          </a:p>
          <a:p>
            <a:r>
              <a:rPr lang="en-US" dirty="0" smtClean="0"/>
              <a:t>2) close reading of a word in context: i.e., “time” is frequently used in both Chinese and American hits, what other words are often associated with “time”?  does it mean in the specific context of Chinese and American lyrics?     </a:t>
            </a:r>
          </a:p>
          <a:p>
            <a:r>
              <a:rPr lang="en-US" dirty="0"/>
              <a:t>3</a:t>
            </a:r>
            <a:r>
              <a:rPr lang="en-US" dirty="0" smtClean="0"/>
              <a:t>) </a:t>
            </a:r>
            <a:r>
              <a:rPr lang="en-US" dirty="0" smtClean="0"/>
              <a:t>Give students the freedom to explore the word or topic they are interested in (animal or city names?)</a:t>
            </a:r>
          </a:p>
          <a:p>
            <a:r>
              <a:rPr lang="en-US" dirty="0" smtClean="0"/>
              <a:t>3. use </a:t>
            </a:r>
            <a:r>
              <a:rPr lang="en-US" dirty="0" err="1" smtClean="0"/>
              <a:t>Tencent</a:t>
            </a:r>
            <a:r>
              <a:rPr lang="en-US" dirty="0" smtClean="0"/>
              <a:t> Open AI Platform for “Sentiment </a:t>
            </a:r>
            <a:r>
              <a:rPr lang="en-US" dirty="0"/>
              <a:t>Analysis”: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ai.qq.com/product/nlpemo.shtml</a:t>
            </a:r>
            <a:endParaRPr lang="en-US" dirty="0" smtClean="0"/>
          </a:p>
          <a:p>
            <a:r>
              <a:rPr lang="en-US" dirty="0" smtClean="0"/>
              <a:t>1) overall sentiment of Chinese and American hits </a:t>
            </a:r>
          </a:p>
          <a:p>
            <a:r>
              <a:rPr lang="en-US" dirty="0" smtClean="0"/>
              <a:t>2) historical change of sentiment over the last 30 years  </a:t>
            </a:r>
          </a:p>
          <a:p>
            <a:r>
              <a:rPr lang="en-US" dirty="0" smtClean="0"/>
              <a:t>3) change of sentiment and change of GDP </a:t>
            </a:r>
          </a:p>
          <a:p>
            <a:r>
              <a:rPr lang="en-US" dirty="0" smtClean="0"/>
              <a:t>4. Creativity and Performance: replace the lyrics of an American hit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0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297" y="1825625"/>
            <a:ext cx="11602064" cy="4351338"/>
          </a:xfrm>
        </p:spPr>
        <p:txBody>
          <a:bodyPr/>
          <a:lstStyle/>
          <a:p>
            <a:r>
              <a:rPr lang="en-US" dirty="0" smtClean="0"/>
              <a:t>Self-reflection:</a:t>
            </a:r>
          </a:p>
          <a:p>
            <a:r>
              <a:rPr lang="en-US" dirty="0" smtClean="0"/>
              <a:t>1. teaching goal: critical thinking, integration of distant and close reading, cultural comparison, relationship between lyrical change and socioeconomic change</a:t>
            </a:r>
          </a:p>
          <a:p>
            <a:r>
              <a:rPr lang="en-US" dirty="0" smtClean="0"/>
              <a:t>2. need more focus: suggestions?</a:t>
            </a:r>
          </a:p>
          <a:p>
            <a:r>
              <a:rPr lang="en-US" dirty="0" smtClean="0"/>
              <a:t>3. need help with technology in dataset building, clustering, topical modeling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5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191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Text Mining:  Chinese Pop Song Lyrics </vt:lpstr>
      <vt:lpstr>                                                         Marc Moskowitz’s core argument:               Chinese pop songs are more feminine and convey more sense of “loneliness” than their western counterparts                   </vt:lpstr>
      <vt:lpstr>PowerPoint Presentation</vt:lpstr>
      <vt:lpstr>                     rappers’ top word cloud</vt:lpstr>
      <vt:lpstr>PowerPoint Presentation</vt:lpstr>
      <vt:lpstr>PowerPoint Presentation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Gengsong</dc:creator>
  <cp:lastModifiedBy>Gao, Gengsong</cp:lastModifiedBy>
  <cp:revision>23</cp:revision>
  <dcterms:created xsi:type="dcterms:W3CDTF">2019-02-08T01:33:43Z</dcterms:created>
  <dcterms:modified xsi:type="dcterms:W3CDTF">2019-02-12T02:36:43Z</dcterms:modified>
</cp:coreProperties>
</file>