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70" r:id="rId13"/>
    <p:sldId id="263" r:id="rId14"/>
    <p:sldId id="271" r:id="rId15"/>
    <p:sldId id="264" r:id="rId16"/>
    <p:sldId id="272" r:id="rId17"/>
    <p:sldId id="265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 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Hector: Le Cyborg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0552" y="4050836"/>
            <a:ext cx="8113451" cy="1680266"/>
          </a:xfrm>
        </p:spPr>
        <p:txBody>
          <a:bodyPr>
            <a:normAutofit/>
          </a:bodyPr>
          <a:lstStyle/>
          <a:p>
            <a:r>
              <a:rPr lang="de-DE" dirty="0" smtClean="0"/>
              <a:t>3D Modellierung – und Animation </a:t>
            </a:r>
          </a:p>
          <a:p>
            <a:pPr algn="l"/>
            <a:r>
              <a:rPr lang="de-DE" dirty="0" smtClean="0"/>
              <a:t>Deniz Bora</a:t>
            </a:r>
          </a:p>
          <a:p>
            <a:pPr algn="l"/>
            <a:r>
              <a:rPr lang="de-DE" dirty="0" smtClean="0"/>
              <a:t>Simon Pierre </a:t>
            </a:r>
            <a:r>
              <a:rPr lang="de-DE" dirty="0" err="1" smtClean="0"/>
              <a:t>Kapnang</a:t>
            </a:r>
            <a:endParaRPr lang="de-DE" dirty="0" smtClean="0"/>
          </a:p>
          <a:p>
            <a:pPr algn="l"/>
            <a:r>
              <a:rPr lang="de-DE" dirty="0" smtClean="0"/>
              <a:t>Meik </a:t>
            </a:r>
            <a:r>
              <a:rPr lang="de-DE" dirty="0" err="1" smtClean="0"/>
              <a:t>Bolende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52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Objekte &amp; Animationen</a:t>
            </a:r>
            <a:endParaRPr lang="de-D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 smtClean="0"/>
              <a:t>Objekte : </a:t>
            </a:r>
            <a:r>
              <a:rPr lang="de-DE" dirty="0" smtClean="0"/>
              <a:t>									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Straße</a:t>
            </a:r>
          </a:p>
          <a:p>
            <a:pPr marL="0" indent="0">
              <a:buNone/>
            </a:pPr>
            <a:r>
              <a:rPr lang="de-DE" dirty="0" smtClean="0"/>
              <a:t>Figuren 1, 2, Hector</a:t>
            </a:r>
          </a:p>
          <a:p>
            <a:pPr marL="0" indent="0">
              <a:buNone/>
            </a:pPr>
            <a:r>
              <a:rPr lang="de-DE" dirty="0" smtClean="0"/>
              <a:t>Gebäude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400" dirty="0" smtClean="0"/>
              <a:t>Animationen:</a:t>
            </a:r>
          </a:p>
          <a:p>
            <a:pPr marL="0" indent="0">
              <a:buNone/>
            </a:pPr>
            <a:r>
              <a:rPr lang="de-DE" dirty="0" smtClean="0"/>
              <a:t>Aussteigen aus dem Fahrzeug</a:t>
            </a:r>
          </a:p>
          <a:p>
            <a:pPr marL="0" indent="0">
              <a:buNone/>
            </a:pPr>
            <a:r>
              <a:rPr lang="de-DE" dirty="0" smtClean="0"/>
              <a:t>Gespräch</a:t>
            </a:r>
          </a:p>
          <a:p>
            <a:pPr marL="0" indent="0">
              <a:buNone/>
            </a:pPr>
            <a:r>
              <a:rPr lang="de-DE" dirty="0" smtClean="0"/>
              <a:t>Körperbewegung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17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9 - 10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1" y="1709054"/>
            <a:ext cx="7748851" cy="4358729"/>
          </a:xfrm>
        </p:spPr>
      </p:pic>
    </p:spTree>
    <p:extLst>
      <p:ext uri="{BB962C8B-B14F-4D97-AF65-F5344CB8AC3E}">
        <p14:creationId xmlns:p14="http://schemas.microsoft.com/office/powerpoint/2010/main" val="350956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Objekte &amp; Animationen</a:t>
            </a:r>
            <a:endParaRPr lang="de-D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Objekte : </a:t>
            </a:r>
            <a:r>
              <a:rPr lang="de-DE" dirty="0" smtClean="0"/>
              <a:t>									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Straße</a:t>
            </a:r>
          </a:p>
          <a:p>
            <a:pPr marL="0" indent="0">
              <a:buNone/>
            </a:pPr>
            <a:r>
              <a:rPr lang="de-DE" dirty="0" smtClean="0"/>
              <a:t>Figuren 1, 2, Hector</a:t>
            </a:r>
          </a:p>
          <a:p>
            <a:pPr marL="0" indent="0">
              <a:buNone/>
            </a:pPr>
            <a:r>
              <a:rPr lang="de-DE" dirty="0" smtClean="0"/>
              <a:t>Gebäude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400" dirty="0" smtClean="0"/>
              <a:t>Animationen:</a:t>
            </a:r>
          </a:p>
          <a:p>
            <a:pPr marL="0" indent="0">
              <a:buNone/>
            </a:pPr>
            <a:r>
              <a:rPr lang="de-DE" dirty="0" smtClean="0"/>
              <a:t>Gespräch</a:t>
            </a:r>
          </a:p>
          <a:p>
            <a:pPr marL="0" indent="0">
              <a:buNone/>
            </a:pPr>
            <a:r>
              <a:rPr lang="de-DE" dirty="0" smtClean="0"/>
              <a:t>Körperbewegung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82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11 - 12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6" y="1623199"/>
            <a:ext cx="8107544" cy="4560494"/>
          </a:xfrm>
        </p:spPr>
      </p:pic>
    </p:spTree>
    <p:extLst>
      <p:ext uri="{BB962C8B-B14F-4D97-AF65-F5344CB8AC3E}">
        <p14:creationId xmlns:p14="http://schemas.microsoft.com/office/powerpoint/2010/main" val="187633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Objekte &amp; Animationen</a:t>
            </a:r>
            <a:endParaRPr lang="de-D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Objekte : </a:t>
            </a:r>
            <a:r>
              <a:rPr lang="de-DE" dirty="0" smtClean="0"/>
              <a:t>									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Hector/</a:t>
            </a:r>
            <a:r>
              <a:rPr lang="de-DE" dirty="0" err="1"/>
              <a:t>Hectotron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400" dirty="0" smtClean="0"/>
              <a:t>Animationen:</a:t>
            </a:r>
          </a:p>
          <a:p>
            <a:pPr marL="0" indent="0">
              <a:buNone/>
            </a:pPr>
            <a:r>
              <a:rPr lang="de-DE" dirty="0" smtClean="0"/>
              <a:t>Transformation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17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13 - 14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93" y="1657934"/>
            <a:ext cx="7748149" cy="4358334"/>
          </a:xfrm>
        </p:spPr>
      </p:pic>
    </p:spTree>
    <p:extLst>
      <p:ext uri="{BB962C8B-B14F-4D97-AF65-F5344CB8AC3E}">
        <p14:creationId xmlns:p14="http://schemas.microsoft.com/office/powerpoint/2010/main" val="237136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Objekte &amp; Animationen</a:t>
            </a:r>
            <a:endParaRPr lang="de-D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 smtClean="0"/>
              <a:t>Objekte : </a:t>
            </a:r>
            <a:r>
              <a:rPr lang="de-DE" dirty="0" smtClean="0"/>
              <a:t>									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Gebäude</a:t>
            </a:r>
          </a:p>
          <a:p>
            <a:pPr marL="0" indent="0">
              <a:buNone/>
            </a:pPr>
            <a:r>
              <a:rPr lang="de-DE" dirty="0" err="1" smtClean="0"/>
              <a:t>Spacesship</a:t>
            </a:r>
            <a:r>
              <a:rPr lang="de-DE" dirty="0" smtClean="0"/>
              <a:t> 1 – 5ca</a:t>
            </a:r>
          </a:p>
          <a:p>
            <a:pPr marL="0" indent="0">
              <a:buNone/>
            </a:pPr>
            <a:r>
              <a:rPr lang="de-DE" dirty="0" smtClean="0"/>
              <a:t>Figur 1, 2, </a:t>
            </a:r>
            <a:r>
              <a:rPr lang="de-DE" dirty="0" err="1" smtClean="0"/>
              <a:t>Hectotron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Fahrzeuge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400" dirty="0" smtClean="0"/>
              <a:t>Animationen:</a:t>
            </a:r>
          </a:p>
          <a:p>
            <a:pPr marL="0" indent="0">
              <a:buNone/>
            </a:pPr>
            <a:r>
              <a:rPr lang="de-DE" dirty="0" smtClean="0"/>
              <a:t>Transformation </a:t>
            </a:r>
          </a:p>
          <a:p>
            <a:pPr marL="0" indent="0">
              <a:buNone/>
            </a:pPr>
            <a:r>
              <a:rPr lang="de-DE" dirty="0" smtClean="0"/>
              <a:t>Explosionen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24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15 - 16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7" y="1743133"/>
            <a:ext cx="8146181" cy="4582227"/>
          </a:xfrm>
        </p:spPr>
      </p:pic>
    </p:spTree>
    <p:extLst>
      <p:ext uri="{BB962C8B-B14F-4D97-AF65-F5344CB8AC3E}">
        <p14:creationId xmlns:p14="http://schemas.microsoft.com/office/powerpoint/2010/main" val="352182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Objekte &amp; Animationen</a:t>
            </a:r>
            <a:endParaRPr lang="de-D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Objekte : </a:t>
            </a:r>
            <a:r>
              <a:rPr lang="de-DE" dirty="0" smtClean="0"/>
              <a:t>									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Hector</a:t>
            </a:r>
          </a:p>
          <a:p>
            <a:pPr marL="0" indent="0">
              <a:buNone/>
            </a:pPr>
            <a:r>
              <a:rPr lang="de-DE" dirty="0" err="1" smtClean="0"/>
              <a:t>Spacesship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400" dirty="0" smtClean="0"/>
              <a:t>Animationen:</a:t>
            </a:r>
          </a:p>
          <a:p>
            <a:pPr marL="0" indent="0">
              <a:buNone/>
            </a:pPr>
            <a:r>
              <a:rPr lang="de-DE" dirty="0" err="1" smtClean="0"/>
              <a:t>Hectotron</a:t>
            </a:r>
            <a:r>
              <a:rPr lang="de-DE" dirty="0" smtClean="0"/>
              <a:t> fliegt weg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3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1" y="1270000"/>
            <a:ext cx="9522537" cy="5353813"/>
          </a:xfrm>
        </p:spPr>
      </p:pic>
    </p:spTree>
    <p:extLst>
      <p:ext uri="{BB962C8B-B14F-4D97-AF65-F5344CB8AC3E}">
        <p14:creationId xmlns:p14="http://schemas.microsoft.com/office/powerpoint/2010/main" val="11512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Beschreibung</a:t>
            </a:r>
            <a:endParaRPr lang="de-D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2573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A und B leisten sich eine </a:t>
            </a:r>
            <a:r>
              <a:rPr lang="de-DE" dirty="0" err="1" smtClean="0"/>
              <a:t>unerbitterte</a:t>
            </a:r>
            <a:r>
              <a:rPr lang="de-DE" dirty="0" smtClean="0"/>
              <a:t> Verfolgungsjagd durch die Straßen von New York.</a:t>
            </a:r>
          </a:p>
          <a:p>
            <a:pPr marL="0" indent="0">
              <a:buNone/>
            </a:pPr>
            <a:r>
              <a:rPr lang="de-DE" dirty="0" smtClean="0"/>
              <a:t>Die riesen Betonpfeiler am Rande der Straße verschwimmen, der Fahrtwind wird von den riesigen Kühlergrills eingesaugt  und der Gestank von verbrannten Gummi liegt in der Luft.</a:t>
            </a:r>
          </a:p>
          <a:p>
            <a:pPr marL="0" indent="0">
              <a:buNone/>
            </a:pPr>
            <a:r>
              <a:rPr lang="de-DE" dirty="0" smtClean="0"/>
              <a:t>A scannt durch sein Visier seine Umgebung. Plötzlich quietschende Reifen.</a:t>
            </a:r>
          </a:p>
          <a:p>
            <a:pPr marL="0" indent="0">
              <a:buNone/>
            </a:pPr>
            <a:r>
              <a:rPr lang="de-DE" dirty="0" smtClean="0"/>
              <a:t>A und B kommen zum stillstand vor einem kleinen Jungen. Er hat einen Ball in seinen Händen, den A und B in ihren Besitz bringen wollen.</a:t>
            </a:r>
          </a:p>
          <a:p>
            <a:pPr marL="0" indent="0">
              <a:buNone/>
            </a:pPr>
            <a:r>
              <a:rPr lang="de-DE" dirty="0" smtClean="0"/>
              <a:t>Es stellt sich heraus, dass dieser Ball kein normaler Ball ist…….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733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Mangelhaftes Zeitmanagement</a:t>
            </a:r>
          </a:p>
          <a:p>
            <a:pPr lvl="1"/>
            <a:r>
              <a:rPr lang="de-DE" dirty="0"/>
              <a:t>„nice2have‘s“ auslassen</a:t>
            </a:r>
          </a:p>
          <a:p>
            <a:r>
              <a:rPr lang="de-DE" dirty="0"/>
              <a:t>Zu wenig Kompetenz für Vorhaben</a:t>
            </a:r>
          </a:p>
          <a:p>
            <a:pPr lvl="1"/>
            <a:r>
              <a:rPr lang="de-DE" dirty="0"/>
              <a:t>Tutorials nutzen</a:t>
            </a:r>
          </a:p>
          <a:p>
            <a:r>
              <a:rPr lang="de-DE" dirty="0"/>
              <a:t>Zeit des Renderings unterschätzen</a:t>
            </a:r>
          </a:p>
          <a:p>
            <a:pPr lvl="1"/>
            <a:r>
              <a:rPr lang="de-DE"/>
              <a:t>Mit wenig Polygonen arbeiten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91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1 - 2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95" y="1455313"/>
            <a:ext cx="7848345" cy="4414695"/>
          </a:xfrm>
        </p:spPr>
      </p:pic>
    </p:spTree>
    <p:extLst>
      <p:ext uri="{BB962C8B-B14F-4D97-AF65-F5344CB8AC3E}">
        <p14:creationId xmlns:p14="http://schemas.microsoft.com/office/powerpoint/2010/main" val="282396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Objekte &amp; Animationen</a:t>
            </a:r>
            <a:endParaRPr lang="de-D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Objekte :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Gebäude</a:t>
            </a:r>
          </a:p>
          <a:p>
            <a:pPr marL="0" indent="0">
              <a:buNone/>
            </a:pPr>
            <a:r>
              <a:rPr lang="de-DE" dirty="0" smtClean="0"/>
              <a:t>Straße</a:t>
            </a:r>
          </a:p>
          <a:p>
            <a:pPr marL="0" indent="0">
              <a:buNone/>
            </a:pPr>
            <a:r>
              <a:rPr lang="de-DE" dirty="0" smtClean="0"/>
              <a:t>Autos(Dummys)</a:t>
            </a:r>
          </a:p>
          <a:p>
            <a:pPr marL="0" indent="0">
              <a:buNone/>
            </a:pPr>
            <a:r>
              <a:rPr lang="de-DE" dirty="0" smtClean="0"/>
              <a:t>Ü-Ei Figuren 1 , 2 , 3</a:t>
            </a:r>
          </a:p>
          <a:p>
            <a:pPr marL="0" indent="0">
              <a:buNone/>
            </a:pPr>
            <a:r>
              <a:rPr lang="de-DE" dirty="0" smtClean="0"/>
              <a:t>Wolken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 smtClean="0"/>
              <a:t>Animationen:</a:t>
            </a:r>
          </a:p>
          <a:p>
            <a:pPr marL="0" indent="0">
              <a:buNone/>
            </a:pPr>
            <a:r>
              <a:rPr lang="de-DE" dirty="0" smtClean="0"/>
              <a:t>Fahren der Fahrzeuge</a:t>
            </a:r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00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3 - 4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4" y="1648496"/>
            <a:ext cx="7650448" cy="4303377"/>
          </a:xfrm>
        </p:spPr>
      </p:pic>
    </p:spTree>
    <p:extLst>
      <p:ext uri="{BB962C8B-B14F-4D97-AF65-F5344CB8AC3E}">
        <p14:creationId xmlns:p14="http://schemas.microsoft.com/office/powerpoint/2010/main" val="398907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Objekte &amp; Animationen</a:t>
            </a:r>
            <a:endParaRPr lang="de-D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Objekte : </a:t>
            </a:r>
            <a:r>
              <a:rPr lang="de-DE" dirty="0" smtClean="0"/>
              <a:t>									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Gebäude</a:t>
            </a:r>
          </a:p>
          <a:p>
            <a:pPr marL="0" indent="0">
              <a:buNone/>
            </a:pPr>
            <a:r>
              <a:rPr lang="de-DE" dirty="0" smtClean="0"/>
              <a:t>Straße</a:t>
            </a:r>
          </a:p>
          <a:p>
            <a:pPr marL="0" indent="0">
              <a:buNone/>
            </a:pPr>
            <a:r>
              <a:rPr lang="de-DE" dirty="0" smtClean="0"/>
              <a:t>Autos(Dummys)</a:t>
            </a:r>
          </a:p>
          <a:p>
            <a:pPr marL="0" indent="0">
              <a:buNone/>
            </a:pPr>
            <a:r>
              <a:rPr lang="de-DE" dirty="0" smtClean="0"/>
              <a:t>Ü-Ei Figuren 1 , 2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400" dirty="0" smtClean="0"/>
              <a:t>Animationen:</a:t>
            </a:r>
          </a:p>
          <a:p>
            <a:pPr marL="0" indent="0">
              <a:buNone/>
            </a:pPr>
            <a:r>
              <a:rPr lang="de-DE" dirty="0" smtClean="0"/>
              <a:t>Fahren der Fahrzeuge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2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5 - 6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92" y="1725769"/>
            <a:ext cx="7742032" cy="4354893"/>
          </a:xfrm>
        </p:spPr>
      </p:pic>
    </p:spTree>
    <p:extLst>
      <p:ext uri="{BB962C8B-B14F-4D97-AF65-F5344CB8AC3E}">
        <p14:creationId xmlns:p14="http://schemas.microsoft.com/office/powerpoint/2010/main" val="155211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Objekte &amp; Animationen</a:t>
            </a:r>
            <a:endParaRPr lang="de-DE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200" dirty="0" smtClean="0"/>
              <a:t>Objekte : </a:t>
            </a:r>
            <a:r>
              <a:rPr lang="de-DE" dirty="0" smtClean="0"/>
              <a:t>									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Helminneres</a:t>
            </a:r>
          </a:p>
          <a:p>
            <a:pPr marL="0" indent="0">
              <a:buNone/>
            </a:pPr>
            <a:r>
              <a:rPr lang="de-DE" dirty="0" smtClean="0"/>
              <a:t>Straße</a:t>
            </a:r>
          </a:p>
          <a:p>
            <a:pPr marL="0" indent="0">
              <a:buNone/>
            </a:pPr>
            <a:r>
              <a:rPr lang="de-DE" dirty="0" smtClean="0"/>
              <a:t>Visierdisplay</a:t>
            </a:r>
          </a:p>
          <a:p>
            <a:pPr marL="0" indent="0">
              <a:buNone/>
            </a:pPr>
            <a:r>
              <a:rPr lang="de-DE" dirty="0" smtClean="0"/>
              <a:t>Figuren 1, 2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200" dirty="0" smtClean="0"/>
              <a:t>Animationen:</a:t>
            </a:r>
          </a:p>
          <a:p>
            <a:pPr marL="0" indent="0">
              <a:buNone/>
            </a:pPr>
            <a:r>
              <a:rPr lang="de-DE" dirty="0" smtClean="0"/>
              <a:t>Vorbeirauschende Gebäude</a:t>
            </a:r>
          </a:p>
          <a:p>
            <a:pPr marL="0" indent="0">
              <a:buNone/>
            </a:pPr>
            <a:r>
              <a:rPr lang="de-DE" dirty="0" smtClean="0"/>
              <a:t>Abbremsen der Fahrzeuge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04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 7 - 8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8" y="1509704"/>
            <a:ext cx="8171939" cy="4596716"/>
          </a:xfrm>
        </p:spPr>
      </p:pic>
    </p:spTree>
    <p:extLst>
      <p:ext uri="{BB962C8B-B14F-4D97-AF65-F5344CB8AC3E}">
        <p14:creationId xmlns:p14="http://schemas.microsoft.com/office/powerpoint/2010/main" val="26830912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222</Words>
  <Application>Microsoft Office PowerPoint</Application>
  <PresentationFormat>Breitbild</PresentationFormat>
  <Paragraphs>133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Facette</vt:lpstr>
      <vt:lpstr> Hector: Le Cyborg </vt:lpstr>
      <vt:lpstr>Beschreibung</vt:lpstr>
      <vt:lpstr>Szene 1 - 2</vt:lpstr>
      <vt:lpstr>Objekte &amp; Animationen</vt:lpstr>
      <vt:lpstr>Szene 3 - 4</vt:lpstr>
      <vt:lpstr>Objekte &amp; Animationen</vt:lpstr>
      <vt:lpstr>Szene 5 - 6</vt:lpstr>
      <vt:lpstr>Objekte &amp; Animationen</vt:lpstr>
      <vt:lpstr>Szene 7 - 8</vt:lpstr>
      <vt:lpstr>Objekte &amp; Animationen</vt:lpstr>
      <vt:lpstr>Szene 9 - 10</vt:lpstr>
      <vt:lpstr>Objekte &amp; Animationen</vt:lpstr>
      <vt:lpstr>Szene 11 - 12</vt:lpstr>
      <vt:lpstr>Objekte &amp; Animationen</vt:lpstr>
      <vt:lpstr>Szene 13 - 14</vt:lpstr>
      <vt:lpstr>Objekte &amp; Animationen</vt:lpstr>
      <vt:lpstr>Szene 15 - 16</vt:lpstr>
      <vt:lpstr>Objekte &amp; Animationen</vt:lpstr>
      <vt:lpstr>Zeitplan</vt:lpstr>
      <vt:lpstr>Risiken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Hector: Le Cyborg</dc:title>
  <dc:creator>fdai3755</dc:creator>
  <cp:lastModifiedBy>fdai3755</cp:lastModifiedBy>
  <cp:revision>5</cp:revision>
  <dcterms:created xsi:type="dcterms:W3CDTF">2014-11-27T09:49:31Z</dcterms:created>
  <dcterms:modified xsi:type="dcterms:W3CDTF">2014-11-27T10:35:11Z</dcterms:modified>
</cp:coreProperties>
</file>