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85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9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9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68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17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12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57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59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30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0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20D4-E122-4E14-A75C-001B1D507AAB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32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120D4-E122-4E14-A75C-001B1D507AAB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56198-432D-4DCE-AD86-5D1676932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09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84231" y="1203567"/>
            <a:ext cx="2206562" cy="947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직사각형 4"/>
          <p:cNvSpPr/>
          <p:nvPr/>
        </p:nvSpPr>
        <p:spPr>
          <a:xfrm>
            <a:off x="4864882" y="1583340"/>
            <a:ext cx="609321" cy="373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51918" y="1245653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count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5522947" y="1583340"/>
            <a:ext cx="609321" cy="3735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" name="직사각형 8"/>
          <p:cNvSpPr/>
          <p:nvPr/>
        </p:nvSpPr>
        <p:spPr>
          <a:xfrm>
            <a:off x="6168033" y="1583340"/>
            <a:ext cx="609321" cy="3735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5479869" y="1245653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head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150765" y="1245653"/>
            <a:ext cx="499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rear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483774" y="2985721"/>
            <a:ext cx="76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dataPtr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4943248" y="3282634"/>
            <a:ext cx="609321" cy="3735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7" name="직사각형 16"/>
          <p:cNvSpPr/>
          <p:nvPr/>
        </p:nvSpPr>
        <p:spPr>
          <a:xfrm>
            <a:off x="5247908" y="3282634"/>
            <a:ext cx="304661" cy="3735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0" name="TextBox 19"/>
          <p:cNvSpPr txBox="1"/>
          <p:nvPr/>
        </p:nvSpPr>
        <p:spPr>
          <a:xfrm>
            <a:off x="7124169" y="2985721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rlink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6654374" y="3282634"/>
            <a:ext cx="609321" cy="3735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6" name="직사각형 25"/>
          <p:cNvSpPr/>
          <p:nvPr/>
        </p:nvSpPr>
        <p:spPr>
          <a:xfrm>
            <a:off x="6959034" y="3282634"/>
            <a:ext cx="304661" cy="3735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8" name="직사각형 27"/>
          <p:cNvSpPr/>
          <p:nvPr/>
        </p:nvSpPr>
        <p:spPr>
          <a:xfrm>
            <a:off x="8508753" y="3282634"/>
            <a:ext cx="609321" cy="3735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9" name="직사각형 28"/>
          <p:cNvSpPr/>
          <p:nvPr/>
        </p:nvSpPr>
        <p:spPr>
          <a:xfrm>
            <a:off x="8813413" y="3282634"/>
            <a:ext cx="304661" cy="3735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X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stCxn id="71" idx="6"/>
            <a:endCxn id="59" idx="1"/>
          </p:cNvCxnSpPr>
          <p:nvPr/>
        </p:nvCxnSpPr>
        <p:spPr>
          <a:xfrm flipV="1">
            <a:off x="7182445" y="3469392"/>
            <a:ext cx="1021647" cy="1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82" idx="4"/>
            <a:endCxn id="56" idx="1"/>
          </p:cNvCxnSpPr>
          <p:nvPr/>
        </p:nvCxnSpPr>
        <p:spPr>
          <a:xfrm rot="5400000">
            <a:off x="4432909" y="2065565"/>
            <a:ext cx="1621194" cy="1186460"/>
          </a:xfrm>
          <a:prstGeom prst="bentConnector4">
            <a:avLst>
              <a:gd name="adj1" fmla="val 44240"/>
              <a:gd name="adj2" fmla="val 1192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61" idx="4"/>
            <a:endCxn id="39" idx="0"/>
          </p:cNvCxnSpPr>
          <p:nvPr/>
        </p:nvCxnSpPr>
        <p:spPr>
          <a:xfrm flipH="1">
            <a:off x="5016193" y="3525623"/>
            <a:ext cx="97782" cy="1297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64" idx="4"/>
          </p:cNvCxnSpPr>
          <p:nvPr/>
        </p:nvCxnSpPr>
        <p:spPr>
          <a:xfrm flipH="1">
            <a:off x="6832526" y="3539205"/>
            <a:ext cx="2854" cy="1283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65" idx="4"/>
          </p:cNvCxnSpPr>
          <p:nvPr/>
        </p:nvCxnSpPr>
        <p:spPr>
          <a:xfrm>
            <a:off x="8696027" y="3542601"/>
            <a:ext cx="7189" cy="128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5043723" y="3420357"/>
            <a:ext cx="140503" cy="1052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4" name="타원 63"/>
          <p:cNvSpPr/>
          <p:nvPr/>
        </p:nvSpPr>
        <p:spPr>
          <a:xfrm>
            <a:off x="6765129" y="3433939"/>
            <a:ext cx="140503" cy="1052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5" name="타원 64"/>
          <p:cNvSpPr/>
          <p:nvPr/>
        </p:nvSpPr>
        <p:spPr>
          <a:xfrm>
            <a:off x="8625775" y="3437335"/>
            <a:ext cx="140503" cy="1052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0" name="타원 69"/>
          <p:cNvSpPr/>
          <p:nvPr/>
        </p:nvSpPr>
        <p:spPr>
          <a:xfrm>
            <a:off x="5321808" y="3425498"/>
            <a:ext cx="140503" cy="1052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1" name="타원 70"/>
          <p:cNvSpPr/>
          <p:nvPr/>
        </p:nvSpPr>
        <p:spPr>
          <a:xfrm>
            <a:off x="7041942" y="3418656"/>
            <a:ext cx="140503" cy="1052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7" name="TextBox 76"/>
          <p:cNvSpPr txBox="1"/>
          <p:nvPr/>
        </p:nvSpPr>
        <p:spPr>
          <a:xfrm>
            <a:off x="4332466" y="4486574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name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5133603" y="4486574"/>
            <a:ext cx="505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freq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3757702" y="3352354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NODE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3560425" y="4839036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tName</a:t>
            </a:r>
            <a:endParaRPr lang="ko-KR" alt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4042590" y="1617694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LIST</a:t>
            </a:r>
            <a:endParaRPr lang="ko-KR" altLang="en-US" sz="1400" dirty="0"/>
          </a:p>
        </p:txBody>
      </p:sp>
      <p:sp>
        <p:nvSpPr>
          <p:cNvPr id="82" name="타원 81"/>
          <p:cNvSpPr/>
          <p:nvPr/>
        </p:nvSpPr>
        <p:spPr>
          <a:xfrm>
            <a:off x="5766484" y="1742932"/>
            <a:ext cx="140503" cy="1052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2" name="직사각형 51"/>
          <p:cNvSpPr/>
          <p:nvPr/>
        </p:nvSpPr>
        <p:spPr>
          <a:xfrm>
            <a:off x="6352116" y="3282634"/>
            <a:ext cx="304661" cy="3735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6" name="직사각형 55"/>
          <p:cNvSpPr/>
          <p:nvPr/>
        </p:nvSpPr>
        <p:spPr>
          <a:xfrm>
            <a:off x="4650276" y="3282634"/>
            <a:ext cx="304661" cy="3735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X</a:t>
            </a:r>
            <a:endParaRPr lang="ko-KR" altLang="en-US" sz="2000" dirty="0"/>
          </a:p>
        </p:txBody>
      </p:sp>
      <p:sp>
        <p:nvSpPr>
          <p:cNvPr id="59" name="직사각형 58"/>
          <p:cNvSpPr/>
          <p:nvPr/>
        </p:nvSpPr>
        <p:spPr>
          <a:xfrm>
            <a:off x="8204092" y="3282634"/>
            <a:ext cx="304661" cy="3735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31" name="직선 화살표 연결선 30"/>
          <p:cNvCxnSpPr>
            <a:stCxn id="70" idx="6"/>
            <a:endCxn id="52" idx="1"/>
          </p:cNvCxnSpPr>
          <p:nvPr/>
        </p:nvCxnSpPr>
        <p:spPr>
          <a:xfrm flipV="1">
            <a:off x="5462311" y="3469392"/>
            <a:ext cx="889805" cy="8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66" idx="6"/>
            <a:endCxn id="28" idx="0"/>
          </p:cNvCxnSpPr>
          <p:nvPr/>
        </p:nvCxnSpPr>
        <p:spPr>
          <a:xfrm>
            <a:off x="6490030" y="1795565"/>
            <a:ext cx="2323384" cy="14870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6349527" y="1742932"/>
            <a:ext cx="140503" cy="1052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8" name="TextBox 67"/>
          <p:cNvSpPr txBox="1"/>
          <p:nvPr/>
        </p:nvSpPr>
        <p:spPr>
          <a:xfrm>
            <a:off x="6115157" y="2985721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llink</a:t>
            </a:r>
            <a:endParaRPr lang="ko-KR" altLang="en-US" sz="1400" dirty="0"/>
          </a:p>
        </p:txBody>
      </p:sp>
      <p:sp>
        <p:nvSpPr>
          <p:cNvPr id="69" name="타원 68"/>
          <p:cNvSpPr/>
          <p:nvPr/>
        </p:nvSpPr>
        <p:spPr>
          <a:xfrm>
            <a:off x="6439733" y="3477064"/>
            <a:ext cx="140503" cy="1052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2" name="타원 71"/>
          <p:cNvSpPr/>
          <p:nvPr/>
        </p:nvSpPr>
        <p:spPr>
          <a:xfrm>
            <a:off x="8307327" y="3512505"/>
            <a:ext cx="140503" cy="1052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73" name="직선 화살표 연결선 72"/>
          <p:cNvCxnSpPr/>
          <p:nvPr/>
        </p:nvCxnSpPr>
        <p:spPr>
          <a:xfrm flipH="1">
            <a:off x="7263085" y="3522025"/>
            <a:ext cx="1085648" cy="81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H="1">
            <a:off x="5552570" y="3513286"/>
            <a:ext cx="937460" cy="95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6187111" y="4822737"/>
            <a:ext cx="1090320" cy="373517"/>
            <a:chOff x="822516" y="3027483"/>
            <a:chExt cx="1079858" cy="322386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75" name="직사각형 74"/>
            <p:cNvSpPr/>
            <p:nvPr/>
          </p:nvSpPr>
          <p:spPr>
            <a:xfrm>
              <a:off x="822516" y="3027484"/>
              <a:ext cx="1079858" cy="32238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626880" y="3027483"/>
              <a:ext cx="275493" cy="322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8027754" y="4822737"/>
            <a:ext cx="1090320" cy="373517"/>
            <a:chOff x="822516" y="3027483"/>
            <a:chExt cx="1079858" cy="322386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87" name="직사각형 86"/>
            <p:cNvSpPr/>
            <p:nvPr/>
          </p:nvSpPr>
          <p:spPr>
            <a:xfrm>
              <a:off x="822516" y="3027484"/>
              <a:ext cx="1079858" cy="32238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626880" y="3027483"/>
              <a:ext cx="275493" cy="322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4344946" y="5681758"/>
            <a:ext cx="9715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name1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4471033" y="4822737"/>
            <a:ext cx="1090320" cy="373517"/>
            <a:chOff x="822516" y="3027483"/>
            <a:chExt cx="1079858" cy="322386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9" name="직사각형 38"/>
            <p:cNvSpPr/>
            <p:nvPr/>
          </p:nvSpPr>
          <p:spPr>
            <a:xfrm>
              <a:off x="822516" y="3027484"/>
              <a:ext cx="1079858" cy="32238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626880" y="3027483"/>
              <a:ext cx="275493" cy="322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6116400" y="5691205"/>
            <a:ext cx="9715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name2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962034" y="5691205"/>
            <a:ext cx="9715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name3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/>
          <p:cNvCxnSpPr>
            <a:endCxn id="19" idx="0"/>
          </p:cNvCxnSpPr>
          <p:nvPr/>
        </p:nvCxnSpPr>
        <p:spPr>
          <a:xfrm flipH="1">
            <a:off x="4830742" y="4994075"/>
            <a:ext cx="34140" cy="687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endCxn id="89" idx="0"/>
          </p:cNvCxnSpPr>
          <p:nvPr/>
        </p:nvCxnSpPr>
        <p:spPr>
          <a:xfrm>
            <a:off x="6600373" y="4994075"/>
            <a:ext cx="1823" cy="697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endCxn id="90" idx="0"/>
          </p:cNvCxnSpPr>
          <p:nvPr/>
        </p:nvCxnSpPr>
        <p:spPr>
          <a:xfrm flipH="1">
            <a:off x="8447830" y="4994075"/>
            <a:ext cx="16023" cy="697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32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sz="20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20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dglee</dc:creator>
  <cp:lastModifiedBy>user</cp:lastModifiedBy>
  <cp:revision>11</cp:revision>
  <dcterms:created xsi:type="dcterms:W3CDTF">2019-04-01T14:18:37Z</dcterms:created>
  <dcterms:modified xsi:type="dcterms:W3CDTF">2022-10-05T13:26:52Z</dcterms:modified>
</cp:coreProperties>
</file>