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5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7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2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20D4-E122-4E14-A75C-001B1D507AA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84231" y="1203567"/>
            <a:ext cx="2974060" cy="947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직사각형 4"/>
          <p:cNvSpPr/>
          <p:nvPr/>
        </p:nvSpPr>
        <p:spPr>
          <a:xfrm>
            <a:off x="4864882" y="1583340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918" y="124565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count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523243" y="1583340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직사각형 8"/>
          <p:cNvSpPr/>
          <p:nvPr/>
        </p:nvSpPr>
        <p:spPr>
          <a:xfrm>
            <a:off x="6181604" y="1583340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5479869" y="124565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head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18020" y="1245653"/>
            <a:ext cx="49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rear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3774" y="2985721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dataPtr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943248" y="3282634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5247908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7124169" y="29857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rlink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6654374" y="3282634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6959034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8508753" y="3282634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8813413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71" idx="6"/>
            <a:endCxn id="59" idx="1"/>
          </p:cNvCxnSpPr>
          <p:nvPr/>
        </p:nvCxnSpPr>
        <p:spPr>
          <a:xfrm flipV="1">
            <a:off x="7182445" y="3469392"/>
            <a:ext cx="1021647" cy="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82" idx="4"/>
            <a:endCxn id="56" idx="1"/>
          </p:cNvCxnSpPr>
          <p:nvPr/>
        </p:nvCxnSpPr>
        <p:spPr>
          <a:xfrm rot="5400000">
            <a:off x="4432909" y="2065565"/>
            <a:ext cx="1621194" cy="1186460"/>
          </a:xfrm>
          <a:prstGeom prst="bentConnector4">
            <a:avLst>
              <a:gd name="adj1" fmla="val 44240"/>
              <a:gd name="adj2" fmla="val 1192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1" idx="4"/>
            <a:endCxn id="39" idx="0"/>
          </p:cNvCxnSpPr>
          <p:nvPr/>
        </p:nvCxnSpPr>
        <p:spPr>
          <a:xfrm flipH="1">
            <a:off x="5016193" y="3525623"/>
            <a:ext cx="97782" cy="1297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4" idx="4"/>
          </p:cNvCxnSpPr>
          <p:nvPr/>
        </p:nvCxnSpPr>
        <p:spPr>
          <a:xfrm flipH="1">
            <a:off x="6832526" y="3539205"/>
            <a:ext cx="2854" cy="128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65" idx="4"/>
          </p:cNvCxnSpPr>
          <p:nvPr/>
        </p:nvCxnSpPr>
        <p:spPr>
          <a:xfrm>
            <a:off x="8696027" y="3542601"/>
            <a:ext cx="7189" cy="128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043723" y="3420357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4" name="타원 63"/>
          <p:cNvSpPr/>
          <p:nvPr/>
        </p:nvSpPr>
        <p:spPr>
          <a:xfrm>
            <a:off x="6765129" y="3433939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타원 64"/>
          <p:cNvSpPr/>
          <p:nvPr/>
        </p:nvSpPr>
        <p:spPr>
          <a:xfrm>
            <a:off x="8625775" y="3437335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0" name="타원 69"/>
          <p:cNvSpPr/>
          <p:nvPr/>
        </p:nvSpPr>
        <p:spPr>
          <a:xfrm>
            <a:off x="5321808" y="3425498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1" name="타원 70"/>
          <p:cNvSpPr/>
          <p:nvPr/>
        </p:nvSpPr>
        <p:spPr>
          <a:xfrm>
            <a:off x="7041942" y="3418656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7" name="TextBox 76"/>
          <p:cNvSpPr txBox="1"/>
          <p:nvPr/>
        </p:nvSpPr>
        <p:spPr>
          <a:xfrm>
            <a:off x="4332466" y="448657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name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133603" y="4486574"/>
            <a:ext cx="505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freq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57702" y="335235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560425" y="483903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tName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4042590" y="161769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5766484" y="1742932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직사각형 51"/>
          <p:cNvSpPr/>
          <p:nvPr/>
        </p:nvSpPr>
        <p:spPr>
          <a:xfrm>
            <a:off x="6352116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직사각형 55"/>
          <p:cNvSpPr/>
          <p:nvPr/>
        </p:nvSpPr>
        <p:spPr>
          <a:xfrm>
            <a:off x="4650276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X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8204092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31" name="직선 화살표 연결선 30"/>
          <p:cNvCxnSpPr>
            <a:stCxn id="70" idx="6"/>
            <a:endCxn id="52" idx="1"/>
          </p:cNvCxnSpPr>
          <p:nvPr/>
        </p:nvCxnSpPr>
        <p:spPr>
          <a:xfrm flipV="1">
            <a:off x="5462311" y="3469392"/>
            <a:ext cx="889805" cy="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7095760" y="1742932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6115157" y="29857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llink</a:t>
            </a:r>
            <a:endParaRPr lang="ko-KR" altLang="en-US" sz="1400" dirty="0"/>
          </a:p>
        </p:txBody>
      </p:sp>
      <p:sp>
        <p:nvSpPr>
          <p:cNvPr id="69" name="타원 68"/>
          <p:cNvSpPr/>
          <p:nvPr/>
        </p:nvSpPr>
        <p:spPr>
          <a:xfrm>
            <a:off x="6439733" y="3477064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2" name="타원 71"/>
          <p:cNvSpPr/>
          <p:nvPr/>
        </p:nvSpPr>
        <p:spPr>
          <a:xfrm>
            <a:off x="8307327" y="3512505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7263085" y="3522025"/>
            <a:ext cx="1085648" cy="8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5552570" y="3513286"/>
            <a:ext cx="937460" cy="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6187111" y="4822737"/>
            <a:ext cx="1090320" cy="373517"/>
            <a:chOff x="822516" y="3027483"/>
            <a:chExt cx="1079858" cy="32238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5" name="직사각형 74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027754" y="4822737"/>
            <a:ext cx="1090320" cy="373517"/>
            <a:chOff x="822516" y="3027483"/>
            <a:chExt cx="1079858" cy="32238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7" name="직사각형 86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344946" y="5681758"/>
            <a:ext cx="97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471033" y="4822737"/>
            <a:ext cx="1090320" cy="373517"/>
            <a:chOff x="822516" y="3027483"/>
            <a:chExt cx="1079858" cy="32238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" name="직사각형 38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116400" y="5691205"/>
            <a:ext cx="97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962034" y="5691205"/>
            <a:ext cx="97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endCxn id="19" idx="0"/>
          </p:cNvCxnSpPr>
          <p:nvPr/>
        </p:nvCxnSpPr>
        <p:spPr>
          <a:xfrm flipH="1">
            <a:off x="4830742" y="4994075"/>
            <a:ext cx="34140" cy="68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89" idx="0"/>
          </p:cNvCxnSpPr>
          <p:nvPr/>
        </p:nvCxnSpPr>
        <p:spPr>
          <a:xfrm>
            <a:off x="6600373" y="4994075"/>
            <a:ext cx="1823" cy="69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90" idx="0"/>
          </p:cNvCxnSpPr>
          <p:nvPr/>
        </p:nvCxnSpPr>
        <p:spPr>
          <a:xfrm flipH="1">
            <a:off x="8447830" y="4994075"/>
            <a:ext cx="16023" cy="69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839965" y="1583338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3" name="TextBox 62"/>
          <p:cNvSpPr txBox="1"/>
          <p:nvPr/>
        </p:nvSpPr>
        <p:spPr>
          <a:xfrm>
            <a:off x="6025622" y="1245650"/>
            <a:ext cx="89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compare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709473" y="495865"/>
            <a:ext cx="162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compare function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endCxn id="28" idx="0"/>
          </p:cNvCxnSpPr>
          <p:nvPr/>
        </p:nvCxnSpPr>
        <p:spPr>
          <a:xfrm>
            <a:off x="7164658" y="1742932"/>
            <a:ext cx="1648756" cy="15397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5400000" flipH="1" flipV="1">
            <a:off x="5990268" y="1271750"/>
            <a:ext cx="939290" cy="30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20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dglee</dc:creator>
  <cp:lastModifiedBy>user</cp:lastModifiedBy>
  <cp:revision>13</cp:revision>
  <dcterms:created xsi:type="dcterms:W3CDTF">2019-04-01T14:18:37Z</dcterms:created>
  <dcterms:modified xsi:type="dcterms:W3CDTF">2022-10-13T12:33:42Z</dcterms:modified>
</cp:coreProperties>
</file>