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3"/>
  </p:notesMasterIdLst>
  <p:handoutMasterIdLst>
    <p:handoutMasterId r:id="rId24"/>
  </p:handoutMasterIdLst>
  <p:sldIdLst>
    <p:sldId id="257" r:id="rId16"/>
    <p:sldId id="315" r:id="rId17"/>
    <p:sldId id="413" r:id="rId18"/>
    <p:sldId id="414" r:id="rId19"/>
    <p:sldId id="416" r:id="rId20"/>
    <p:sldId id="417" r:id="rId21"/>
    <p:sldId id="415" r:id="rId22"/>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2889" autoAdjust="0"/>
  </p:normalViewPr>
  <p:slideViewPr>
    <p:cSldViewPr>
      <p:cViewPr varScale="1">
        <p:scale>
          <a:sx n="105" d="100"/>
          <a:sy n="105" d="100"/>
        </p:scale>
        <p:origin x="784" y="1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6.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Master" Target="slideMasters/slideMaster7.xml"/><Relationship Id="rId11" Type="http://schemas.openxmlformats.org/officeDocument/2006/relationships/slideMaster" Target="slideMasters/slideMaster8.xml"/><Relationship Id="rId12" Type="http://schemas.openxmlformats.org/officeDocument/2006/relationships/slideMaster" Target="slideMasters/slideMaster9.xml"/><Relationship Id="rId13" Type="http://schemas.openxmlformats.org/officeDocument/2006/relationships/slideMaster" Target="slideMasters/slideMaster10.xml"/><Relationship Id="rId14" Type="http://schemas.openxmlformats.org/officeDocument/2006/relationships/slideMaster" Target="slideMasters/slideMaster11.xml"/><Relationship Id="rId15" Type="http://schemas.openxmlformats.org/officeDocument/2006/relationships/slideMaster" Target="slideMasters/slideMaster12.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5/16/17 9:55 PM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5/16/17 9:55 PM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 deck originally</a:t>
            </a:r>
            <a:r>
              <a:rPr lang="en-US" baseline="0" smtClean="0"/>
              <a:t> by Jon Galloway</a:t>
            </a:r>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5/16/17 9:55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1956">
              <a:spcAft>
                <a:spcPts val="347"/>
              </a:spcAft>
              <a:defRPr/>
            </a:pPr>
            <a:endParaRPr lang="en-US" sz="1200" b="1" u="sng" dirty="0"/>
          </a:p>
        </p:txBody>
      </p:sp>
      <p:sp>
        <p:nvSpPr>
          <p:cNvPr id="4" name="Footer Placeholder 3"/>
          <p:cNvSpPr>
            <a:spLocks noGrp="1"/>
          </p:cNvSpPr>
          <p:nvPr>
            <p:ph type="ftr" sz="quarter" idx="10"/>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51956">
              <a:defRPr/>
            </a:pPr>
            <a:fld id="{E74353ED-ACB2-44BF-A903-985B0AF962B7}" type="datetime1">
              <a:rPr lang="en-US">
                <a:solidFill>
                  <a:prstClr val="black"/>
                </a:solidFill>
              </a:rPr>
              <a:pPr defTabSz="951956">
                <a:defRPr/>
              </a:pPr>
              <a:t>5/16/17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951956">
              <a:defRPr/>
            </a:pPr>
            <a:fld id="{B4008EB6-D09E-4580-8CD6-DDB14511944F}" type="slidenum">
              <a:rPr lang="en-US">
                <a:solidFill>
                  <a:prstClr val="black"/>
                </a:solidFill>
              </a:rPr>
              <a:pPr defTabSz="951956">
                <a:defRPr/>
              </a:pPr>
              <a:t>2</a:t>
            </a:fld>
            <a:endParaRPr lang="en-US" dirty="0">
              <a:solidFill>
                <a:prstClr val="black"/>
              </a:solidFill>
            </a:endParaRPr>
          </a:p>
        </p:txBody>
      </p:sp>
    </p:spTree>
    <p:extLst>
      <p:ext uri="{BB962C8B-B14F-4D97-AF65-F5344CB8AC3E}">
        <p14:creationId xmlns:p14="http://schemas.microsoft.com/office/powerpoint/2010/main" val="47410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5/16/17 9:55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5/16/17 9:55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2693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47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71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5/16/17 9:55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6693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png"/><Relationship Id="rId1" Type="http://schemas.openxmlformats.org/officeDocument/2006/relationships/slideMaster" Target="../slideMasters/slideMaster5.xml"/><Relationship Id="rId2" Type="http://schemas.openxmlformats.org/officeDocument/2006/relationships/image" Target="../media/image30.emf"/></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3.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4.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4.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6.xml"/><Relationship Id="rId2" Type="http://schemas.openxmlformats.org/officeDocument/2006/relationships/image" Target="../media/image16.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6.xml"/><Relationship Id="rId2"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6.xml"/><Relationship Id="rId2" Type="http://schemas.openxmlformats.org/officeDocument/2006/relationships/image" Target="../media/image22.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4.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5.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6.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7.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8.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9.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8.xml"/><Relationship Id="rId2" Type="http://schemas.openxmlformats.org/officeDocument/2006/relationships/image" Target="../media/image16.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8.xml"/><Relationship Id="rId2" Type="http://schemas.openxmlformats.org/officeDocument/2006/relationships/image" Target="../media/image19.png"/></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8.xml"/><Relationship Id="rId2" Type="http://schemas.openxmlformats.org/officeDocument/2006/relationships/image" Target="../media/image22.pn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5.png"/></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6.pn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7.png"/></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8.pn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9.pn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7.png"/></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7.png"/></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7.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xmlns="" val="20000"/>
                    </a:ext>
                  </a:extLst>
                </a:gridCol>
                <a:gridCol w="2819531">
                  <a:extLst>
                    <a:ext uri="{9D8B030D-6E8A-4147-A177-3AD203B41FA5}">
                      <a16:colId xmlns:a16="http://schemas.microsoft.com/office/drawing/2014/main" xmlns="" val="20001"/>
                    </a:ext>
                  </a:extLst>
                </a:gridCol>
                <a:gridCol w="2819531">
                  <a:extLst>
                    <a:ext uri="{9D8B030D-6E8A-4147-A177-3AD203B41FA5}">
                      <a16:colId xmlns:a16="http://schemas.microsoft.com/office/drawing/2014/main" xmlns="" val="20002"/>
                    </a:ext>
                  </a:extLst>
                </a:gridCol>
                <a:gridCol w="2819531">
                  <a:extLst>
                    <a:ext uri="{9D8B030D-6E8A-4147-A177-3AD203B41FA5}">
                      <a16:colId xmlns:a16="http://schemas.microsoft.com/office/drawing/2014/main" xmlns=""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xmlns="" val="20000"/>
                    </a:ext>
                  </a:extLst>
                </a:gridCol>
                <a:gridCol w="2819531">
                  <a:extLst>
                    <a:ext uri="{9D8B030D-6E8A-4147-A177-3AD203B41FA5}">
                      <a16:colId xmlns:a16="http://schemas.microsoft.com/office/drawing/2014/main" xmlns="" val="20001"/>
                    </a:ext>
                  </a:extLst>
                </a:gridCol>
                <a:gridCol w="2819531">
                  <a:extLst>
                    <a:ext uri="{9D8B030D-6E8A-4147-A177-3AD203B41FA5}">
                      <a16:colId xmlns:a16="http://schemas.microsoft.com/office/drawing/2014/main" xmlns="" val="20002"/>
                    </a:ext>
                  </a:extLst>
                </a:gridCol>
                <a:gridCol w="2819531">
                  <a:extLst>
                    <a:ext uri="{9D8B030D-6E8A-4147-A177-3AD203B41FA5}">
                      <a16:colId xmlns:a16="http://schemas.microsoft.com/office/drawing/2014/main" xmlns=""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xmlns=""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232.xml"/><Relationship Id="rId12" Type="http://schemas.openxmlformats.org/officeDocument/2006/relationships/slideLayout" Target="../slideLayouts/slideLayout233.xml"/><Relationship Id="rId13" Type="http://schemas.openxmlformats.org/officeDocument/2006/relationships/slideLayout" Target="../slideLayouts/slideLayout234.xml"/><Relationship Id="rId14" Type="http://schemas.openxmlformats.org/officeDocument/2006/relationships/slideLayout" Target="../slideLayouts/slideLayout235.xml"/><Relationship Id="rId15" Type="http://schemas.openxmlformats.org/officeDocument/2006/relationships/slideLayout" Target="../slideLayouts/slideLayout236.xml"/><Relationship Id="rId16" Type="http://schemas.openxmlformats.org/officeDocument/2006/relationships/theme" Target="../theme/theme10.xml"/><Relationship Id="rId17" Type="http://schemas.openxmlformats.org/officeDocument/2006/relationships/image" Target="../media/image35.png"/><Relationship Id="rId1" Type="http://schemas.openxmlformats.org/officeDocument/2006/relationships/slideLayout" Target="../slideLayouts/slideLayout222.xml"/><Relationship Id="rId2" Type="http://schemas.openxmlformats.org/officeDocument/2006/relationships/slideLayout" Target="../slideLayouts/slideLayout223.xml"/><Relationship Id="rId3" Type="http://schemas.openxmlformats.org/officeDocument/2006/relationships/slideLayout" Target="../slideLayouts/slideLayout224.xml"/><Relationship Id="rId4" Type="http://schemas.openxmlformats.org/officeDocument/2006/relationships/slideLayout" Target="../slideLayouts/slideLayout225.xml"/><Relationship Id="rId5" Type="http://schemas.openxmlformats.org/officeDocument/2006/relationships/slideLayout" Target="../slideLayouts/slideLayout226.xml"/><Relationship Id="rId6" Type="http://schemas.openxmlformats.org/officeDocument/2006/relationships/slideLayout" Target="../slideLayouts/slideLayout227.xml"/><Relationship Id="rId7" Type="http://schemas.openxmlformats.org/officeDocument/2006/relationships/slideLayout" Target="../slideLayouts/slideLayout228.xml"/><Relationship Id="rId8" Type="http://schemas.openxmlformats.org/officeDocument/2006/relationships/slideLayout" Target="../slideLayouts/slideLayout229.xml"/><Relationship Id="rId9" Type="http://schemas.openxmlformats.org/officeDocument/2006/relationships/slideLayout" Target="../slideLayouts/slideLayout230.xml"/><Relationship Id="rId10" Type="http://schemas.openxmlformats.org/officeDocument/2006/relationships/slideLayout" Target="../slideLayouts/slideLayout23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245.xml"/><Relationship Id="rId20" Type="http://schemas.openxmlformats.org/officeDocument/2006/relationships/image" Target="../media/image38.emf"/><Relationship Id="rId10" Type="http://schemas.openxmlformats.org/officeDocument/2006/relationships/slideLayout" Target="../slideLayouts/slideLayout246.xml"/><Relationship Id="rId11" Type="http://schemas.openxmlformats.org/officeDocument/2006/relationships/slideLayout" Target="../slideLayouts/slideLayout247.xml"/><Relationship Id="rId12" Type="http://schemas.openxmlformats.org/officeDocument/2006/relationships/slideLayout" Target="../slideLayouts/slideLayout248.xml"/><Relationship Id="rId13" Type="http://schemas.openxmlformats.org/officeDocument/2006/relationships/slideLayout" Target="../slideLayouts/slideLayout249.xml"/><Relationship Id="rId14" Type="http://schemas.openxmlformats.org/officeDocument/2006/relationships/slideLayout" Target="../slideLayouts/slideLayout250.xml"/><Relationship Id="rId15" Type="http://schemas.openxmlformats.org/officeDocument/2006/relationships/slideLayout" Target="../slideLayouts/slideLayout251.xml"/><Relationship Id="rId16" Type="http://schemas.openxmlformats.org/officeDocument/2006/relationships/slideLayout" Target="../slideLayouts/slideLayout252.xml"/><Relationship Id="rId17" Type="http://schemas.openxmlformats.org/officeDocument/2006/relationships/slideLayout" Target="../slideLayouts/slideLayout253.xml"/><Relationship Id="rId18" Type="http://schemas.openxmlformats.org/officeDocument/2006/relationships/slideLayout" Target="../slideLayouts/slideLayout254.xml"/><Relationship Id="rId19" Type="http://schemas.openxmlformats.org/officeDocument/2006/relationships/theme" Target="../theme/theme11.xml"/><Relationship Id="rId1" Type="http://schemas.openxmlformats.org/officeDocument/2006/relationships/slideLayout" Target="../slideLayouts/slideLayout237.xml"/><Relationship Id="rId2" Type="http://schemas.openxmlformats.org/officeDocument/2006/relationships/slideLayout" Target="../slideLayouts/slideLayout238.xml"/><Relationship Id="rId3" Type="http://schemas.openxmlformats.org/officeDocument/2006/relationships/slideLayout" Target="../slideLayouts/slideLayout239.xml"/><Relationship Id="rId4" Type="http://schemas.openxmlformats.org/officeDocument/2006/relationships/slideLayout" Target="../slideLayouts/slideLayout240.xml"/><Relationship Id="rId5" Type="http://schemas.openxmlformats.org/officeDocument/2006/relationships/slideLayout" Target="../slideLayouts/slideLayout241.xml"/><Relationship Id="rId6" Type="http://schemas.openxmlformats.org/officeDocument/2006/relationships/slideLayout" Target="../slideLayouts/slideLayout242.xml"/><Relationship Id="rId7" Type="http://schemas.openxmlformats.org/officeDocument/2006/relationships/slideLayout" Target="../slideLayouts/slideLayout243.xml"/><Relationship Id="rId8" Type="http://schemas.openxmlformats.org/officeDocument/2006/relationships/slideLayout" Target="../slideLayouts/slideLayout244.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265.xml"/><Relationship Id="rId12" Type="http://schemas.openxmlformats.org/officeDocument/2006/relationships/slideLayout" Target="../slideLayouts/slideLayout266.xml"/><Relationship Id="rId13" Type="http://schemas.openxmlformats.org/officeDocument/2006/relationships/slideLayout" Target="../slideLayouts/slideLayout267.xml"/><Relationship Id="rId14" Type="http://schemas.openxmlformats.org/officeDocument/2006/relationships/theme" Target="../theme/theme12.xml"/><Relationship Id="rId15" Type="http://schemas.openxmlformats.org/officeDocument/2006/relationships/image" Target="../media/image38.emf"/><Relationship Id="rId1" Type="http://schemas.openxmlformats.org/officeDocument/2006/relationships/slideLayout" Target="../slideLayouts/slideLayout255.xml"/><Relationship Id="rId2" Type="http://schemas.openxmlformats.org/officeDocument/2006/relationships/slideLayout" Target="../slideLayouts/slideLayout256.xml"/><Relationship Id="rId3" Type="http://schemas.openxmlformats.org/officeDocument/2006/relationships/slideLayout" Target="../slideLayouts/slideLayout257.xml"/><Relationship Id="rId4" Type="http://schemas.openxmlformats.org/officeDocument/2006/relationships/slideLayout" Target="../slideLayouts/slideLayout258.xml"/><Relationship Id="rId5" Type="http://schemas.openxmlformats.org/officeDocument/2006/relationships/slideLayout" Target="../slideLayouts/slideLayout259.xml"/><Relationship Id="rId6" Type="http://schemas.openxmlformats.org/officeDocument/2006/relationships/slideLayout" Target="../slideLayouts/slideLayout260.xml"/><Relationship Id="rId7" Type="http://schemas.openxmlformats.org/officeDocument/2006/relationships/slideLayout" Target="../slideLayouts/slideLayout261.xml"/><Relationship Id="rId8" Type="http://schemas.openxmlformats.org/officeDocument/2006/relationships/slideLayout" Target="../slideLayouts/slideLayout262.xml"/><Relationship Id="rId9" Type="http://schemas.openxmlformats.org/officeDocument/2006/relationships/slideLayout" Target="../slideLayouts/slideLayout263.xml"/><Relationship Id="rId10" Type="http://schemas.openxmlformats.org/officeDocument/2006/relationships/slideLayout" Target="../slideLayouts/slideLayout264.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2.xml"/><Relationship Id="rId21" Type="http://schemas.openxmlformats.org/officeDocument/2006/relationships/slideLayout" Target="../slideLayouts/slideLayout43.xml"/><Relationship Id="rId22" Type="http://schemas.openxmlformats.org/officeDocument/2006/relationships/slideLayout" Target="../slideLayouts/slideLayout44.xml"/><Relationship Id="rId23" Type="http://schemas.openxmlformats.org/officeDocument/2006/relationships/slideLayout" Target="../slideLayouts/slideLayout45.xml"/><Relationship Id="rId24" Type="http://schemas.openxmlformats.org/officeDocument/2006/relationships/slideLayout" Target="../slideLayouts/slideLayout46.xml"/><Relationship Id="rId25" Type="http://schemas.openxmlformats.org/officeDocument/2006/relationships/slideLayout" Target="../slideLayouts/slideLayout47.xml"/><Relationship Id="rId26" Type="http://schemas.openxmlformats.org/officeDocument/2006/relationships/slideLayout" Target="../slideLayouts/slideLayout48.xml"/><Relationship Id="rId27" Type="http://schemas.openxmlformats.org/officeDocument/2006/relationships/slideLayout" Target="../slideLayouts/slideLayout49.xml"/><Relationship Id="rId28" Type="http://schemas.openxmlformats.org/officeDocument/2006/relationships/slideLayout" Target="../slideLayouts/slideLayout50.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30" Type="http://schemas.openxmlformats.org/officeDocument/2006/relationships/slideLayout" Target="../slideLayouts/slideLayout52.xml"/><Relationship Id="rId31" Type="http://schemas.openxmlformats.org/officeDocument/2006/relationships/slideLayout" Target="../slideLayouts/slideLayout53.xml"/><Relationship Id="rId32" Type="http://schemas.openxmlformats.org/officeDocument/2006/relationships/slideLayout" Target="../slideLayouts/slideLayout54.xml"/><Relationship Id="rId9" Type="http://schemas.openxmlformats.org/officeDocument/2006/relationships/slideLayout" Target="../slideLayouts/slideLayout31.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33" Type="http://schemas.openxmlformats.org/officeDocument/2006/relationships/theme" Target="../theme/theme2.xml"/><Relationship Id="rId34" Type="http://schemas.openxmlformats.org/officeDocument/2006/relationships/image" Target="../media/image8.png"/><Relationship Id="rId35" Type="http://schemas.openxmlformats.org/officeDocument/2006/relationships/image" Target="../media/image9.png"/><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65.xml"/><Relationship Id="rId12" Type="http://schemas.openxmlformats.org/officeDocument/2006/relationships/slideLayout" Target="../slideLayouts/slideLayout66.xml"/><Relationship Id="rId13" Type="http://schemas.openxmlformats.org/officeDocument/2006/relationships/slideLayout" Target="../slideLayouts/slideLayout67.xml"/><Relationship Id="rId14" Type="http://schemas.openxmlformats.org/officeDocument/2006/relationships/slideLayout" Target="../slideLayouts/slideLayout68.xml"/><Relationship Id="rId15"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55.xml"/><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 Id="rId9" Type="http://schemas.openxmlformats.org/officeDocument/2006/relationships/slideLayout" Target="../slideLayouts/slideLayout63.xml"/><Relationship Id="rId10"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89.xml"/><Relationship Id="rId21" Type="http://schemas.openxmlformats.org/officeDocument/2006/relationships/slideLayout" Target="../slideLayouts/slideLayout90.xml"/><Relationship Id="rId22" Type="http://schemas.openxmlformats.org/officeDocument/2006/relationships/slideLayout" Target="../slideLayouts/slideLayout91.xml"/><Relationship Id="rId23" Type="http://schemas.openxmlformats.org/officeDocument/2006/relationships/slideLayout" Target="../slideLayouts/slideLayout92.xml"/><Relationship Id="rId24" Type="http://schemas.openxmlformats.org/officeDocument/2006/relationships/slideLayout" Target="../slideLayouts/slideLayout93.xml"/><Relationship Id="rId25" Type="http://schemas.openxmlformats.org/officeDocument/2006/relationships/slideLayout" Target="../slideLayouts/slideLayout94.xml"/><Relationship Id="rId26" Type="http://schemas.openxmlformats.org/officeDocument/2006/relationships/slideLayout" Target="../slideLayouts/slideLayout95.xml"/><Relationship Id="rId27" Type="http://schemas.openxmlformats.org/officeDocument/2006/relationships/slideLayout" Target="../slideLayouts/slideLayout96.xml"/><Relationship Id="rId28" Type="http://schemas.openxmlformats.org/officeDocument/2006/relationships/slideLayout" Target="../slideLayouts/slideLayout97.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30" Type="http://schemas.openxmlformats.org/officeDocument/2006/relationships/slideLayout" Target="../slideLayouts/slideLayout99.xml"/><Relationship Id="rId31" Type="http://schemas.openxmlformats.org/officeDocument/2006/relationships/slideLayout" Target="../slideLayouts/slideLayout100.xml"/><Relationship Id="rId32" Type="http://schemas.openxmlformats.org/officeDocument/2006/relationships/slideLayout" Target="../slideLayouts/slideLayout101.xml"/><Relationship Id="rId9" Type="http://schemas.openxmlformats.org/officeDocument/2006/relationships/slideLayout" Target="../slideLayouts/slideLayout78.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33" Type="http://schemas.openxmlformats.org/officeDocument/2006/relationships/slideLayout" Target="../slideLayouts/slideLayout102.xml"/><Relationship Id="rId34" Type="http://schemas.openxmlformats.org/officeDocument/2006/relationships/slideLayout" Target="../slideLayouts/slideLayout103.xml"/><Relationship Id="rId35" Type="http://schemas.openxmlformats.org/officeDocument/2006/relationships/slideLayout" Target="../slideLayouts/slideLayout104.xml"/><Relationship Id="rId36" Type="http://schemas.openxmlformats.org/officeDocument/2006/relationships/theme" Target="../theme/theme4.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slideLayout" Target="../slideLayouts/slideLayout86.xml"/><Relationship Id="rId18" Type="http://schemas.openxmlformats.org/officeDocument/2006/relationships/slideLayout" Target="../slideLayouts/slideLayout87.xml"/><Relationship Id="rId19"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113.xml"/><Relationship Id="rId20" Type="http://schemas.openxmlformats.org/officeDocument/2006/relationships/slideLayout" Target="../slideLayouts/slideLayout124.xml"/><Relationship Id="rId21" Type="http://schemas.openxmlformats.org/officeDocument/2006/relationships/slideLayout" Target="../slideLayouts/slideLayout125.xml"/><Relationship Id="rId22" Type="http://schemas.openxmlformats.org/officeDocument/2006/relationships/slideLayout" Target="../slideLayouts/slideLayout126.xml"/><Relationship Id="rId23" Type="http://schemas.openxmlformats.org/officeDocument/2006/relationships/slideLayout" Target="../slideLayouts/slideLayout127.xml"/><Relationship Id="rId24" Type="http://schemas.openxmlformats.org/officeDocument/2006/relationships/theme" Target="../theme/theme5.xml"/><Relationship Id="rId10" Type="http://schemas.openxmlformats.org/officeDocument/2006/relationships/slideLayout" Target="../slideLayouts/slideLayout114.xml"/><Relationship Id="rId11" Type="http://schemas.openxmlformats.org/officeDocument/2006/relationships/slideLayout" Target="../slideLayouts/slideLayout115.xml"/><Relationship Id="rId12" Type="http://schemas.openxmlformats.org/officeDocument/2006/relationships/slideLayout" Target="../slideLayouts/slideLayout116.xml"/><Relationship Id="rId13" Type="http://schemas.openxmlformats.org/officeDocument/2006/relationships/slideLayout" Target="../slideLayouts/slideLayout117.xml"/><Relationship Id="rId14" Type="http://schemas.openxmlformats.org/officeDocument/2006/relationships/slideLayout" Target="../slideLayouts/slideLayout118.xml"/><Relationship Id="rId15" Type="http://schemas.openxmlformats.org/officeDocument/2006/relationships/slideLayout" Target="../slideLayouts/slideLayout119.xml"/><Relationship Id="rId16" Type="http://schemas.openxmlformats.org/officeDocument/2006/relationships/slideLayout" Target="../slideLayouts/slideLayout120.xml"/><Relationship Id="rId17" Type="http://schemas.openxmlformats.org/officeDocument/2006/relationships/slideLayout" Target="../slideLayouts/slideLayout121.xml"/><Relationship Id="rId18" Type="http://schemas.openxmlformats.org/officeDocument/2006/relationships/slideLayout" Target="../slideLayouts/slideLayout122.xml"/><Relationship Id="rId19" Type="http://schemas.openxmlformats.org/officeDocument/2006/relationships/slideLayout" Target="../slideLayouts/slideLayout123.xml"/><Relationship Id="rId1" Type="http://schemas.openxmlformats.org/officeDocument/2006/relationships/slideLayout" Target="../slideLayouts/slideLayout105.xml"/><Relationship Id="rId2" Type="http://schemas.openxmlformats.org/officeDocument/2006/relationships/slideLayout" Target="../slideLayouts/slideLayout106.xml"/><Relationship Id="rId3" Type="http://schemas.openxmlformats.org/officeDocument/2006/relationships/slideLayout" Target="../slideLayouts/slideLayout107.xml"/><Relationship Id="rId4" Type="http://schemas.openxmlformats.org/officeDocument/2006/relationships/slideLayout" Target="../slideLayouts/slideLayout108.xml"/><Relationship Id="rId5" Type="http://schemas.openxmlformats.org/officeDocument/2006/relationships/slideLayout" Target="../slideLayouts/slideLayout109.xml"/><Relationship Id="rId6" Type="http://schemas.openxmlformats.org/officeDocument/2006/relationships/slideLayout" Target="../slideLayouts/slideLayout110.xml"/><Relationship Id="rId7" Type="http://schemas.openxmlformats.org/officeDocument/2006/relationships/slideLayout" Target="../slideLayouts/slideLayout111.xml"/><Relationship Id="rId8" Type="http://schemas.openxmlformats.org/officeDocument/2006/relationships/slideLayout" Target="../slideLayouts/slideLayout112.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47.xml"/><Relationship Id="rId21" Type="http://schemas.openxmlformats.org/officeDocument/2006/relationships/slideLayout" Target="../slideLayouts/slideLayout148.xml"/><Relationship Id="rId22" Type="http://schemas.openxmlformats.org/officeDocument/2006/relationships/slideLayout" Target="../slideLayouts/slideLayout149.xml"/><Relationship Id="rId23" Type="http://schemas.openxmlformats.org/officeDocument/2006/relationships/slideLayout" Target="../slideLayouts/slideLayout150.xml"/><Relationship Id="rId24" Type="http://schemas.openxmlformats.org/officeDocument/2006/relationships/slideLayout" Target="../slideLayouts/slideLayout151.xml"/><Relationship Id="rId25" Type="http://schemas.openxmlformats.org/officeDocument/2006/relationships/slideLayout" Target="../slideLayouts/slideLayout152.xml"/><Relationship Id="rId26" Type="http://schemas.openxmlformats.org/officeDocument/2006/relationships/slideLayout" Target="../slideLayouts/slideLayout153.xml"/><Relationship Id="rId27" Type="http://schemas.openxmlformats.org/officeDocument/2006/relationships/slideLayout" Target="../slideLayouts/slideLayout154.xml"/><Relationship Id="rId28" Type="http://schemas.openxmlformats.org/officeDocument/2006/relationships/slideLayout" Target="../slideLayouts/slideLayout155.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2" Type="http://schemas.openxmlformats.org/officeDocument/2006/relationships/slideLayout" Target="../slideLayouts/slideLayout129.xml"/><Relationship Id="rId3" Type="http://schemas.openxmlformats.org/officeDocument/2006/relationships/slideLayout" Target="../slideLayouts/slideLayout130.xml"/><Relationship Id="rId4" Type="http://schemas.openxmlformats.org/officeDocument/2006/relationships/slideLayout" Target="../slideLayouts/slideLayout131.xml"/><Relationship Id="rId5" Type="http://schemas.openxmlformats.org/officeDocument/2006/relationships/slideLayout" Target="../slideLayouts/slideLayout132.xml"/><Relationship Id="rId30" Type="http://schemas.openxmlformats.org/officeDocument/2006/relationships/slideLayout" Target="../slideLayouts/slideLayout157.xml"/><Relationship Id="rId31" Type="http://schemas.openxmlformats.org/officeDocument/2006/relationships/slideLayout" Target="../slideLayouts/slideLayout158.xml"/><Relationship Id="rId32" Type="http://schemas.openxmlformats.org/officeDocument/2006/relationships/slideLayout" Target="../slideLayouts/slideLayout159.xml"/><Relationship Id="rId9" Type="http://schemas.openxmlformats.org/officeDocument/2006/relationships/slideLayout" Target="../slideLayouts/slideLayout136.xml"/><Relationship Id="rId6" Type="http://schemas.openxmlformats.org/officeDocument/2006/relationships/slideLayout" Target="../slideLayouts/slideLayout133.xml"/><Relationship Id="rId7" Type="http://schemas.openxmlformats.org/officeDocument/2006/relationships/slideLayout" Target="../slideLayouts/slideLayout134.xml"/><Relationship Id="rId8" Type="http://schemas.openxmlformats.org/officeDocument/2006/relationships/slideLayout" Target="../slideLayouts/slideLayout135.xml"/><Relationship Id="rId33" Type="http://schemas.openxmlformats.org/officeDocument/2006/relationships/slideLayout" Target="../slideLayouts/slideLayout160.xml"/><Relationship Id="rId34" Type="http://schemas.openxmlformats.org/officeDocument/2006/relationships/slideLayout" Target="../slideLayouts/slideLayout161.xml"/><Relationship Id="rId35" Type="http://schemas.openxmlformats.org/officeDocument/2006/relationships/slideLayout" Target="../slideLayouts/slideLayout162.xml"/><Relationship Id="rId36" Type="http://schemas.openxmlformats.org/officeDocument/2006/relationships/theme" Target="../theme/theme6.xml"/><Relationship Id="rId10" Type="http://schemas.openxmlformats.org/officeDocument/2006/relationships/slideLayout" Target="../slideLayouts/slideLayout137.xml"/><Relationship Id="rId11" Type="http://schemas.openxmlformats.org/officeDocument/2006/relationships/slideLayout" Target="../slideLayouts/slideLayout138.xml"/><Relationship Id="rId12" Type="http://schemas.openxmlformats.org/officeDocument/2006/relationships/slideLayout" Target="../slideLayouts/slideLayout139.xml"/><Relationship Id="rId13" Type="http://schemas.openxmlformats.org/officeDocument/2006/relationships/slideLayout" Target="../slideLayouts/slideLayout140.xml"/><Relationship Id="rId14" Type="http://schemas.openxmlformats.org/officeDocument/2006/relationships/slideLayout" Target="../slideLayouts/slideLayout141.xml"/><Relationship Id="rId15" Type="http://schemas.openxmlformats.org/officeDocument/2006/relationships/slideLayout" Target="../slideLayouts/slideLayout142.xml"/><Relationship Id="rId16" Type="http://schemas.openxmlformats.org/officeDocument/2006/relationships/slideLayout" Target="../slideLayouts/slideLayout143.xml"/><Relationship Id="rId17" Type="http://schemas.openxmlformats.org/officeDocument/2006/relationships/slideLayout" Target="../slideLayouts/slideLayout144.xml"/><Relationship Id="rId18" Type="http://schemas.openxmlformats.org/officeDocument/2006/relationships/slideLayout" Target="../slideLayouts/slideLayout145.xml"/><Relationship Id="rId19" Type="http://schemas.openxmlformats.org/officeDocument/2006/relationships/slideLayout" Target="../slideLayouts/slideLayout14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73.xml"/><Relationship Id="rId12" Type="http://schemas.openxmlformats.org/officeDocument/2006/relationships/slideLayout" Target="../slideLayouts/slideLayout174.xml"/><Relationship Id="rId13" Type="http://schemas.openxmlformats.org/officeDocument/2006/relationships/theme" Target="../theme/theme7.xml"/><Relationship Id="rId1" Type="http://schemas.openxmlformats.org/officeDocument/2006/relationships/slideLayout" Target="../slideLayouts/slideLayout163.xml"/><Relationship Id="rId2" Type="http://schemas.openxmlformats.org/officeDocument/2006/relationships/slideLayout" Target="../slideLayouts/slideLayout164.xml"/><Relationship Id="rId3" Type="http://schemas.openxmlformats.org/officeDocument/2006/relationships/slideLayout" Target="../slideLayouts/slideLayout165.xml"/><Relationship Id="rId4" Type="http://schemas.openxmlformats.org/officeDocument/2006/relationships/slideLayout" Target="../slideLayouts/slideLayout166.xml"/><Relationship Id="rId5" Type="http://schemas.openxmlformats.org/officeDocument/2006/relationships/slideLayout" Target="../slideLayouts/slideLayout167.xml"/><Relationship Id="rId6" Type="http://schemas.openxmlformats.org/officeDocument/2006/relationships/slideLayout" Target="../slideLayouts/slideLayout168.xml"/><Relationship Id="rId7" Type="http://schemas.openxmlformats.org/officeDocument/2006/relationships/slideLayout" Target="../slideLayouts/slideLayout169.xml"/><Relationship Id="rId8" Type="http://schemas.openxmlformats.org/officeDocument/2006/relationships/slideLayout" Target="../slideLayouts/slideLayout170.xml"/><Relationship Id="rId9" Type="http://schemas.openxmlformats.org/officeDocument/2006/relationships/slideLayout" Target="../slideLayouts/slideLayout171.xml"/><Relationship Id="rId10" Type="http://schemas.openxmlformats.org/officeDocument/2006/relationships/slideLayout" Target="../slideLayouts/slideLayout172.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94.xml"/><Relationship Id="rId21" Type="http://schemas.openxmlformats.org/officeDocument/2006/relationships/slideLayout" Target="../slideLayouts/slideLayout195.xml"/><Relationship Id="rId22" Type="http://schemas.openxmlformats.org/officeDocument/2006/relationships/slideLayout" Target="../slideLayouts/slideLayout196.xml"/><Relationship Id="rId23" Type="http://schemas.openxmlformats.org/officeDocument/2006/relationships/slideLayout" Target="../slideLayouts/slideLayout197.xml"/><Relationship Id="rId24" Type="http://schemas.openxmlformats.org/officeDocument/2006/relationships/slideLayout" Target="../slideLayouts/slideLayout198.xml"/><Relationship Id="rId25" Type="http://schemas.openxmlformats.org/officeDocument/2006/relationships/slideLayout" Target="../slideLayouts/slideLayout199.xml"/><Relationship Id="rId26" Type="http://schemas.openxmlformats.org/officeDocument/2006/relationships/slideLayout" Target="../slideLayouts/slideLayout200.xml"/><Relationship Id="rId27" Type="http://schemas.openxmlformats.org/officeDocument/2006/relationships/slideLayout" Target="../slideLayouts/slideLayout201.xml"/><Relationship Id="rId28" Type="http://schemas.openxmlformats.org/officeDocument/2006/relationships/slideLayout" Target="../slideLayouts/slideLayout202.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2" Type="http://schemas.openxmlformats.org/officeDocument/2006/relationships/slideLayout" Target="../slideLayouts/slideLayout176.xml"/><Relationship Id="rId3" Type="http://schemas.openxmlformats.org/officeDocument/2006/relationships/slideLayout" Target="../slideLayouts/slideLayout177.xml"/><Relationship Id="rId4" Type="http://schemas.openxmlformats.org/officeDocument/2006/relationships/slideLayout" Target="../slideLayouts/slideLayout178.xml"/><Relationship Id="rId5" Type="http://schemas.openxmlformats.org/officeDocument/2006/relationships/slideLayout" Target="../slideLayouts/slideLayout179.xml"/><Relationship Id="rId30" Type="http://schemas.openxmlformats.org/officeDocument/2006/relationships/slideLayout" Target="../slideLayouts/slideLayout204.xml"/><Relationship Id="rId31" Type="http://schemas.openxmlformats.org/officeDocument/2006/relationships/slideLayout" Target="../slideLayouts/slideLayout205.xml"/><Relationship Id="rId32" Type="http://schemas.openxmlformats.org/officeDocument/2006/relationships/slideLayout" Target="../slideLayouts/slideLayout206.xml"/><Relationship Id="rId9" Type="http://schemas.openxmlformats.org/officeDocument/2006/relationships/slideLayout" Target="../slideLayouts/slideLayout183.xml"/><Relationship Id="rId6" Type="http://schemas.openxmlformats.org/officeDocument/2006/relationships/slideLayout" Target="../slideLayouts/slideLayout180.xml"/><Relationship Id="rId7" Type="http://schemas.openxmlformats.org/officeDocument/2006/relationships/slideLayout" Target="../slideLayouts/slideLayout181.xml"/><Relationship Id="rId8" Type="http://schemas.openxmlformats.org/officeDocument/2006/relationships/slideLayout" Target="../slideLayouts/slideLayout182.xml"/><Relationship Id="rId33" Type="http://schemas.openxmlformats.org/officeDocument/2006/relationships/slideLayout" Target="../slideLayouts/slideLayout207.xml"/><Relationship Id="rId34" Type="http://schemas.openxmlformats.org/officeDocument/2006/relationships/slideLayout" Target="../slideLayouts/slideLayout208.xml"/><Relationship Id="rId35" Type="http://schemas.openxmlformats.org/officeDocument/2006/relationships/slideLayout" Target="../slideLayouts/slideLayout209.xml"/><Relationship Id="rId36" Type="http://schemas.openxmlformats.org/officeDocument/2006/relationships/theme" Target="../theme/theme8.xml"/><Relationship Id="rId10" Type="http://schemas.openxmlformats.org/officeDocument/2006/relationships/slideLayout" Target="../slideLayouts/slideLayout184.xml"/><Relationship Id="rId11" Type="http://schemas.openxmlformats.org/officeDocument/2006/relationships/slideLayout" Target="../slideLayouts/slideLayout185.xml"/><Relationship Id="rId12" Type="http://schemas.openxmlformats.org/officeDocument/2006/relationships/slideLayout" Target="../slideLayouts/slideLayout186.xml"/><Relationship Id="rId13" Type="http://schemas.openxmlformats.org/officeDocument/2006/relationships/slideLayout" Target="../slideLayouts/slideLayout187.xml"/><Relationship Id="rId14" Type="http://schemas.openxmlformats.org/officeDocument/2006/relationships/slideLayout" Target="../slideLayouts/slideLayout188.xml"/><Relationship Id="rId15" Type="http://schemas.openxmlformats.org/officeDocument/2006/relationships/slideLayout" Target="../slideLayouts/slideLayout189.xml"/><Relationship Id="rId16" Type="http://schemas.openxmlformats.org/officeDocument/2006/relationships/slideLayout" Target="../slideLayouts/slideLayout190.xml"/><Relationship Id="rId17" Type="http://schemas.openxmlformats.org/officeDocument/2006/relationships/slideLayout" Target="../slideLayouts/slideLayout191.xml"/><Relationship Id="rId18" Type="http://schemas.openxmlformats.org/officeDocument/2006/relationships/slideLayout" Target="../slideLayouts/slideLayout192.xml"/><Relationship Id="rId19" Type="http://schemas.openxmlformats.org/officeDocument/2006/relationships/slideLayout" Target="../slideLayouts/slideLayout19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220.xml"/><Relationship Id="rId12" Type="http://schemas.openxmlformats.org/officeDocument/2006/relationships/slideLayout" Target="../slideLayouts/slideLayout221.xml"/><Relationship Id="rId13" Type="http://schemas.openxmlformats.org/officeDocument/2006/relationships/theme" Target="../theme/theme9.xml"/><Relationship Id="rId1" Type="http://schemas.openxmlformats.org/officeDocument/2006/relationships/slideLayout" Target="../slideLayouts/slideLayout210.xml"/><Relationship Id="rId2" Type="http://schemas.openxmlformats.org/officeDocument/2006/relationships/slideLayout" Target="../slideLayouts/slideLayout211.xml"/><Relationship Id="rId3" Type="http://schemas.openxmlformats.org/officeDocument/2006/relationships/slideLayout" Target="../slideLayouts/slideLayout212.xml"/><Relationship Id="rId4" Type="http://schemas.openxmlformats.org/officeDocument/2006/relationships/slideLayout" Target="../slideLayouts/slideLayout213.xml"/><Relationship Id="rId5" Type="http://schemas.openxmlformats.org/officeDocument/2006/relationships/slideLayout" Target="../slideLayouts/slideLayout214.xml"/><Relationship Id="rId6" Type="http://schemas.openxmlformats.org/officeDocument/2006/relationships/slideLayout" Target="../slideLayouts/slideLayout215.xml"/><Relationship Id="rId7" Type="http://schemas.openxmlformats.org/officeDocument/2006/relationships/slideLayout" Target="../slideLayouts/slideLayout216.xml"/><Relationship Id="rId8" Type="http://schemas.openxmlformats.org/officeDocument/2006/relationships/slideLayout" Target="../slideLayouts/slideLayout217.xml"/><Relationship Id="rId9" Type="http://schemas.openxmlformats.org/officeDocument/2006/relationships/slideLayout" Target="../slideLayouts/slideLayout218.xml"/><Relationship Id="rId10" Type="http://schemas.openxmlformats.org/officeDocument/2006/relationships/slideLayout" Target="../slideLayouts/slideLayout2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2.jpg"/><Relationship Id="rId4" Type="http://schemas.openxmlformats.org/officeDocument/2006/relationships/image" Target="../media/image43.jpg"/><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 ASP.NET Core</a:t>
            </a:r>
            <a:endParaRPr lang="en-US" sz="3600" dirty="0"/>
          </a:p>
        </p:txBody>
      </p:sp>
      <p:sp>
        <p:nvSpPr>
          <p:cNvPr id="3" name="Text Placeholder 2"/>
          <p:cNvSpPr>
            <a:spLocks noGrp="1"/>
          </p:cNvSpPr>
          <p:nvPr>
            <p:ph type="body" sz="quarter" idx="12"/>
          </p:nvPr>
        </p:nvSpPr>
        <p:spPr/>
        <p:txBody>
          <a:bodyPr/>
          <a:lstStyle/>
          <a:p>
            <a:r>
              <a:rPr lang="en-US" sz="2400" dirty="0" smtClean="0"/>
              <a:t>Spencer Schneidenbach</a:t>
            </a:r>
          </a:p>
          <a:p>
            <a:r>
              <a:rPr lang="en-US" sz="2400" dirty="0" smtClean="0"/>
              <a:t>@</a:t>
            </a:r>
            <a:r>
              <a:rPr lang="en-US" sz="2400" dirty="0" err="1" smtClean="0"/>
              <a:t>schneidenbach</a:t>
            </a:r>
            <a:endParaRPr lang="en-US" sz="2400" dirty="0" smtClean="0"/>
          </a:p>
          <a:p>
            <a:r>
              <a:rPr lang="en-US" sz="2400" dirty="0" err="1" smtClean="0"/>
              <a:t>spencer@avironsoftware.com</a:t>
            </a:r>
            <a:endParaRPr lang="en-US" sz="2400" dirty="0"/>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and the Modern Web</a:t>
            </a:r>
          </a:p>
        </p:txBody>
      </p:sp>
      <p:sp>
        <p:nvSpPr>
          <p:cNvPr id="4" name="Rectangle 3"/>
          <p:cNvSpPr/>
          <p:nvPr/>
        </p:nvSpPr>
        <p:spPr>
          <a:xfrm>
            <a:off x="7816526" y="2881119"/>
            <a:ext cx="3462294"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Choose your Editors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and Tools</a:t>
            </a:r>
          </a:p>
        </p:txBody>
      </p:sp>
      <p:sp>
        <p:nvSpPr>
          <p:cNvPr id="9" name="Rectangle 8"/>
          <p:cNvSpPr/>
          <p:nvPr/>
        </p:nvSpPr>
        <p:spPr>
          <a:xfrm>
            <a:off x="1961121" y="4187836"/>
            <a:ext cx="3113353"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Open Source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FFFFFF"/>
                </a:solidFill>
                <a:effectLst/>
                <a:uLnTx/>
                <a:uFillTx/>
                <a:latin typeface="Segoe UI"/>
                <a:ea typeface="+mn-ea"/>
                <a:cs typeface="+mn-cs"/>
              </a:rPr>
              <a:t>with Contributions</a:t>
            </a:r>
          </a:p>
        </p:txBody>
      </p:sp>
      <p:sp>
        <p:nvSpPr>
          <p:cNvPr id="13" name="Rectangle 12"/>
          <p:cNvSpPr/>
          <p:nvPr/>
        </p:nvSpPr>
        <p:spPr>
          <a:xfrm>
            <a:off x="7754278" y="4437305"/>
            <a:ext cx="2534027"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Cross-Platform</a:t>
            </a:r>
          </a:p>
        </p:txBody>
      </p:sp>
      <p:grpSp>
        <p:nvGrpSpPr>
          <p:cNvPr id="6" name="Group 5"/>
          <p:cNvGrpSpPr/>
          <p:nvPr/>
        </p:nvGrpSpPr>
        <p:grpSpPr>
          <a:xfrm>
            <a:off x="6785010" y="4247514"/>
            <a:ext cx="906342" cy="867556"/>
            <a:chOff x="2211181" y="1874910"/>
            <a:chExt cx="609600" cy="594360"/>
          </a:xfrm>
        </p:grpSpPr>
        <p:sp>
          <p:nvSpPr>
            <p:cNvPr id="15" name="Oval 14"/>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3" name="Picture 6" descr="C:\temp\WinAzure_rgb_Wht_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files.softicons.com/download/system-icons/windows-8-metro-icons-by-dakirby309/png/512x512/Folders%20&amp;%20OS/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bwMode="auto">
            <a:xfrm>
              <a:off x="2314492" y="2130536"/>
              <a:ext cx="197134" cy="235237"/>
              <a:chOff x="3485" y="1766"/>
              <a:chExt cx="745" cy="889"/>
            </a:xfrm>
          </p:grpSpPr>
          <p:sp>
            <p:nvSpPr>
              <p:cNvPr id="27" name="Freeform 26"/>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sp>
            <p:nvSpPr>
              <p:cNvPr id="28" name="Freeform 27"/>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7" name="Group 6"/>
          <p:cNvGrpSpPr/>
          <p:nvPr/>
        </p:nvGrpSpPr>
        <p:grpSpPr>
          <a:xfrm>
            <a:off x="6794824" y="2856591"/>
            <a:ext cx="906342" cy="867556"/>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8" name="Group 7"/>
          <p:cNvGrpSpPr/>
          <p:nvPr/>
        </p:nvGrpSpPr>
        <p:grpSpPr>
          <a:xfrm>
            <a:off x="940880" y="4235971"/>
            <a:ext cx="906342" cy="867556"/>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p:cNvSpPr/>
            <p:nvPr/>
          </p:nvSpPr>
          <p:spPr>
            <a:xfrm>
              <a:off x="2256866" y="5140354"/>
              <a:ext cx="500486" cy="31628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OSS</a:t>
              </a:r>
            </a:p>
          </p:txBody>
        </p:sp>
      </p:grpSp>
      <p:sp>
        <p:nvSpPr>
          <p:cNvPr id="24" name="Rectangle 23"/>
          <p:cNvSpPr/>
          <p:nvPr/>
        </p:nvSpPr>
        <p:spPr>
          <a:xfrm>
            <a:off x="1880015" y="2881119"/>
            <a:ext cx="4401077"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Seamless transition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FFFFFF"/>
                </a:solidFill>
                <a:effectLst/>
                <a:uLnTx/>
                <a:uFillTx/>
                <a:latin typeface="Segoe UI"/>
                <a:ea typeface="+mn-ea"/>
                <a:cs typeface="+mn-cs"/>
              </a:rPr>
              <a:t>from on-premises to cloud</a:t>
            </a:r>
          </a:p>
        </p:txBody>
      </p:sp>
      <p:sp>
        <p:nvSpPr>
          <p:cNvPr id="30" name="Freeform 13"/>
          <p:cNvSpPr>
            <a:spLocks noChangeAspect="1" noEditPoints="1"/>
          </p:cNvSpPr>
          <p:nvPr/>
        </p:nvSpPr>
        <p:spPr bwMode="auto">
          <a:xfrm>
            <a:off x="937268" y="2864487"/>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Rectangle 34"/>
          <p:cNvSpPr/>
          <p:nvPr/>
        </p:nvSpPr>
        <p:spPr>
          <a:xfrm>
            <a:off x="7754278" y="1808563"/>
            <a:ext cx="4268348"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Faster Development Cycle</a:t>
            </a:r>
          </a:p>
        </p:txBody>
      </p:sp>
      <p:sp>
        <p:nvSpPr>
          <p:cNvPr id="36" name="Rectangle 35"/>
          <p:cNvSpPr/>
          <p:nvPr/>
        </p:nvSpPr>
        <p:spPr>
          <a:xfrm>
            <a:off x="1897478" y="1795697"/>
            <a:ext cx="2635530"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Totally Modular</a:t>
            </a:r>
          </a:p>
        </p:txBody>
      </p:sp>
      <p:grpSp>
        <p:nvGrpSpPr>
          <p:cNvPr id="37" name="Group 36"/>
          <p:cNvGrpSpPr/>
          <p:nvPr/>
        </p:nvGrpSpPr>
        <p:grpSpPr>
          <a:xfrm>
            <a:off x="6795969" y="1626778"/>
            <a:ext cx="888298" cy="850284"/>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0" name="Group 39"/>
          <p:cNvGrpSpPr/>
          <p:nvPr/>
        </p:nvGrpSpPr>
        <p:grpSpPr>
          <a:xfrm>
            <a:off x="951466" y="1639744"/>
            <a:ext cx="888298" cy="850284"/>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1" name="Freeform 5"/>
          <p:cNvSpPr>
            <a:spLocks noEditPoints="1"/>
          </p:cNvSpPr>
          <p:nvPr/>
        </p:nvSpPr>
        <p:spPr bwMode="auto">
          <a:xfrm>
            <a:off x="4784301" y="5494553"/>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Freeform 35"/>
          <p:cNvSpPr>
            <a:spLocks/>
          </p:cNvSpPr>
          <p:nvPr/>
        </p:nvSpPr>
        <p:spPr bwMode="black">
          <a:xfrm>
            <a:off x="4940154" y="5629636"/>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Rectangle 32"/>
          <p:cNvSpPr/>
          <p:nvPr/>
        </p:nvSpPr>
        <p:spPr>
          <a:xfrm>
            <a:off x="5765191" y="5529264"/>
            <a:ext cx="1155957" cy="769441"/>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a:ea typeface="+mn-ea"/>
                <a:cs typeface="+mn-cs"/>
              </a:rPr>
              <a:t>Fast</a:t>
            </a:r>
          </a:p>
        </p:txBody>
      </p:sp>
    </p:spTree>
    <p:extLst>
      <p:ext uri="{BB962C8B-B14F-4D97-AF65-F5344CB8AC3E}">
        <p14:creationId xmlns:p14="http://schemas.microsoft.com/office/powerpoint/2010/main" val="413662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2748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1177294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789625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87944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30630</TotalTime>
  <Words>295</Words>
  <Application>Microsoft Macintosh PowerPoint</Application>
  <PresentationFormat>Custom</PresentationFormat>
  <Paragraphs>39</Paragraphs>
  <Slides>7</Slides>
  <Notes>7</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7</vt:i4>
      </vt:variant>
    </vt:vector>
  </HeadingPairs>
  <TitlesOfParts>
    <vt:vector size="30" baseType="lpstr">
      <vt:lpstr>Arial</vt:lpstr>
      <vt:lpstr>Avenir LT Pro 45 Book</vt:lpstr>
      <vt:lpstr>Calibri</vt:lpstr>
      <vt:lpstr>Consolas</vt:lpstr>
      <vt:lpstr>Lucida Grande</vt:lpstr>
      <vt:lpstr>ＭＳ Ｐゴシック</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Intro to ASP.NET Core</vt:lpstr>
      <vt:lpstr>ASP.NET Core and the Modern Web</vt:lpstr>
      <vt:lpstr>Hosting</vt:lpstr>
      <vt:lpstr>Middleware</vt:lpstr>
      <vt:lpstr>ASP.NET Core Middleware</vt:lpstr>
      <vt:lpstr>ASP.NET Core Middleware</vt:lpstr>
      <vt:lpstr>Configuration</vt:lpstr>
    </vt:vector>
  </TitlesOfParts>
  <Manager/>
  <Company>Microsoft Corporation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Spencer Schneidenbach</cp:lastModifiedBy>
  <cp:revision>576</cp:revision>
  <cp:lastPrinted>2015-11-03T20:58:11Z</cp:lastPrinted>
  <dcterms:created xsi:type="dcterms:W3CDTF">2014-06-10T19:28:25Z</dcterms:created>
  <dcterms:modified xsi:type="dcterms:W3CDTF">2017-05-17T02:56:05Z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