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59" autoAdjust="0"/>
    <p:restoredTop sz="78295"/>
  </p:normalViewPr>
  <p:slideViewPr>
    <p:cSldViewPr snapToGrid="0">
      <p:cViewPr varScale="1">
        <p:scale>
          <a:sx n="119" d="100"/>
          <a:sy n="119" d="100"/>
        </p:scale>
        <p:origin x="912" y="192"/>
      </p:cViewPr>
      <p:guideLst/>
    </p:cSldViewPr>
  </p:slideViewPr>
  <p:outlineViewPr>
    <p:cViewPr>
      <p:scale>
        <a:sx n="33" d="100"/>
        <a:sy n="33" d="100"/>
      </p:scale>
      <p:origin x="0" y="-20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0BD68-07B3-2E49-AF2B-BD1E68F4D0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CA63-B087-6540-94A1-8A268213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33A-3EEC-4C40-80FC-8439C3268880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650-CD81-6E48-B930-962F1E687B6F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519C-B592-6740-AEFB-B8FEFC9BD8D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B6F-E794-884C-9174-7F57717F7CD8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EBE6-F2BA-A24D-AD4B-9CDB89C58554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EBC3-2B66-C949-96B8-CC1B37841CF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049-0DCA-5C42-99B5-EBA686F157B2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6BA3-C2D4-AB46-86FD-74E3C51F60D6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71F-12F7-DA44-BC5D-BAA14FB15371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37BF-2AC6-D643-B81C-0A59C3B00257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2387600"/>
          </a:xfrm>
        </p:spPr>
        <p:txBody>
          <a:bodyPr/>
          <a:lstStyle/>
          <a:p>
            <a:r>
              <a:rPr lang="en-US" dirty="0"/>
              <a:t>Testing your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715"/>
            <a:ext cx="9144000" cy="949644"/>
          </a:xfrm>
        </p:spPr>
        <p:txBody>
          <a:bodyPr>
            <a:normAutofit fontScale="90000"/>
          </a:bodyPr>
          <a:lstStyle/>
          <a:p>
            <a:r>
              <a:rPr lang="en-US" dirty="0"/>
              <a:t>Just manually test it in Postman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715"/>
            <a:ext cx="9144000" cy="949644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715"/>
            <a:ext cx="9144000" cy="949644"/>
          </a:xfrm>
        </p:spPr>
        <p:txBody>
          <a:bodyPr>
            <a:normAutofit/>
          </a:bodyPr>
          <a:lstStyle/>
          <a:p>
            <a:r>
              <a:rPr lang="en-US" dirty="0"/>
              <a:t>Ok but seriously :)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2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5F5-6DCD-564F-B829-20976BC4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1B87-6455-1E49-86EE-8019816C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Microsoft.AspNetCore.TestHost</a:t>
            </a:r>
            <a:r>
              <a:rPr lang="en-US" dirty="0"/>
              <a:t> library</a:t>
            </a:r>
          </a:p>
          <a:p>
            <a:r>
              <a:rPr lang="en-US" dirty="0"/>
              <a:t>Using Mocks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AF66-0FD0-2A40-AE89-5A953A7F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4715"/>
            <a:ext cx="9144000" cy="949644"/>
          </a:xfrm>
        </p:spPr>
        <p:txBody>
          <a:bodyPr>
            <a:normAutofit/>
          </a:bodyPr>
          <a:lstStyle/>
          <a:p>
            <a:r>
              <a:rPr lang="en-US" dirty="0" err="1"/>
              <a:t>TestHost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6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10521</TotalTime>
  <Words>29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Testing your API</vt:lpstr>
      <vt:lpstr>Just manually test it in Postman</vt:lpstr>
      <vt:lpstr>Any questions?</vt:lpstr>
      <vt:lpstr>Ok but seriously :)</vt:lpstr>
      <vt:lpstr>Testing methods</vt:lpstr>
      <vt:lpstr>TestHost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Best Practices</dc:title>
  <dc:creator>Spencer</dc:creator>
  <cp:lastModifiedBy>Spencer Schneidenbach</cp:lastModifiedBy>
  <cp:revision>209</cp:revision>
  <dcterms:created xsi:type="dcterms:W3CDTF">2016-04-29T02:00:25Z</dcterms:created>
  <dcterms:modified xsi:type="dcterms:W3CDTF">2019-05-06T03:00:29Z</dcterms:modified>
</cp:coreProperties>
</file>