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/>
    <p:restoredTop sz="94683"/>
  </p:normalViewPr>
  <p:slideViewPr>
    <p:cSldViewPr snapToGrid="0" snapToObjects="1">
      <p:cViewPr varScale="1">
        <p:scale>
          <a:sx n="147" d="100"/>
          <a:sy n="147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DDE3-A1DF-4243-9B6A-BF83A56AA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BE20D-E910-1848-A346-5D1051B11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5FC6-E72A-0048-B1DB-2DFD8D04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B8B-BC75-3041-B973-5F2433D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7FE2-6D23-C04F-BB33-08E998C5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192B-BEAF-4D40-888C-F06E5DE8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A8D6C-E5BC-A44E-B5CC-1BF0B7A4E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3633F-E84C-8A41-9F6B-FAB186D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AA24-01A6-7A42-938A-06FB4CB4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A0E9-A878-C342-B6DE-4112E486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2B6E3-2047-2446-AB93-CD85CE2DC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9E9D5-9573-A644-A303-C0AF2F37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139A7-579B-794F-A547-EEDCE313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2801-1EB2-F14B-9FF8-FC1520D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D566-9EE6-C948-97CB-58EC80AC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443-4996-1046-87B6-B1FB4D9A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E194-75DF-9D4C-90A3-0281DA57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8354-3425-E445-BFDC-001EDA90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EB26-E8CF-5D44-8D58-300FB35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3515-0C97-6F46-A934-551D6E8B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C3BB-35CE-CE45-8E39-BAB0C9B2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88FBE-9A97-FE43-8F4D-266E675D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EFD3-2866-F54C-B9C9-07C14310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A0B9-82AD-FF4A-9D0B-06412C59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C1FCF-013F-9D45-A75A-10CBCB6E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5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7D30-7100-FA4A-928E-24AF0E74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D67B-3A82-794E-9EE2-7F2D39ACB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447CC-5674-1D4E-9EAD-B76BBACA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C061-418D-6F46-95DB-525BF8A5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E0A5-2D64-CC41-8722-5BC72610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1FE7-E1AB-234A-9DA7-A69940FB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1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26FC-75AE-E54D-8E32-9DC40863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A8B9E-D2E6-E443-9E7C-EB7E1C6F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28BD3-4BF5-4044-A11D-9CBDD64B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854BA-E7E1-9A4A-815E-AE3661CEB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53D77-BCAE-AA4E-B6BE-74FE266D4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91B93-9CE7-5A41-8FA2-B6529625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9EE73-D536-DC40-8D13-07275FEA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40F07-ECED-C648-B2AA-7DC338E3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B256-0544-574F-87B8-A05D09EE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63178-25B0-9B48-9A6A-4E90ED91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27537-05EB-7449-8562-6D84E8B6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D78D5-99EC-E346-8BA7-6E3ADF8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60587-9901-6C48-AE40-1816F2E8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CF05C-E380-4243-BC73-4A9B4F1A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C3593-5CE8-044D-854A-F2AC9591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F1C-6159-B041-B045-BC854B07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2F56-E061-A648-8F91-61589EA0D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9B3DB-9C68-0C47-8C36-A9D90F05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93DCA-4EB0-AC4E-8A9C-86C32169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49724-0FF6-FB43-A6F5-4F504D80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6C6F9-1082-8A49-9E53-55CA015A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604B-FB7A-7049-ADC3-5AB78ACE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8F233-5419-7544-8172-D9A932291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A7E67-1D50-014A-A25B-D5FEFF70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D1088-B4B2-E446-B97F-BD421C04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67C0-A8EA-2442-B965-B8BC9EEC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58065-FC42-4D4E-9964-DD42B0AE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31FAD-AEB9-904E-88C5-E522A31F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13D6-8B95-7840-A4BE-3BF950F7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1FF4-98F7-A249-A5D2-3923A1C04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245D0-DDC6-9147-B525-12D98648A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ECB7-049B-5742-99E2-65913BC96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3136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CQRS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6360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35754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test?</a:t>
            </a:r>
          </a:p>
        </p:txBody>
      </p:sp>
    </p:spTree>
    <p:extLst>
      <p:ext uri="{BB962C8B-B14F-4D97-AF65-F5344CB8AC3E}">
        <p14:creationId xmlns:p14="http://schemas.microsoft.com/office/powerpoint/2010/main" val="240846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GET with filters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82655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API for frontends</a:t>
            </a:r>
          </a:p>
        </p:txBody>
      </p:sp>
    </p:spTree>
    <p:extLst>
      <p:ext uri="{BB962C8B-B14F-4D97-AF65-F5344CB8AC3E}">
        <p14:creationId xmlns:p14="http://schemas.microsoft.com/office/powerpoint/2010/main" val="242321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Other stuff?</a:t>
            </a:r>
          </a:p>
        </p:txBody>
      </p:sp>
    </p:spTree>
    <p:extLst>
      <p:ext uri="{BB962C8B-B14F-4D97-AF65-F5344CB8AC3E}">
        <p14:creationId xmlns:p14="http://schemas.microsoft.com/office/powerpoint/2010/main" val="291349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Recap</vt:lpstr>
      <vt:lpstr>CQRS implementation</vt:lpstr>
      <vt:lpstr>Testing</vt:lpstr>
      <vt:lpstr>AutoMapper test?</vt:lpstr>
      <vt:lpstr>GET with filters vs Search</vt:lpstr>
      <vt:lpstr>API for frontends</vt:lpstr>
      <vt:lpstr>Other stuff?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Sub-resources</dc:title>
  <dc:creator>Spencer Schneidenbach</dc:creator>
  <cp:lastModifiedBy>Spencer Schneidenbach</cp:lastModifiedBy>
  <cp:revision>3</cp:revision>
  <dcterms:created xsi:type="dcterms:W3CDTF">2019-05-07T03:55:51Z</dcterms:created>
  <dcterms:modified xsi:type="dcterms:W3CDTF">2019-05-07T12:26:46Z</dcterms:modified>
</cp:coreProperties>
</file>