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6" r:id="rId3"/>
    <p:sldId id="360" r:id="rId4"/>
    <p:sldId id="358" r:id="rId5"/>
    <p:sldId id="359" r:id="rId6"/>
    <p:sldId id="399" r:id="rId7"/>
    <p:sldId id="395" r:id="rId8"/>
    <p:sldId id="364" r:id="rId9"/>
    <p:sldId id="365" r:id="rId10"/>
    <p:sldId id="398" r:id="rId11"/>
    <p:sldId id="394" r:id="rId12"/>
    <p:sldId id="32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A3A061-5D43-44EC-9B37-5C0D7EE29F44}">
          <p14:sldIdLst>
            <p14:sldId id="256"/>
            <p14:sldId id="396"/>
            <p14:sldId id="360"/>
            <p14:sldId id="358"/>
            <p14:sldId id="359"/>
            <p14:sldId id="399"/>
            <p14:sldId id="395"/>
            <p14:sldId id="364"/>
            <p14:sldId id="365"/>
            <p14:sldId id="398"/>
            <p14:sldId id="394"/>
          </p14:sldIdLst>
        </p14:section>
        <p14:section name="Wrap up" id="{29BDD300-F9F1-4029-8F70-E771EC8380A4}">
          <p14:sldIdLst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508" autoAdjust="0"/>
    <p:restoredTop sz="90091" autoAdjust="0"/>
  </p:normalViewPr>
  <p:slideViewPr>
    <p:cSldViewPr snapToGrid="0">
      <p:cViewPr>
        <p:scale>
          <a:sx n="190" d="100"/>
          <a:sy n="190" d="100"/>
        </p:scale>
        <p:origin x="187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06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nodejs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nodejs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4409B-D297-4096-8023-1712633094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01E73-EB35-4BD3-AA4D-7E5A2EB4FF88}">
      <dgm:prSet custT="1"/>
      <dgm:spPr/>
      <dgm:t>
        <a:bodyPr/>
        <a:lstStyle/>
        <a:p>
          <a:r>
            <a:rPr lang="en-US" sz="2400" b="0" i="0" dirty="0"/>
            <a:t>Node JS (suggest 6.9+ LTS)</a:t>
          </a:r>
          <a:endParaRPr lang="en-US" sz="2400" dirty="0"/>
        </a:p>
      </dgm:t>
    </dgm:pt>
    <dgm:pt modelId="{994C2C94-D966-4392-AF0B-9FB11DDAFE61}" type="parTrans" cxnId="{B125007F-7328-49BF-BF15-28118BC60C8D}">
      <dgm:prSet/>
      <dgm:spPr/>
      <dgm:t>
        <a:bodyPr/>
        <a:lstStyle/>
        <a:p>
          <a:endParaRPr lang="en-US"/>
        </a:p>
      </dgm:t>
    </dgm:pt>
    <dgm:pt modelId="{6770367C-9FE3-434F-B376-F2F3F7AEB9E6}" type="sibTrans" cxnId="{B125007F-7328-49BF-BF15-28118BC60C8D}">
      <dgm:prSet/>
      <dgm:spPr/>
      <dgm:t>
        <a:bodyPr/>
        <a:lstStyle/>
        <a:p>
          <a:endParaRPr lang="en-US"/>
        </a:p>
      </dgm:t>
    </dgm:pt>
    <dgm:pt modelId="{1BB2752A-B1ED-4E8C-8397-FBE864360093}">
      <dgm:prSet custT="1"/>
      <dgm:spPr/>
      <dgm:t>
        <a:bodyPr/>
        <a:lstStyle/>
        <a:p>
          <a:pPr>
            <a:buNone/>
          </a:pPr>
          <a:r>
            <a:rPr lang="en-US" sz="2400" b="0" i="0" dirty="0">
              <a:hlinkClick xmlns:r="http://schemas.openxmlformats.org/officeDocument/2006/relationships" r:id="rId1"/>
            </a:rPr>
            <a:t>http://nodejs.org</a:t>
          </a:r>
          <a:r>
            <a:rPr lang="en-US" sz="2400" b="0" i="0" dirty="0"/>
            <a:t> </a:t>
          </a:r>
          <a:endParaRPr lang="en-US" sz="2400" dirty="0"/>
        </a:p>
      </dgm:t>
    </dgm:pt>
    <dgm:pt modelId="{A268BC63-1297-446B-8A9E-D5819407CBD6}" type="parTrans" cxnId="{F68CC046-FC10-4EB2-8A86-4FABEE53CC92}">
      <dgm:prSet/>
      <dgm:spPr/>
      <dgm:t>
        <a:bodyPr/>
        <a:lstStyle/>
        <a:p>
          <a:endParaRPr lang="en-US"/>
        </a:p>
      </dgm:t>
    </dgm:pt>
    <dgm:pt modelId="{D75C94D3-4282-4222-AFE3-0ECEC01CD27A}" type="sibTrans" cxnId="{F68CC046-FC10-4EB2-8A86-4FABEE53CC92}">
      <dgm:prSet/>
      <dgm:spPr/>
      <dgm:t>
        <a:bodyPr/>
        <a:lstStyle/>
        <a:p>
          <a:endParaRPr lang="en-US"/>
        </a:p>
      </dgm:t>
    </dgm:pt>
    <dgm:pt modelId="{07A17215-706C-489E-BFDB-FF09FA40394D}">
      <dgm:prSet custT="1"/>
      <dgm:spPr/>
      <dgm:t>
        <a:bodyPr/>
        <a:lstStyle/>
        <a:p>
          <a:r>
            <a:rPr lang="en-US" sz="2400" b="0" i="0" dirty="0"/>
            <a:t>NPM Global Packages</a:t>
          </a:r>
          <a:endParaRPr lang="en-US" sz="2400" dirty="0"/>
        </a:p>
      </dgm:t>
    </dgm:pt>
    <dgm:pt modelId="{CBDB6F4D-98A1-4CDD-97F3-AC355FECEE82}" type="parTrans" cxnId="{01542710-7FF0-4DA6-B293-F689679C2A85}">
      <dgm:prSet/>
      <dgm:spPr/>
      <dgm:t>
        <a:bodyPr/>
        <a:lstStyle/>
        <a:p>
          <a:endParaRPr lang="en-US"/>
        </a:p>
      </dgm:t>
    </dgm:pt>
    <dgm:pt modelId="{B1C3F52C-941B-46C5-8524-32600E67C9E5}" type="sibTrans" cxnId="{01542710-7FF0-4DA6-B293-F689679C2A85}">
      <dgm:prSet/>
      <dgm:spPr/>
      <dgm:t>
        <a:bodyPr/>
        <a:lstStyle/>
        <a:p>
          <a:endParaRPr lang="en-US"/>
        </a:p>
      </dgm:t>
    </dgm:pt>
    <dgm:pt modelId="{0760168D-790B-4DE8-AEF4-BE33E966D8C0}">
      <dgm:prSet custT="1"/>
      <dgm:spPr/>
      <dgm:t>
        <a:bodyPr/>
        <a:lstStyle/>
        <a:p>
          <a:pPr>
            <a:buNone/>
          </a:pPr>
          <a:r>
            <a:rPr lang="en-US" sz="2400" b="0" i="0" dirty="0" err="1"/>
            <a:t>npm</a:t>
          </a:r>
          <a:r>
            <a:rPr lang="en-US" sz="2400" b="0" i="0" dirty="0"/>
            <a:t> install -g sails</a:t>
          </a:r>
          <a:endParaRPr lang="en-US" sz="2400" dirty="0"/>
        </a:p>
      </dgm:t>
    </dgm:pt>
    <dgm:pt modelId="{E85ADACF-6EED-485B-8035-C30B23E3C830}" type="parTrans" cxnId="{679E8553-885D-436C-A995-C4ADF80A2462}">
      <dgm:prSet/>
      <dgm:spPr/>
      <dgm:t>
        <a:bodyPr/>
        <a:lstStyle/>
        <a:p>
          <a:endParaRPr lang="en-US"/>
        </a:p>
      </dgm:t>
    </dgm:pt>
    <dgm:pt modelId="{34D1785F-3112-4415-B11A-7CEE193CB903}" type="sibTrans" cxnId="{679E8553-885D-436C-A995-C4ADF80A2462}">
      <dgm:prSet/>
      <dgm:spPr/>
      <dgm:t>
        <a:bodyPr/>
        <a:lstStyle/>
        <a:p>
          <a:endParaRPr lang="en-US"/>
        </a:p>
      </dgm:t>
    </dgm:pt>
    <dgm:pt modelId="{0631FB41-9DB3-4BC1-B0D7-50ED116D5676}" type="pres">
      <dgm:prSet presAssocID="{F844409B-D297-4096-8023-171263309404}" presName="linear" presStyleCnt="0">
        <dgm:presLayoutVars>
          <dgm:dir/>
          <dgm:animLvl val="lvl"/>
          <dgm:resizeHandles val="exact"/>
        </dgm:presLayoutVars>
      </dgm:prSet>
      <dgm:spPr/>
    </dgm:pt>
    <dgm:pt modelId="{61050538-468A-4CBB-9606-870A1769DE7F}" type="pres">
      <dgm:prSet presAssocID="{83401E73-EB35-4BD3-AA4D-7E5A2EB4FF88}" presName="parentLin" presStyleCnt="0"/>
      <dgm:spPr/>
    </dgm:pt>
    <dgm:pt modelId="{B0019B00-79BC-49C2-9A27-114DCC896663}" type="pres">
      <dgm:prSet presAssocID="{83401E73-EB35-4BD3-AA4D-7E5A2EB4FF88}" presName="parentLeftMargin" presStyleLbl="node1" presStyleIdx="0" presStyleCnt="2"/>
      <dgm:spPr/>
    </dgm:pt>
    <dgm:pt modelId="{845CC89A-1A49-4D5B-8CB9-79B38FC0BD9F}" type="pres">
      <dgm:prSet presAssocID="{83401E73-EB35-4BD3-AA4D-7E5A2EB4FF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35B3A21-876D-4F31-89FA-BA8BDEA83BDF}" type="pres">
      <dgm:prSet presAssocID="{83401E73-EB35-4BD3-AA4D-7E5A2EB4FF88}" presName="negativeSpace" presStyleCnt="0"/>
      <dgm:spPr/>
    </dgm:pt>
    <dgm:pt modelId="{56673F05-EC5D-42E2-80E5-000F6502612D}" type="pres">
      <dgm:prSet presAssocID="{83401E73-EB35-4BD3-AA4D-7E5A2EB4FF88}" presName="childText" presStyleLbl="conFgAcc1" presStyleIdx="0" presStyleCnt="2">
        <dgm:presLayoutVars>
          <dgm:bulletEnabled val="1"/>
        </dgm:presLayoutVars>
      </dgm:prSet>
      <dgm:spPr/>
    </dgm:pt>
    <dgm:pt modelId="{F4A7D4CC-4186-4C8A-9D5A-33AB9E9184AD}" type="pres">
      <dgm:prSet presAssocID="{6770367C-9FE3-434F-B376-F2F3F7AEB9E6}" presName="spaceBetweenRectangles" presStyleCnt="0"/>
      <dgm:spPr/>
    </dgm:pt>
    <dgm:pt modelId="{579904FD-BCD7-4D15-A23A-A827D2A60E78}" type="pres">
      <dgm:prSet presAssocID="{07A17215-706C-489E-BFDB-FF09FA40394D}" presName="parentLin" presStyleCnt="0"/>
      <dgm:spPr/>
    </dgm:pt>
    <dgm:pt modelId="{36664E0C-310E-4799-9353-74C31067AB5F}" type="pres">
      <dgm:prSet presAssocID="{07A17215-706C-489E-BFDB-FF09FA40394D}" presName="parentLeftMargin" presStyleLbl="node1" presStyleIdx="0" presStyleCnt="2"/>
      <dgm:spPr/>
    </dgm:pt>
    <dgm:pt modelId="{D19A35CD-B1C0-4199-8A10-B02BF18C2630}" type="pres">
      <dgm:prSet presAssocID="{07A17215-706C-489E-BFDB-FF09FA40394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6DE07F-CFFA-41C4-BA21-655CC51808EE}" type="pres">
      <dgm:prSet presAssocID="{07A17215-706C-489E-BFDB-FF09FA40394D}" presName="negativeSpace" presStyleCnt="0"/>
      <dgm:spPr/>
    </dgm:pt>
    <dgm:pt modelId="{C99903D4-14F0-452D-B746-A847E06D7DCE}" type="pres">
      <dgm:prSet presAssocID="{07A17215-706C-489E-BFDB-FF09FA40394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8F07D07-A9CF-4C12-926A-CC61D0FCE1EE}" type="presOf" srcId="{83401E73-EB35-4BD3-AA4D-7E5A2EB4FF88}" destId="{B0019B00-79BC-49C2-9A27-114DCC896663}" srcOrd="0" destOrd="0" presId="urn:microsoft.com/office/officeart/2005/8/layout/list1"/>
    <dgm:cxn modelId="{01542710-7FF0-4DA6-B293-F689679C2A85}" srcId="{F844409B-D297-4096-8023-171263309404}" destId="{07A17215-706C-489E-BFDB-FF09FA40394D}" srcOrd="1" destOrd="0" parTransId="{CBDB6F4D-98A1-4CDD-97F3-AC355FECEE82}" sibTransId="{B1C3F52C-941B-46C5-8524-32600E67C9E5}"/>
    <dgm:cxn modelId="{F27B5816-0EFB-4B9B-8D61-5938D4565EB7}" type="presOf" srcId="{83401E73-EB35-4BD3-AA4D-7E5A2EB4FF88}" destId="{845CC89A-1A49-4D5B-8CB9-79B38FC0BD9F}" srcOrd="1" destOrd="0" presId="urn:microsoft.com/office/officeart/2005/8/layout/list1"/>
    <dgm:cxn modelId="{A4FB5530-B4F2-4277-A983-BEBC7440648A}" type="presOf" srcId="{1BB2752A-B1ED-4E8C-8397-FBE864360093}" destId="{56673F05-EC5D-42E2-80E5-000F6502612D}" srcOrd="0" destOrd="0" presId="urn:microsoft.com/office/officeart/2005/8/layout/list1"/>
    <dgm:cxn modelId="{F7980631-CC2D-4390-A4FA-6841876B47A2}" type="presOf" srcId="{07A17215-706C-489E-BFDB-FF09FA40394D}" destId="{D19A35CD-B1C0-4199-8A10-B02BF18C2630}" srcOrd="1" destOrd="0" presId="urn:microsoft.com/office/officeart/2005/8/layout/list1"/>
    <dgm:cxn modelId="{DB707765-00C1-4961-AAC7-34CEB9097DF6}" type="presOf" srcId="{0760168D-790B-4DE8-AEF4-BE33E966D8C0}" destId="{C99903D4-14F0-452D-B746-A847E06D7DCE}" srcOrd="0" destOrd="0" presId="urn:microsoft.com/office/officeart/2005/8/layout/list1"/>
    <dgm:cxn modelId="{F68CC046-FC10-4EB2-8A86-4FABEE53CC92}" srcId="{83401E73-EB35-4BD3-AA4D-7E5A2EB4FF88}" destId="{1BB2752A-B1ED-4E8C-8397-FBE864360093}" srcOrd="0" destOrd="0" parTransId="{A268BC63-1297-446B-8A9E-D5819407CBD6}" sibTransId="{D75C94D3-4282-4222-AFE3-0ECEC01CD27A}"/>
    <dgm:cxn modelId="{679E8553-885D-436C-A995-C4ADF80A2462}" srcId="{07A17215-706C-489E-BFDB-FF09FA40394D}" destId="{0760168D-790B-4DE8-AEF4-BE33E966D8C0}" srcOrd="0" destOrd="0" parTransId="{E85ADACF-6EED-485B-8035-C30B23E3C830}" sibTransId="{34D1785F-3112-4415-B11A-7CEE193CB903}"/>
    <dgm:cxn modelId="{B125007F-7328-49BF-BF15-28118BC60C8D}" srcId="{F844409B-D297-4096-8023-171263309404}" destId="{83401E73-EB35-4BD3-AA4D-7E5A2EB4FF88}" srcOrd="0" destOrd="0" parTransId="{994C2C94-D966-4392-AF0B-9FB11DDAFE61}" sibTransId="{6770367C-9FE3-434F-B376-F2F3F7AEB9E6}"/>
    <dgm:cxn modelId="{F0F7308E-4186-4B89-A0BF-2B4F9135990E}" type="presOf" srcId="{F844409B-D297-4096-8023-171263309404}" destId="{0631FB41-9DB3-4BC1-B0D7-50ED116D5676}" srcOrd="0" destOrd="0" presId="urn:microsoft.com/office/officeart/2005/8/layout/list1"/>
    <dgm:cxn modelId="{DB3D429B-CF0D-4862-BE57-98B7D634AC7B}" type="presOf" srcId="{07A17215-706C-489E-BFDB-FF09FA40394D}" destId="{36664E0C-310E-4799-9353-74C31067AB5F}" srcOrd="0" destOrd="0" presId="urn:microsoft.com/office/officeart/2005/8/layout/list1"/>
    <dgm:cxn modelId="{C31EFE2C-BB8C-4536-AE59-45744FA6E742}" type="presParOf" srcId="{0631FB41-9DB3-4BC1-B0D7-50ED116D5676}" destId="{61050538-468A-4CBB-9606-870A1769DE7F}" srcOrd="0" destOrd="0" presId="urn:microsoft.com/office/officeart/2005/8/layout/list1"/>
    <dgm:cxn modelId="{12A8B90B-FC9A-4812-A4F7-5F5241799FCE}" type="presParOf" srcId="{61050538-468A-4CBB-9606-870A1769DE7F}" destId="{B0019B00-79BC-49C2-9A27-114DCC896663}" srcOrd="0" destOrd="0" presId="urn:microsoft.com/office/officeart/2005/8/layout/list1"/>
    <dgm:cxn modelId="{4D74339A-D12B-4CBF-BB55-73C69968002F}" type="presParOf" srcId="{61050538-468A-4CBB-9606-870A1769DE7F}" destId="{845CC89A-1A49-4D5B-8CB9-79B38FC0BD9F}" srcOrd="1" destOrd="0" presId="urn:microsoft.com/office/officeart/2005/8/layout/list1"/>
    <dgm:cxn modelId="{8D2BD5B8-F11C-4E13-8D00-47DEB1820FD8}" type="presParOf" srcId="{0631FB41-9DB3-4BC1-B0D7-50ED116D5676}" destId="{235B3A21-876D-4F31-89FA-BA8BDEA83BDF}" srcOrd="1" destOrd="0" presId="urn:microsoft.com/office/officeart/2005/8/layout/list1"/>
    <dgm:cxn modelId="{F0AFE921-9309-44C0-9717-DDF333AD7D05}" type="presParOf" srcId="{0631FB41-9DB3-4BC1-B0D7-50ED116D5676}" destId="{56673F05-EC5D-42E2-80E5-000F6502612D}" srcOrd="2" destOrd="0" presId="urn:microsoft.com/office/officeart/2005/8/layout/list1"/>
    <dgm:cxn modelId="{E9562289-459E-4EE9-B7C2-5F42D6EF7E27}" type="presParOf" srcId="{0631FB41-9DB3-4BC1-B0D7-50ED116D5676}" destId="{F4A7D4CC-4186-4C8A-9D5A-33AB9E9184AD}" srcOrd="3" destOrd="0" presId="urn:microsoft.com/office/officeart/2005/8/layout/list1"/>
    <dgm:cxn modelId="{2B6C60A4-CE25-481C-971A-CF1B3AB39383}" type="presParOf" srcId="{0631FB41-9DB3-4BC1-B0D7-50ED116D5676}" destId="{579904FD-BCD7-4D15-A23A-A827D2A60E78}" srcOrd="4" destOrd="0" presId="urn:microsoft.com/office/officeart/2005/8/layout/list1"/>
    <dgm:cxn modelId="{A84F394F-E5C8-4B05-B227-60728DE57DC0}" type="presParOf" srcId="{579904FD-BCD7-4D15-A23A-A827D2A60E78}" destId="{36664E0C-310E-4799-9353-74C31067AB5F}" srcOrd="0" destOrd="0" presId="urn:microsoft.com/office/officeart/2005/8/layout/list1"/>
    <dgm:cxn modelId="{E5A87878-EED1-4A7C-BA58-4B86EC2D9908}" type="presParOf" srcId="{579904FD-BCD7-4D15-A23A-A827D2A60E78}" destId="{D19A35CD-B1C0-4199-8A10-B02BF18C2630}" srcOrd="1" destOrd="0" presId="urn:microsoft.com/office/officeart/2005/8/layout/list1"/>
    <dgm:cxn modelId="{86D92572-1DEA-4763-9359-D65465C416F2}" type="presParOf" srcId="{0631FB41-9DB3-4BC1-B0D7-50ED116D5676}" destId="{0D6DE07F-CFFA-41C4-BA21-655CC51808EE}" srcOrd="5" destOrd="0" presId="urn:microsoft.com/office/officeart/2005/8/layout/list1"/>
    <dgm:cxn modelId="{8AEA57AD-8F1B-4A76-90AF-43B10418C8C7}" type="presParOf" srcId="{0631FB41-9DB3-4BC1-B0D7-50ED116D5676}" destId="{C99903D4-14F0-452D-B746-A847E06D7D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62F79-5793-4153-8679-F16C65CC5D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42C816-8199-48DB-9D99-E0A4CF2705E1}">
      <dgm:prSet custT="1"/>
      <dgm:spPr/>
      <dgm:t>
        <a:bodyPr/>
        <a:lstStyle/>
        <a:p>
          <a:r>
            <a:rPr lang="en-US" sz="2800" b="0" i="0" dirty="0"/>
            <a:t>Create Project</a:t>
          </a:r>
          <a:endParaRPr lang="en-US" sz="2800" dirty="0"/>
        </a:p>
      </dgm:t>
    </dgm:pt>
    <dgm:pt modelId="{76EACC02-B2BE-49F7-805A-29B051EBD42A}" type="parTrans" cxnId="{7E90EC28-1E7A-4E5D-B770-03A2D990585C}">
      <dgm:prSet/>
      <dgm:spPr/>
      <dgm:t>
        <a:bodyPr/>
        <a:lstStyle/>
        <a:p>
          <a:endParaRPr lang="en-US"/>
        </a:p>
      </dgm:t>
    </dgm:pt>
    <dgm:pt modelId="{CFE87268-5F43-444C-932A-E6FAC5DFCD94}" type="sibTrans" cxnId="{7E90EC28-1E7A-4E5D-B770-03A2D990585C}">
      <dgm:prSet/>
      <dgm:spPr/>
      <dgm:t>
        <a:bodyPr/>
        <a:lstStyle/>
        <a:p>
          <a:endParaRPr lang="en-US"/>
        </a:p>
      </dgm:t>
    </dgm:pt>
    <dgm:pt modelId="{9DA5E879-7633-42FA-94DA-18E34DA3445D}">
      <dgm:prSet custT="1"/>
      <dgm:spPr/>
      <dgm:t>
        <a:bodyPr/>
        <a:lstStyle/>
        <a:p>
          <a:pPr>
            <a:buNone/>
          </a:pPr>
          <a:r>
            <a:rPr lang="en-US" sz="2400" b="0" dirty="0"/>
            <a:t>sails new [Project Name]</a:t>
          </a:r>
        </a:p>
      </dgm:t>
    </dgm:pt>
    <dgm:pt modelId="{4B950F64-8A4B-473D-84A6-783A392CD56E}" type="parTrans" cxnId="{B2D27B74-7C14-4E04-B129-FBD0E6985CF1}">
      <dgm:prSet/>
      <dgm:spPr/>
      <dgm:t>
        <a:bodyPr/>
        <a:lstStyle/>
        <a:p>
          <a:endParaRPr lang="en-US"/>
        </a:p>
      </dgm:t>
    </dgm:pt>
    <dgm:pt modelId="{92D41713-A083-416B-96A5-FA6A4B22C679}" type="sibTrans" cxnId="{B2D27B74-7C14-4E04-B129-FBD0E6985CF1}">
      <dgm:prSet/>
      <dgm:spPr/>
      <dgm:t>
        <a:bodyPr/>
        <a:lstStyle/>
        <a:p>
          <a:endParaRPr lang="en-US"/>
        </a:p>
      </dgm:t>
    </dgm:pt>
    <dgm:pt modelId="{CA5EB633-EF3A-45CE-A90D-0A24B60699E9}">
      <dgm:prSet custT="1"/>
      <dgm:spPr/>
      <dgm:t>
        <a:bodyPr/>
        <a:lstStyle/>
        <a:p>
          <a:pPr>
            <a:buNone/>
          </a:pPr>
          <a:r>
            <a:rPr lang="en-US" sz="2400" dirty="0"/>
            <a:t>Generate API</a:t>
          </a:r>
        </a:p>
      </dgm:t>
    </dgm:pt>
    <dgm:pt modelId="{F5EE2E98-B9FB-467A-B065-8808366C9146}" type="parTrans" cxnId="{15DFDC14-9F91-4AB2-8FE3-0345E3A0F792}">
      <dgm:prSet/>
      <dgm:spPr/>
      <dgm:t>
        <a:bodyPr/>
        <a:lstStyle/>
        <a:p>
          <a:endParaRPr lang="en-US"/>
        </a:p>
      </dgm:t>
    </dgm:pt>
    <dgm:pt modelId="{E4133E2D-885D-4F00-B818-B86F2155533D}" type="sibTrans" cxnId="{15DFDC14-9F91-4AB2-8FE3-0345E3A0F792}">
      <dgm:prSet/>
      <dgm:spPr/>
      <dgm:t>
        <a:bodyPr/>
        <a:lstStyle/>
        <a:p>
          <a:endParaRPr lang="en-US"/>
        </a:p>
      </dgm:t>
    </dgm:pt>
    <dgm:pt modelId="{A6DB7A7F-DF3E-4417-A5D4-8BCD327196BA}">
      <dgm:prSet custT="1"/>
      <dgm:spPr/>
      <dgm:t>
        <a:bodyPr/>
        <a:lstStyle/>
        <a:p>
          <a:pPr>
            <a:buNone/>
          </a:pPr>
          <a:r>
            <a:rPr lang="en-US" sz="2400" b="0" dirty="0"/>
            <a:t>sails lift</a:t>
          </a:r>
        </a:p>
      </dgm:t>
    </dgm:pt>
    <dgm:pt modelId="{6F9AC1AD-25D0-47F5-BAF5-5D5B915AE9C1}" type="parTrans" cxnId="{1FFA689A-3294-4936-9223-D616E9BFC754}">
      <dgm:prSet/>
      <dgm:spPr/>
      <dgm:t>
        <a:bodyPr/>
        <a:lstStyle/>
        <a:p>
          <a:endParaRPr lang="en-US"/>
        </a:p>
      </dgm:t>
    </dgm:pt>
    <dgm:pt modelId="{D930AA3D-8E07-48AC-9C70-BFD592EAECEA}" type="sibTrans" cxnId="{1FFA689A-3294-4936-9223-D616E9BFC754}">
      <dgm:prSet/>
      <dgm:spPr/>
      <dgm:t>
        <a:bodyPr/>
        <a:lstStyle/>
        <a:p>
          <a:endParaRPr lang="en-US"/>
        </a:p>
      </dgm:t>
    </dgm:pt>
    <dgm:pt modelId="{EEE8597F-9A17-439C-B23A-B0FEE1543B5B}">
      <dgm:prSet custT="1"/>
      <dgm:spPr/>
      <dgm:t>
        <a:bodyPr/>
        <a:lstStyle/>
        <a:p>
          <a:pPr>
            <a:buNone/>
          </a:pPr>
          <a:r>
            <a:rPr lang="en-US" sz="2400" dirty="0"/>
            <a:t>sails generate </a:t>
          </a:r>
          <a:r>
            <a:rPr lang="en-US" sz="2400" dirty="0" err="1"/>
            <a:t>api</a:t>
          </a:r>
          <a:r>
            <a:rPr lang="en-US" sz="2400" dirty="0"/>
            <a:t> &lt;</a:t>
          </a:r>
          <a:r>
            <a:rPr lang="en-US" sz="2400" dirty="0" err="1"/>
            <a:t>ApiName</a:t>
          </a:r>
          <a:r>
            <a:rPr lang="en-US" sz="2400" dirty="0"/>
            <a:t>&gt;</a:t>
          </a:r>
          <a:endParaRPr lang="en-US" sz="2400" b="0" dirty="0"/>
        </a:p>
      </dgm:t>
    </dgm:pt>
    <dgm:pt modelId="{79CF7641-D045-4151-A5A8-0EBFFD6EEFAA}" type="parTrans" cxnId="{297DF10A-3AAE-4789-B85D-4C36D937205F}">
      <dgm:prSet/>
      <dgm:spPr/>
      <dgm:t>
        <a:bodyPr/>
        <a:lstStyle/>
        <a:p>
          <a:endParaRPr lang="en-US"/>
        </a:p>
      </dgm:t>
    </dgm:pt>
    <dgm:pt modelId="{2F4EC27C-DA50-478E-99C6-3B29B99EB9B6}" type="sibTrans" cxnId="{297DF10A-3AAE-4789-B85D-4C36D937205F}">
      <dgm:prSet/>
      <dgm:spPr/>
      <dgm:t>
        <a:bodyPr/>
        <a:lstStyle/>
        <a:p>
          <a:endParaRPr lang="en-US"/>
        </a:p>
      </dgm:t>
    </dgm:pt>
    <dgm:pt modelId="{00C291C4-A94F-4EF8-9069-E9A3B4BF60A3}">
      <dgm:prSet custT="1"/>
      <dgm:spPr/>
      <dgm:t>
        <a:bodyPr/>
        <a:lstStyle/>
        <a:p>
          <a:pPr>
            <a:buNone/>
          </a:pPr>
          <a:r>
            <a:rPr lang="en-US" sz="2400" dirty="0"/>
            <a:t>Start Project</a:t>
          </a:r>
        </a:p>
      </dgm:t>
    </dgm:pt>
    <dgm:pt modelId="{E1D614F6-907B-40D0-8928-6FEE8A5D430C}" type="parTrans" cxnId="{444DDAFF-8539-44D3-B9C4-DC7012FFF7D3}">
      <dgm:prSet/>
      <dgm:spPr/>
      <dgm:t>
        <a:bodyPr/>
        <a:lstStyle/>
        <a:p>
          <a:endParaRPr lang="en-US"/>
        </a:p>
      </dgm:t>
    </dgm:pt>
    <dgm:pt modelId="{C16FB5E1-61B1-4C3A-85EB-0FA5E568AF8F}" type="sibTrans" cxnId="{444DDAFF-8539-44D3-B9C4-DC7012FFF7D3}">
      <dgm:prSet/>
      <dgm:spPr/>
      <dgm:t>
        <a:bodyPr/>
        <a:lstStyle/>
        <a:p>
          <a:endParaRPr lang="en-US"/>
        </a:p>
      </dgm:t>
    </dgm:pt>
    <dgm:pt modelId="{2385688B-C675-4112-9F77-6F46340A4384}" type="pres">
      <dgm:prSet presAssocID="{71162F79-5793-4153-8679-F16C65CC5D91}" presName="linear" presStyleCnt="0">
        <dgm:presLayoutVars>
          <dgm:dir/>
          <dgm:animLvl val="lvl"/>
          <dgm:resizeHandles val="exact"/>
        </dgm:presLayoutVars>
      </dgm:prSet>
      <dgm:spPr/>
    </dgm:pt>
    <dgm:pt modelId="{FC0FDDC6-6C22-44BD-BC49-88B379DC24D9}" type="pres">
      <dgm:prSet presAssocID="{F642C816-8199-48DB-9D99-E0A4CF2705E1}" presName="parentLin" presStyleCnt="0"/>
      <dgm:spPr/>
    </dgm:pt>
    <dgm:pt modelId="{39B51CC9-18CC-4F88-A46F-B5FE2B437B4E}" type="pres">
      <dgm:prSet presAssocID="{F642C816-8199-48DB-9D99-E0A4CF2705E1}" presName="parentLeftMargin" presStyleLbl="node1" presStyleIdx="0" presStyleCnt="3"/>
      <dgm:spPr/>
    </dgm:pt>
    <dgm:pt modelId="{1775BEA8-5416-4692-963A-BB2D45A57056}" type="pres">
      <dgm:prSet presAssocID="{F642C816-8199-48DB-9D99-E0A4CF2705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45D1B2-06FF-4E16-B6F1-DE90D5727774}" type="pres">
      <dgm:prSet presAssocID="{F642C816-8199-48DB-9D99-E0A4CF2705E1}" presName="negativeSpace" presStyleCnt="0"/>
      <dgm:spPr/>
    </dgm:pt>
    <dgm:pt modelId="{BE7CA3B8-1EF2-46A8-A3FA-DE0AF736EBAD}" type="pres">
      <dgm:prSet presAssocID="{F642C816-8199-48DB-9D99-E0A4CF2705E1}" presName="childText" presStyleLbl="conFgAcc1" presStyleIdx="0" presStyleCnt="3">
        <dgm:presLayoutVars>
          <dgm:bulletEnabled val="1"/>
        </dgm:presLayoutVars>
      </dgm:prSet>
      <dgm:spPr/>
    </dgm:pt>
    <dgm:pt modelId="{BF653715-037F-4307-BF08-15CF766ABC6D}" type="pres">
      <dgm:prSet presAssocID="{CFE87268-5F43-444C-932A-E6FAC5DFCD94}" presName="spaceBetweenRectangles" presStyleCnt="0"/>
      <dgm:spPr/>
    </dgm:pt>
    <dgm:pt modelId="{DFE5AF16-1319-49F4-93C8-B1D8158E4A07}" type="pres">
      <dgm:prSet presAssocID="{CA5EB633-EF3A-45CE-A90D-0A24B60699E9}" presName="parentLin" presStyleCnt="0"/>
      <dgm:spPr/>
    </dgm:pt>
    <dgm:pt modelId="{743F3B84-2768-4264-98BB-C2BEF3C5CEF0}" type="pres">
      <dgm:prSet presAssocID="{CA5EB633-EF3A-45CE-A90D-0A24B60699E9}" presName="parentLeftMargin" presStyleLbl="node1" presStyleIdx="0" presStyleCnt="3"/>
      <dgm:spPr/>
    </dgm:pt>
    <dgm:pt modelId="{EEADEAFC-1898-4C29-902A-32283728E2E4}" type="pres">
      <dgm:prSet presAssocID="{CA5EB633-EF3A-45CE-A90D-0A24B60699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2CE0CF-DECC-4F38-A407-F226EB54C8B7}" type="pres">
      <dgm:prSet presAssocID="{CA5EB633-EF3A-45CE-A90D-0A24B60699E9}" presName="negativeSpace" presStyleCnt="0"/>
      <dgm:spPr/>
    </dgm:pt>
    <dgm:pt modelId="{F963825A-ACAB-4BC5-83E0-1314DD844031}" type="pres">
      <dgm:prSet presAssocID="{CA5EB633-EF3A-45CE-A90D-0A24B60699E9}" presName="childText" presStyleLbl="conFgAcc1" presStyleIdx="1" presStyleCnt="3">
        <dgm:presLayoutVars>
          <dgm:bulletEnabled val="1"/>
        </dgm:presLayoutVars>
      </dgm:prSet>
      <dgm:spPr/>
    </dgm:pt>
    <dgm:pt modelId="{8EE3B27E-B8B8-4C05-96A3-4626E757A027}" type="pres">
      <dgm:prSet presAssocID="{E4133E2D-885D-4F00-B818-B86F2155533D}" presName="spaceBetweenRectangles" presStyleCnt="0"/>
      <dgm:spPr/>
    </dgm:pt>
    <dgm:pt modelId="{1AEB97A0-71CF-4253-9DA3-B98F6D54E133}" type="pres">
      <dgm:prSet presAssocID="{00C291C4-A94F-4EF8-9069-E9A3B4BF60A3}" presName="parentLin" presStyleCnt="0"/>
      <dgm:spPr/>
    </dgm:pt>
    <dgm:pt modelId="{1566D0D1-AF83-43EE-9DA6-B236CBA751DF}" type="pres">
      <dgm:prSet presAssocID="{00C291C4-A94F-4EF8-9069-E9A3B4BF60A3}" presName="parentLeftMargin" presStyleLbl="node1" presStyleIdx="1" presStyleCnt="3"/>
      <dgm:spPr/>
    </dgm:pt>
    <dgm:pt modelId="{33240493-B5A8-41AB-BF2E-129D4C396D13}" type="pres">
      <dgm:prSet presAssocID="{00C291C4-A94F-4EF8-9069-E9A3B4BF60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397E92-9574-44AB-8A1A-6A27B48B3F01}" type="pres">
      <dgm:prSet presAssocID="{00C291C4-A94F-4EF8-9069-E9A3B4BF60A3}" presName="negativeSpace" presStyleCnt="0"/>
      <dgm:spPr/>
    </dgm:pt>
    <dgm:pt modelId="{8DACCA94-B154-48B8-98E0-D15B5E7AE50E}" type="pres">
      <dgm:prSet presAssocID="{00C291C4-A94F-4EF8-9069-E9A3B4BF60A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97DF10A-3AAE-4789-B85D-4C36D937205F}" srcId="{CA5EB633-EF3A-45CE-A90D-0A24B60699E9}" destId="{EEE8597F-9A17-439C-B23A-B0FEE1543B5B}" srcOrd="0" destOrd="0" parTransId="{79CF7641-D045-4151-A5A8-0EBFFD6EEFAA}" sibTransId="{2F4EC27C-DA50-478E-99C6-3B29B99EB9B6}"/>
    <dgm:cxn modelId="{15DFDC14-9F91-4AB2-8FE3-0345E3A0F792}" srcId="{71162F79-5793-4153-8679-F16C65CC5D91}" destId="{CA5EB633-EF3A-45CE-A90D-0A24B60699E9}" srcOrd="1" destOrd="0" parTransId="{F5EE2E98-B9FB-467A-B065-8808366C9146}" sibTransId="{E4133E2D-885D-4F00-B818-B86F2155533D}"/>
    <dgm:cxn modelId="{B00A5B1B-5D74-420E-997D-79BFFEC0764C}" type="presOf" srcId="{71162F79-5793-4153-8679-F16C65CC5D91}" destId="{2385688B-C675-4112-9F77-6F46340A4384}" srcOrd="0" destOrd="0" presId="urn:microsoft.com/office/officeart/2005/8/layout/list1"/>
    <dgm:cxn modelId="{6DFE2C27-84B7-4B1E-B6C3-6535291B584C}" type="presOf" srcId="{CA5EB633-EF3A-45CE-A90D-0A24B60699E9}" destId="{EEADEAFC-1898-4C29-902A-32283728E2E4}" srcOrd="1" destOrd="0" presId="urn:microsoft.com/office/officeart/2005/8/layout/list1"/>
    <dgm:cxn modelId="{7E90EC28-1E7A-4E5D-B770-03A2D990585C}" srcId="{71162F79-5793-4153-8679-F16C65CC5D91}" destId="{F642C816-8199-48DB-9D99-E0A4CF2705E1}" srcOrd="0" destOrd="0" parTransId="{76EACC02-B2BE-49F7-805A-29B051EBD42A}" sibTransId="{CFE87268-5F43-444C-932A-E6FAC5DFCD94}"/>
    <dgm:cxn modelId="{BBCA9D5C-507A-4DA1-B852-D1151B0326E0}" type="presOf" srcId="{00C291C4-A94F-4EF8-9069-E9A3B4BF60A3}" destId="{1566D0D1-AF83-43EE-9DA6-B236CBA751DF}" srcOrd="0" destOrd="0" presId="urn:microsoft.com/office/officeart/2005/8/layout/list1"/>
    <dgm:cxn modelId="{3AB1EE73-D763-475A-8E9A-120F133B45A3}" type="presOf" srcId="{CA5EB633-EF3A-45CE-A90D-0A24B60699E9}" destId="{743F3B84-2768-4264-98BB-C2BEF3C5CEF0}" srcOrd="0" destOrd="0" presId="urn:microsoft.com/office/officeart/2005/8/layout/list1"/>
    <dgm:cxn modelId="{B2D27B74-7C14-4E04-B129-FBD0E6985CF1}" srcId="{F642C816-8199-48DB-9D99-E0A4CF2705E1}" destId="{9DA5E879-7633-42FA-94DA-18E34DA3445D}" srcOrd="0" destOrd="0" parTransId="{4B950F64-8A4B-473D-84A6-783A392CD56E}" sibTransId="{92D41713-A083-416B-96A5-FA6A4B22C679}"/>
    <dgm:cxn modelId="{7B015889-B6FC-41C6-A23F-D4C848012A13}" type="presOf" srcId="{9DA5E879-7633-42FA-94DA-18E34DA3445D}" destId="{BE7CA3B8-1EF2-46A8-A3FA-DE0AF736EBAD}" srcOrd="0" destOrd="0" presId="urn:microsoft.com/office/officeart/2005/8/layout/list1"/>
    <dgm:cxn modelId="{1FFA689A-3294-4936-9223-D616E9BFC754}" srcId="{00C291C4-A94F-4EF8-9069-E9A3B4BF60A3}" destId="{A6DB7A7F-DF3E-4417-A5D4-8BCD327196BA}" srcOrd="0" destOrd="0" parTransId="{6F9AC1AD-25D0-47F5-BAF5-5D5B915AE9C1}" sibTransId="{D930AA3D-8E07-48AC-9C70-BFD592EAECEA}"/>
    <dgm:cxn modelId="{BE673FB1-B214-47A5-A3D9-947575ED3ADA}" type="presOf" srcId="{00C291C4-A94F-4EF8-9069-E9A3B4BF60A3}" destId="{33240493-B5A8-41AB-BF2E-129D4C396D13}" srcOrd="1" destOrd="0" presId="urn:microsoft.com/office/officeart/2005/8/layout/list1"/>
    <dgm:cxn modelId="{7DF9A8B3-1F8E-4039-B489-B557E8598D04}" type="presOf" srcId="{F642C816-8199-48DB-9D99-E0A4CF2705E1}" destId="{39B51CC9-18CC-4F88-A46F-B5FE2B437B4E}" srcOrd="0" destOrd="0" presId="urn:microsoft.com/office/officeart/2005/8/layout/list1"/>
    <dgm:cxn modelId="{893F31B5-41C1-4D36-8068-EA9B7E8FA544}" type="presOf" srcId="{A6DB7A7F-DF3E-4417-A5D4-8BCD327196BA}" destId="{8DACCA94-B154-48B8-98E0-D15B5E7AE50E}" srcOrd="0" destOrd="0" presId="urn:microsoft.com/office/officeart/2005/8/layout/list1"/>
    <dgm:cxn modelId="{8A30EECB-F3CD-45F0-9078-44024BC3849E}" type="presOf" srcId="{F642C816-8199-48DB-9D99-E0A4CF2705E1}" destId="{1775BEA8-5416-4692-963A-BB2D45A57056}" srcOrd="1" destOrd="0" presId="urn:microsoft.com/office/officeart/2005/8/layout/list1"/>
    <dgm:cxn modelId="{8F94A5E6-1352-49D7-9B04-B7F8BDF0B10B}" type="presOf" srcId="{EEE8597F-9A17-439C-B23A-B0FEE1543B5B}" destId="{F963825A-ACAB-4BC5-83E0-1314DD844031}" srcOrd="0" destOrd="0" presId="urn:microsoft.com/office/officeart/2005/8/layout/list1"/>
    <dgm:cxn modelId="{444DDAFF-8539-44D3-B9C4-DC7012FFF7D3}" srcId="{71162F79-5793-4153-8679-F16C65CC5D91}" destId="{00C291C4-A94F-4EF8-9069-E9A3B4BF60A3}" srcOrd="2" destOrd="0" parTransId="{E1D614F6-907B-40D0-8928-6FEE8A5D430C}" sibTransId="{C16FB5E1-61B1-4C3A-85EB-0FA5E568AF8F}"/>
    <dgm:cxn modelId="{905FC56B-1E67-4840-99B5-64E9D77F84CE}" type="presParOf" srcId="{2385688B-C675-4112-9F77-6F46340A4384}" destId="{FC0FDDC6-6C22-44BD-BC49-88B379DC24D9}" srcOrd="0" destOrd="0" presId="urn:microsoft.com/office/officeart/2005/8/layout/list1"/>
    <dgm:cxn modelId="{4BD1CCAA-27E2-4958-8613-E9AC762A3685}" type="presParOf" srcId="{FC0FDDC6-6C22-44BD-BC49-88B379DC24D9}" destId="{39B51CC9-18CC-4F88-A46F-B5FE2B437B4E}" srcOrd="0" destOrd="0" presId="urn:microsoft.com/office/officeart/2005/8/layout/list1"/>
    <dgm:cxn modelId="{CC4A995C-15C5-4656-9900-DEAD86FF5749}" type="presParOf" srcId="{FC0FDDC6-6C22-44BD-BC49-88B379DC24D9}" destId="{1775BEA8-5416-4692-963A-BB2D45A57056}" srcOrd="1" destOrd="0" presId="urn:microsoft.com/office/officeart/2005/8/layout/list1"/>
    <dgm:cxn modelId="{E937F839-0C8C-4E6F-854E-61DD6A305078}" type="presParOf" srcId="{2385688B-C675-4112-9F77-6F46340A4384}" destId="{C545D1B2-06FF-4E16-B6F1-DE90D5727774}" srcOrd="1" destOrd="0" presId="urn:microsoft.com/office/officeart/2005/8/layout/list1"/>
    <dgm:cxn modelId="{49028C3C-DE27-47D0-B471-9512322093A1}" type="presParOf" srcId="{2385688B-C675-4112-9F77-6F46340A4384}" destId="{BE7CA3B8-1EF2-46A8-A3FA-DE0AF736EBAD}" srcOrd="2" destOrd="0" presId="urn:microsoft.com/office/officeart/2005/8/layout/list1"/>
    <dgm:cxn modelId="{8143E022-272A-473D-9A2F-7EC43FFF91CD}" type="presParOf" srcId="{2385688B-C675-4112-9F77-6F46340A4384}" destId="{BF653715-037F-4307-BF08-15CF766ABC6D}" srcOrd="3" destOrd="0" presId="urn:microsoft.com/office/officeart/2005/8/layout/list1"/>
    <dgm:cxn modelId="{38F51CC8-CFE2-47A9-8B87-1B22B42A0B25}" type="presParOf" srcId="{2385688B-C675-4112-9F77-6F46340A4384}" destId="{DFE5AF16-1319-49F4-93C8-B1D8158E4A07}" srcOrd="4" destOrd="0" presId="urn:microsoft.com/office/officeart/2005/8/layout/list1"/>
    <dgm:cxn modelId="{F1E45384-D570-40AC-A96D-D7FF81B15239}" type="presParOf" srcId="{DFE5AF16-1319-49F4-93C8-B1D8158E4A07}" destId="{743F3B84-2768-4264-98BB-C2BEF3C5CEF0}" srcOrd="0" destOrd="0" presId="urn:microsoft.com/office/officeart/2005/8/layout/list1"/>
    <dgm:cxn modelId="{7AE48609-A600-4D92-B852-3DD6CBC30670}" type="presParOf" srcId="{DFE5AF16-1319-49F4-93C8-B1D8158E4A07}" destId="{EEADEAFC-1898-4C29-902A-32283728E2E4}" srcOrd="1" destOrd="0" presId="urn:microsoft.com/office/officeart/2005/8/layout/list1"/>
    <dgm:cxn modelId="{4D6A1085-3BEE-4A4D-B4A0-FB83F133C5E7}" type="presParOf" srcId="{2385688B-C675-4112-9F77-6F46340A4384}" destId="{4D2CE0CF-DECC-4F38-A407-F226EB54C8B7}" srcOrd="5" destOrd="0" presId="urn:microsoft.com/office/officeart/2005/8/layout/list1"/>
    <dgm:cxn modelId="{6A807820-E0C9-4641-8F1B-6A123217E01E}" type="presParOf" srcId="{2385688B-C675-4112-9F77-6F46340A4384}" destId="{F963825A-ACAB-4BC5-83E0-1314DD844031}" srcOrd="6" destOrd="0" presId="urn:microsoft.com/office/officeart/2005/8/layout/list1"/>
    <dgm:cxn modelId="{493AC317-82D0-4E76-A9EB-C4D83DAFA4B9}" type="presParOf" srcId="{2385688B-C675-4112-9F77-6F46340A4384}" destId="{8EE3B27E-B8B8-4C05-96A3-4626E757A027}" srcOrd="7" destOrd="0" presId="urn:microsoft.com/office/officeart/2005/8/layout/list1"/>
    <dgm:cxn modelId="{40638B9B-9AF7-4F55-AD55-216FB5908158}" type="presParOf" srcId="{2385688B-C675-4112-9F77-6F46340A4384}" destId="{1AEB97A0-71CF-4253-9DA3-B98F6D54E133}" srcOrd="8" destOrd="0" presId="urn:microsoft.com/office/officeart/2005/8/layout/list1"/>
    <dgm:cxn modelId="{B1F60CAD-ADDC-4B54-80C8-36B98E76D79F}" type="presParOf" srcId="{1AEB97A0-71CF-4253-9DA3-B98F6D54E133}" destId="{1566D0D1-AF83-43EE-9DA6-B236CBA751DF}" srcOrd="0" destOrd="0" presId="urn:microsoft.com/office/officeart/2005/8/layout/list1"/>
    <dgm:cxn modelId="{33EC1FAD-9810-48C7-983D-361473EC8108}" type="presParOf" srcId="{1AEB97A0-71CF-4253-9DA3-B98F6D54E133}" destId="{33240493-B5A8-41AB-BF2E-129D4C396D13}" srcOrd="1" destOrd="0" presId="urn:microsoft.com/office/officeart/2005/8/layout/list1"/>
    <dgm:cxn modelId="{909E227B-4ADD-43D9-80B4-10D27FEF53A5}" type="presParOf" srcId="{2385688B-C675-4112-9F77-6F46340A4384}" destId="{43397E92-9574-44AB-8A1A-6A27B48B3F01}" srcOrd="9" destOrd="0" presId="urn:microsoft.com/office/officeart/2005/8/layout/list1"/>
    <dgm:cxn modelId="{9EB777D1-E111-498C-A6B6-911893C6A054}" type="presParOf" srcId="{2385688B-C675-4112-9F77-6F46340A4384}" destId="{8DACCA94-B154-48B8-98E0-D15B5E7AE5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73F05-EC5D-42E2-80E5-000F6502612D}">
      <dsp:nvSpPr>
        <dsp:cNvPr id="0" name=""/>
        <dsp:cNvSpPr/>
      </dsp:nvSpPr>
      <dsp:spPr>
        <a:xfrm>
          <a:off x="0" y="412646"/>
          <a:ext cx="7066657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451" tIns="562356" rIns="5484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1"/>
            </a:rPr>
            <a:t>http://nodejs.org</a:t>
          </a:r>
          <a:r>
            <a:rPr lang="en-US" sz="2400" b="0" i="0" kern="1200" dirty="0"/>
            <a:t> </a:t>
          </a:r>
          <a:endParaRPr lang="en-US" sz="2400" kern="1200" dirty="0"/>
        </a:p>
      </dsp:txBody>
      <dsp:txXfrm>
        <a:off x="0" y="412646"/>
        <a:ext cx="7066657" cy="1105650"/>
      </dsp:txXfrm>
    </dsp:sp>
    <dsp:sp modelId="{845CC89A-1A49-4D5B-8CB9-79B38FC0BD9F}">
      <dsp:nvSpPr>
        <dsp:cNvPr id="0" name=""/>
        <dsp:cNvSpPr/>
      </dsp:nvSpPr>
      <dsp:spPr>
        <a:xfrm>
          <a:off x="353332" y="14126"/>
          <a:ext cx="494665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72" tIns="0" rIns="1869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Node JS (suggest 6.9+ LTS)</a:t>
          </a:r>
          <a:endParaRPr lang="en-US" sz="2400" kern="1200" dirty="0"/>
        </a:p>
      </dsp:txBody>
      <dsp:txXfrm>
        <a:off x="392240" y="53034"/>
        <a:ext cx="4868843" cy="719224"/>
      </dsp:txXfrm>
    </dsp:sp>
    <dsp:sp modelId="{C99903D4-14F0-452D-B746-A847E06D7DCE}">
      <dsp:nvSpPr>
        <dsp:cNvPr id="0" name=""/>
        <dsp:cNvSpPr/>
      </dsp:nvSpPr>
      <dsp:spPr>
        <a:xfrm>
          <a:off x="0" y="2062616"/>
          <a:ext cx="7066657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451" tIns="562356" rIns="54845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0" kern="1200" dirty="0" err="1"/>
            <a:t>npm</a:t>
          </a:r>
          <a:r>
            <a:rPr lang="en-US" sz="2400" b="0" i="0" kern="1200" dirty="0"/>
            <a:t> install -g sails</a:t>
          </a:r>
          <a:endParaRPr lang="en-US" sz="2400" kern="1200" dirty="0"/>
        </a:p>
      </dsp:txBody>
      <dsp:txXfrm>
        <a:off x="0" y="2062616"/>
        <a:ext cx="7066657" cy="1105650"/>
      </dsp:txXfrm>
    </dsp:sp>
    <dsp:sp modelId="{D19A35CD-B1C0-4199-8A10-B02BF18C2630}">
      <dsp:nvSpPr>
        <dsp:cNvPr id="0" name=""/>
        <dsp:cNvSpPr/>
      </dsp:nvSpPr>
      <dsp:spPr>
        <a:xfrm>
          <a:off x="353332" y="1664096"/>
          <a:ext cx="494665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72" tIns="0" rIns="18697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NPM Global Packages</a:t>
          </a:r>
          <a:endParaRPr lang="en-US" sz="2400" kern="1200" dirty="0"/>
        </a:p>
      </dsp:txBody>
      <dsp:txXfrm>
        <a:off x="392240" y="1703004"/>
        <a:ext cx="4868843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CA3B8-1EF2-46A8-A3FA-DE0AF736EBAD}">
      <dsp:nvSpPr>
        <dsp:cNvPr id="0" name=""/>
        <dsp:cNvSpPr/>
      </dsp:nvSpPr>
      <dsp:spPr>
        <a:xfrm>
          <a:off x="0" y="369129"/>
          <a:ext cx="706831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580" tIns="499872" rIns="5485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kern="1200" dirty="0"/>
            <a:t>sails new [Project Name]</a:t>
          </a:r>
        </a:p>
      </dsp:txBody>
      <dsp:txXfrm>
        <a:off x="0" y="369129"/>
        <a:ext cx="7068312" cy="1039500"/>
      </dsp:txXfrm>
    </dsp:sp>
    <dsp:sp modelId="{1775BEA8-5416-4692-963A-BB2D45A57056}">
      <dsp:nvSpPr>
        <dsp:cNvPr id="0" name=""/>
        <dsp:cNvSpPr/>
      </dsp:nvSpPr>
      <dsp:spPr>
        <a:xfrm>
          <a:off x="353415" y="14889"/>
          <a:ext cx="49478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16" tIns="0" rIns="18701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Create Project</a:t>
          </a:r>
          <a:endParaRPr lang="en-US" sz="2800" kern="1200" dirty="0"/>
        </a:p>
      </dsp:txBody>
      <dsp:txXfrm>
        <a:off x="388000" y="49474"/>
        <a:ext cx="4878648" cy="639310"/>
      </dsp:txXfrm>
    </dsp:sp>
    <dsp:sp modelId="{F963825A-ACAB-4BC5-83E0-1314DD844031}">
      <dsp:nvSpPr>
        <dsp:cNvPr id="0" name=""/>
        <dsp:cNvSpPr/>
      </dsp:nvSpPr>
      <dsp:spPr>
        <a:xfrm>
          <a:off x="0" y="1892469"/>
          <a:ext cx="706831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580" tIns="499872" rIns="5485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sails generate </a:t>
          </a:r>
          <a:r>
            <a:rPr lang="en-US" sz="2400" kern="1200" dirty="0" err="1"/>
            <a:t>api</a:t>
          </a:r>
          <a:r>
            <a:rPr lang="en-US" sz="2400" kern="1200" dirty="0"/>
            <a:t> &lt;</a:t>
          </a:r>
          <a:r>
            <a:rPr lang="en-US" sz="2400" kern="1200" dirty="0" err="1"/>
            <a:t>ApiName</a:t>
          </a:r>
          <a:r>
            <a:rPr lang="en-US" sz="2400" kern="1200" dirty="0"/>
            <a:t>&gt;</a:t>
          </a:r>
          <a:endParaRPr lang="en-US" sz="2400" b="0" kern="1200" dirty="0"/>
        </a:p>
      </dsp:txBody>
      <dsp:txXfrm>
        <a:off x="0" y="1892469"/>
        <a:ext cx="7068312" cy="1039500"/>
      </dsp:txXfrm>
    </dsp:sp>
    <dsp:sp modelId="{EEADEAFC-1898-4C29-902A-32283728E2E4}">
      <dsp:nvSpPr>
        <dsp:cNvPr id="0" name=""/>
        <dsp:cNvSpPr/>
      </dsp:nvSpPr>
      <dsp:spPr>
        <a:xfrm>
          <a:off x="353415" y="1538229"/>
          <a:ext cx="49478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16" tIns="0" rIns="1870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API</a:t>
          </a:r>
        </a:p>
      </dsp:txBody>
      <dsp:txXfrm>
        <a:off x="388000" y="1572814"/>
        <a:ext cx="4878648" cy="639310"/>
      </dsp:txXfrm>
    </dsp:sp>
    <dsp:sp modelId="{8DACCA94-B154-48B8-98E0-D15B5E7AE50E}">
      <dsp:nvSpPr>
        <dsp:cNvPr id="0" name=""/>
        <dsp:cNvSpPr/>
      </dsp:nvSpPr>
      <dsp:spPr>
        <a:xfrm>
          <a:off x="0" y="3415809"/>
          <a:ext cx="7068312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580" tIns="499872" rIns="54858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kern="1200" dirty="0"/>
            <a:t>sails lift</a:t>
          </a:r>
        </a:p>
      </dsp:txBody>
      <dsp:txXfrm>
        <a:off x="0" y="3415809"/>
        <a:ext cx="7068312" cy="1039500"/>
      </dsp:txXfrm>
    </dsp:sp>
    <dsp:sp modelId="{33240493-B5A8-41AB-BF2E-129D4C396D13}">
      <dsp:nvSpPr>
        <dsp:cNvPr id="0" name=""/>
        <dsp:cNvSpPr/>
      </dsp:nvSpPr>
      <dsp:spPr>
        <a:xfrm>
          <a:off x="353415" y="3061569"/>
          <a:ext cx="49478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16" tIns="0" rIns="18701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Start Project</a:t>
          </a:r>
        </a:p>
      </dsp:txBody>
      <dsp:txXfrm>
        <a:off x="388000" y="3096154"/>
        <a:ext cx="487864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4141-8C7F-40AB-ACC0-6DA22162603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67ABE-93F1-4962-8EE4-AF9E7F77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85149-6D80-453F-8448-E71EAFA135D8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E73-35EE-41FB-8DEB-BA1C28FB9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ailsjs.com/documentation/reference/blueprint-api?q=blueprint-rout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sailsjs.com/documentation/concepts/ORM/Models.html" TargetMode="External"/><Relationship Id="rId4" Type="http://schemas.openxmlformats.org/officeDocument/2006/relationships/hyperlink" Target="http://sailsjs.com/documentation/concepts/Controller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6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  <a:r>
              <a:rPr lang="en-US" baseline="0" dirty="0"/>
              <a:t> </a:t>
            </a:r>
          </a:p>
          <a:p>
            <a:endParaRPr lang="en-US" dirty="0"/>
          </a:p>
          <a:p>
            <a:r>
              <a:rPr lang="en-US" dirty="0"/>
              <a:t>http://sailsjs.com/documentation/concepts/logging</a:t>
            </a:r>
          </a:p>
          <a:p>
            <a:endParaRPr lang="en-US" dirty="0"/>
          </a:p>
          <a:p>
            <a:r>
              <a:rPr lang="en-US" dirty="0"/>
              <a:t>Info is default log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http</a:t>
            </a:r>
            <a:r>
              <a:rPr lang="en-US"/>
              <a:t>://sailsjs.com/documentation/concepts/assets/disabling-grunt</a:t>
            </a:r>
            <a:endParaRPr lang="en-US" dirty="0"/>
          </a:p>
          <a:p>
            <a:r>
              <a:rPr lang="en-US" dirty="0"/>
              <a:t>http://sailsjs.com/documentation/concepts</a:t>
            </a:r>
          </a:p>
          <a:p>
            <a:r>
              <a:rPr lang="en-US" dirty="0"/>
              <a:t>http://sailsjs.com/documentation/concepts/configuration/the-local-js-file</a:t>
            </a:r>
          </a:p>
          <a:p>
            <a:r>
              <a:rPr lang="en-US" dirty="0"/>
              <a:t>https://www.manning.com/books/sails-js-in-action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http://sailsjs.com/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http://sailsjs.com/get-started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  <a:p>
            <a:r>
              <a:rPr lang="en-US" dirty="0"/>
              <a:t>http://sailsjs.com/documentation/anatomy</a:t>
            </a:r>
          </a:p>
          <a:p>
            <a:endParaRPr lang="en-US" dirty="0"/>
          </a:p>
          <a:p>
            <a:r>
              <a:rPr lang="en-US" dirty="0"/>
              <a:t>https://courses.platzi.com/courses/develop-apps-sails-js/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https://support.office.com/en-us/article/I-want-to-animate-individual-cells-rows-or-columns-in-my-table-a161e49c-3801-4385-95b4-de84253593d1?ui=en-US&amp;rs=en-US&amp;ad=US&amp;fromAR=1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http://sailsjs.com/documentation/reference/blueprint-api?q=blueprint-routes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</a:t>
            </a:r>
          </a:p>
          <a:p>
            <a:endParaRPr lang="en-US" dirty="0"/>
          </a:p>
          <a:p>
            <a:r>
              <a:rPr lang="en-US" dirty="0"/>
              <a:t>Custom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Sails lets you design your app's URLs in any way you like- there are no framework restrictions.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-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Blueprint routes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 your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controllers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a full REST API.</a:t>
            </a:r>
          </a:p>
          <a:p>
            <a:endParaRPr lang="en-US" dirty="0"/>
          </a:p>
          <a:p>
            <a:r>
              <a:rPr lang="en-US" dirty="0"/>
              <a:t>http://sailsjs.com/documentation/concepts/routes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0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Express middleware functions that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your controllers.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http://sailsjs.com/documentation/concepts/policies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http://sailsjs.com/documentation/concepts/security/cors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https://github.com/sails101/basic-login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https://github.com/sails101/using-passport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http://iliketomatoes.com/implement-passport-js-authentication-with-sails-js-0-10-2/ and https://github.com/iliketomatoes/passport_with_sails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https://github.com/sails101/jwt-login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https://github.com/sails101/even-more-passport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</a:t>
            </a:r>
          </a:p>
          <a:p>
            <a:endParaRPr lang="en-US" dirty="0"/>
          </a:p>
          <a:p>
            <a:r>
              <a:rPr lang="en-US" dirty="0"/>
              <a:t>http://sailsjs.com/documentation/concepts/models-and-orm</a:t>
            </a:r>
          </a:p>
          <a:p>
            <a:endParaRPr lang="en-US" dirty="0"/>
          </a:p>
          <a:p>
            <a:r>
              <a:rPr lang="en-US" dirty="0"/>
              <a:t>http://sailsjs.com/documentation/concepts/configuration/the-local-js-file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E73-35EE-41FB-8DEB-BA1C28FB9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8902"/>
            <a:ext cx="12192000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484" y="1091682"/>
            <a:ext cx="6470357" cy="3320347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6470357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6444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1430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2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278902"/>
            <a:ext cx="12192000" cy="713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267339"/>
            <a:ext cx="6633071" cy="1812179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6633071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3166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9997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598523" y="6411359"/>
            <a:ext cx="456440" cy="365125"/>
          </a:xfrm>
        </p:spPr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54609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95430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46445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7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4C515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35500" cy="6318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324F6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" y="0"/>
            <a:ext cx="4635500" cy="6318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79102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4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46445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587266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42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574785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9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130709"/>
            <a:ext cx="10778972" cy="5122607"/>
          </a:xfrm>
        </p:spPr>
        <p:txBody>
          <a:bodyPr anchor="t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255639"/>
            <a:ext cx="10778971" cy="769883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l"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6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6096000" cy="62828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74320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6096000" cy="6282813"/>
          </a:xfrm>
        </p:spPr>
        <p:txBody>
          <a:bodyPr lIns="91440" tIns="91440" rIns="91440" bIns="91440"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0"/>
            <a:ext cx="6096000" cy="6372479"/>
          </a:xfrm>
        </p:spPr>
        <p:txBody>
          <a:bodyPr lIns="91440" tIns="91440" rIns="91440" bIns="91440"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accent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432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67800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84700" y="426704"/>
            <a:ext cx="22134" cy="567800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426705"/>
            <a:ext cx="6273479" cy="5678004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704129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84700" y="426704"/>
            <a:ext cx="30843" cy="570412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426704"/>
            <a:ext cx="3773223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84700" y="426704"/>
            <a:ext cx="30843" cy="570412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426704"/>
            <a:ext cx="3773223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5223174" y="426704"/>
            <a:ext cx="6757332" cy="5704129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4117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48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99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411798"/>
            <a:ext cx="10970683" cy="5760404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575D6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35500" cy="6318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335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4635500" cy="6318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57003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94426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1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3899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973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AD1A37AD-11D2-429C-9A09-1D03641358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5213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5130" y="6345936"/>
            <a:ext cx="11396871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sdmoyle\AppData\Local\Microsoft\Windows\Temporary Internet Files\Content.Outlook\7IW2LFDH\AdobeStock_91802689 (2).jpeg"/>
          <p:cNvPicPr>
            <a:picLocks noChangeAspect="1" noChangeArrowheads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6345936"/>
            <a:ext cx="1887109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7470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308442"/>
            <a:ext cx="10970683" cy="4863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8" y="6533064"/>
            <a:ext cx="3297141" cy="1615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http://digitaldrummerj.me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1575786" y="6487713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28386" y="6431294"/>
            <a:ext cx="456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36A6-457E-40D3-ADF8-399CBA52DB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7" r:id="rId3"/>
    <p:sldLayoutId id="2147483696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5" r:id="rId32"/>
    <p:sldLayoutId id="2147483692" r:id="rId33"/>
    <p:sldLayoutId id="2147483693" r:id="rId34"/>
    <p:sldLayoutId id="2147483694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85" y="429371"/>
            <a:ext cx="6967022" cy="3615032"/>
          </a:xfrm>
        </p:spPr>
        <p:txBody>
          <a:bodyPr/>
          <a:lstStyle/>
          <a:p>
            <a:r>
              <a:rPr lang="en-US" dirty="0"/>
              <a:t>Rapid API development with Node and Sails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James</a:t>
            </a:r>
            <a:br>
              <a:rPr lang="en-US" dirty="0"/>
            </a:br>
            <a:r>
              <a:rPr lang="en-US" sz="2000" dirty="0"/>
              <a:t>Developer / Speaker / Blogger / Instructor</a:t>
            </a: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Built-in Captains Log (sails.log)</a:t>
            </a:r>
          </a:p>
          <a:p>
            <a:r>
              <a:rPr lang="en-US" dirty="0"/>
              <a:t>Emit warnings, errors, and other console output</a:t>
            </a:r>
          </a:p>
          <a:p>
            <a:r>
              <a:rPr lang="en-US" dirty="0"/>
              <a:t>Emit custom events/messages from your code</a:t>
            </a:r>
          </a:p>
          <a:p>
            <a:r>
              <a:rPr lang="en-US" dirty="0"/>
              <a:t>Log Levels: error, warning, info,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Event API</a:t>
            </a:r>
          </a:p>
          <a:p>
            <a:pPr lvl="2"/>
            <a:r>
              <a:rPr lang="en-US" dirty="0"/>
              <a:t>Create API Endpoints</a:t>
            </a:r>
          </a:p>
          <a:p>
            <a:pPr lvl="2"/>
            <a:r>
              <a:rPr lang="en-US" dirty="0"/>
              <a:t>Configuration</a:t>
            </a:r>
          </a:p>
          <a:p>
            <a:pPr lvl="2"/>
            <a:r>
              <a:rPr lang="en-US" dirty="0"/>
              <a:t>Routing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Overriding Built-In REST Verbs</a:t>
            </a:r>
          </a:p>
          <a:p>
            <a:pPr lvl="2"/>
            <a:r>
              <a:rPr lang="en-US" dirty="0"/>
              <a:t>Connect to Data Store</a:t>
            </a:r>
          </a:p>
          <a:p>
            <a:pPr lvl="2"/>
            <a:r>
              <a:rPr lang="en-US" dirty="0"/>
              <a:t>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Follow Me @</a:t>
            </a:r>
            <a:r>
              <a:rPr lang="en-US" sz="2400" dirty="0" err="1"/>
              <a:t>digitaldrummerj</a:t>
            </a:r>
            <a:endParaRPr lang="en-US" sz="2400" dirty="0"/>
          </a:p>
          <a:p>
            <a:r>
              <a:rPr lang="en-US" sz="2400" dirty="0"/>
              <a:t>https://github.com/digitaldrummerj/SailsTalk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Developing is ridiculously fast </a:t>
            </a:r>
          </a:p>
          <a:p>
            <a:r>
              <a:rPr lang="en-US" dirty="0"/>
              <a:t>ORM that is simple, powerful and flexible</a:t>
            </a:r>
          </a:p>
          <a:p>
            <a:r>
              <a:rPr lang="en-US" dirty="0"/>
              <a:t>Stuff “just works” without making you think</a:t>
            </a:r>
          </a:p>
          <a:p>
            <a:r>
              <a:rPr lang="en-US" dirty="0"/>
              <a:t>Does not conceal with “magic”</a:t>
            </a:r>
          </a:p>
          <a:p>
            <a:r>
              <a:rPr lang="en-US" dirty="0"/>
              <a:t>Writing tiny amounts of code gets you a ton!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Why Sails?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1A37AD-11D2-429C-9A09-1D0364135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6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Framework to create JavaScript based services</a:t>
            </a:r>
          </a:p>
          <a:p>
            <a:r>
              <a:rPr lang="en-US" dirty="0"/>
              <a:t>Auto-generated  REST Routes</a:t>
            </a:r>
          </a:p>
          <a:p>
            <a:r>
              <a:rPr lang="en-US" dirty="0"/>
              <a:t>Connect to over 30 data stores</a:t>
            </a:r>
          </a:p>
          <a:p>
            <a:r>
              <a:rPr lang="en-US" dirty="0"/>
              <a:t>Extremely configurable and flexible</a:t>
            </a:r>
          </a:p>
          <a:p>
            <a:r>
              <a:rPr lang="en-US" dirty="0"/>
              <a:t>Built-On Top of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Sails?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06241784"/>
              </p:ext>
            </p:extLst>
          </p:nvPr>
        </p:nvGraphicFramePr>
        <p:xfrm>
          <a:off x="4789949" y="1837802"/>
          <a:ext cx="7066657" cy="3182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0" y="0"/>
            <a:ext cx="4480560" cy="6857999"/>
          </a:xfrm>
          <a:noFill/>
        </p:spPr>
        <p:txBody>
          <a:bodyPr rIns="274320"/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45CC89A-1A49-4D5B-8CB9-79B38FC0B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673F05-EC5D-42E2-80E5-000F65026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9A35CD-B1C0-4199-8A10-B02BF18C2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9903D4-14F0-452D-B746-A847E06D7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53170293"/>
              </p:ext>
            </p:extLst>
          </p:nvPr>
        </p:nvGraphicFramePr>
        <p:xfrm>
          <a:off x="4788294" y="1193899"/>
          <a:ext cx="7068312" cy="447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0"/>
            <a:ext cx="4480560" cy="6857999"/>
          </a:xfrm>
          <a:noFill/>
        </p:spPr>
        <p:txBody>
          <a:bodyPr rIns="274320"/>
          <a:lstStyle/>
          <a:p>
            <a:r>
              <a:rPr lang="en-US" b="1" dirty="0">
                <a:solidFill>
                  <a:schemeClr val="accent1"/>
                </a:solidFill>
              </a:rPr>
              <a:t>Project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Creation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75BEA8-5416-4692-963A-BB2D45A57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7CA3B8-1EF2-46A8-A3FA-DE0AF736E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EADEAFC-1898-4C29-902A-32283728E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63825A-ACAB-4BC5-83E0-1314DD844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240493-B5A8-41AB-BF2E-129D4C396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ACCA94-B154-48B8-98E0-D15B5E7AE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1A37AD-11D2-429C-9A09-1D036413584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REST Routes</a:t>
            </a:r>
          </a:p>
          <a:p>
            <a:r>
              <a:rPr lang="en-US" dirty="0"/>
              <a:t>and Overriding</a:t>
            </a:r>
          </a:p>
        </p:txBody>
      </p:sp>
      <p:sp>
        <p:nvSpPr>
          <p:cNvPr id="43" name="AutoShape 40"/>
          <p:cNvSpPr>
            <a:spLocks noChangeAspect="1" noChangeArrowheads="1" noTextEdit="1"/>
          </p:cNvSpPr>
          <p:nvPr/>
        </p:nvSpPr>
        <p:spPr bwMode="auto">
          <a:xfrm>
            <a:off x="4902200" y="830263"/>
            <a:ext cx="6726238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4911725" y="862013"/>
            <a:ext cx="3344863" cy="809625"/>
          </a:xfrm>
          <a:prstGeom prst="rect">
            <a:avLst/>
          </a:pr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8256588" y="862013"/>
            <a:ext cx="3346450" cy="809625"/>
          </a:xfrm>
          <a:prstGeom prst="rect">
            <a:avLst/>
          </a:prstGeom>
          <a:solidFill>
            <a:srgbClr val="0071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4911725" y="1671638"/>
            <a:ext cx="3344863" cy="809625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8256588" y="1671638"/>
            <a:ext cx="3346450" cy="809625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911725" y="2481263"/>
            <a:ext cx="3344863" cy="808037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8256588" y="2481263"/>
            <a:ext cx="3346450" cy="808037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911725" y="3289300"/>
            <a:ext cx="3344863" cy="809625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8256588" y="3289300"/>
            <a:ext cx="3346450" cy="809625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4911725" y="4098925"/>
            <a:ext cx="3344863" cy="809625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8256588" y="4098925"/>
            <a:ext cx="3346450" cy="809625"/>
          </a:xfrm>
          <a:prstGeom prst="rect">
            <a:avLst/>
          </a:prstGeom>
          <a:solidFill>
            <a:srgbClr val="E7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4911725" y="4908550"/>
            <a:ext cx="3344863" cy="808037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8256588" y="4908550"/>
            <a:ext cx="3346450" cy="808037"/>
          </a:xfrm>
          <a:prstGeom prst="rect">
            <a:avLst/>
          </a:prstGeom>
          <a:solidFill>
            <a:srgbClr val="CB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8256588" y="857250"/>
            <a:ext cx="0" cy="48656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4905375" y="1671638"/>
            <a:ext cx="6704013" cy="0"/>
          </a:xfrm>
          <a:prstGeom prst="line">
            <a:avLst/>
          </a:prstGeom>
          <a:noFill/>
          <a:ln w="365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4905375" y="2481263"/>
            <a:ext cx="67040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4905375" y="3289300"/>
            <a:ext cx="67040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4905375" y="4098925"/>
            <a:ext cx="67040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4905375" y="4908550"/>
            <a:ext cx="67040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911725" y="857250"/>
            <a:ext cx="0" cy="48656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11603038" y="857250"/>
            <a:ext cx="0" cy="486568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4905375" y="862013"/>
            <a:ext cx="67040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4905375" y="5716588"/>
            <a:ext cx="67040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4970463" y="896938"/>
            <a:ext cx="1082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tel Clear" panose="020B0604020203020204" pitchFamily="34" charset="0"/>
              </a:rPr>
              <a:t>Verb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8316913" y="896938"/>
            <a:ext cx="17970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l Clear" panose="020B0604020203020204" pitchFamily="34" charset="0"/>
              </a:rPr>
              <a:t>Function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970463" y="1714500"/>
            <a:ext cx="8223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Get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8316913" y="1714500"/>
            <a:ext cx="9017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find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4970463" y="2520950"/>
            <a:ext cx="14287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Get/:id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8316913" y="2520950"/>
            <a:ext cx="1681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findOne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970463" y="3332163"/>
            <a:ext cx="99536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Post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8316913" y="3332163"/>
            <a:ext cx="1290638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create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4970463" y="4138613"/>
            <a:ext cx="844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8316913" y="4138613"/>
            <a:ext cx="15001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update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4970463" y="4948238"/>
            <a:ext cx="13922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Delete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8316913" y="4948238"/>
            <a:ext cx="13636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l Clear" panose="020B0604020203020204" pitchFamily="34" charset="0"/>
              </a:rPr>
              <a:t>delete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Rules to say how to handle incoming request</a:t>
            </a:r>
          </a:p>
          <a:p>
            <a:r>
              <a:rPr lang="en-US" dirty="0"/>
              <a:t>Two main types of routes: </a:t>
            </a:r>
          </a:p>
          <a:p>
            <a:pPr lvl="2"/>
            <a:r>
              <a:rPr lang="en-US" dirty="0"/>
              <a:t>custom (or "explicit") </a:t>
            </a:r>
          </a:p>
          <a:p>
            <a:pPr lvl="2"/>
            <a:r>
              <a:rPr lang="en-US" dirty="0"/>
              <a:t>automatic (or "implicit").</a:t>
            </a:r>
          </a:p>
          <a:p>
            <a:pPr marL="0" lvl="1" indent="0">
              <a:buNone/>
            </a:pPr>
            <a:r>
              <a:rPr lang="en-US" dirty="0"/>
              <a:t>Handles HTTP requests and WebSockets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/>
              <a:t>Routes</a:t>
            </a:r>
            <a:br>
              <a:rPr lang="en-US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0836A6-457E-40D3-ADF8-399CBA52DB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Implemented using policies</a:t>
            </a:r>
          </a:p>
          <a:p>
            <a:r>
              <a:rPr lang="en-US" dirty="0"/>
              <a:t>Can use any scheme</a:t>
            </a:r>
          </a:p>
          <a:p>
            <a:r>
              <a:rPr lang="en-US" dirty="0"/>
              <a:t>Apply to individual action or entire controller</a:t>
            </a:r>
          </a:p>
          <a:p>
            <a:r>
              <a:rPr lang="en-US" dirty="0"/>
              <a:t>Designed to be chained together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1A37AD-11D2-429C-9A09-1D03641358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7364" y="426704"/>
            <a:ext cx="6985489" cy="5704129"/>
          </a:xfrm>
        </p:spPr>
        <p:txBody>
          <a:bodyPr/>
          <a:lstStyle/>
          <a:p>
            <a:r>
              <a:rPr lang="en-US" dirty="0"/>
              <a:t>Uses Waterline ORM</a:t>
            </a:r>
          </a:p>
          <a:p>
            <a:r>
              <a:rPr lang="en-US" dirty="0"/>
              <a:t>Uses models to represent tables and relationships</a:t>
            </a:r>
          </a:p>
          <a:p>
            <a:r>
              <a:rPr lang="en-US" dirty="0"/>
              <a:t>Can mix and match models between data stores</a:t>
            </a:r>
          </a:p>
          <a:p>
            <a:r>
              <a:rPr lang="en-US" dirty="0"/>
              <a:t>Pre-configured to use JSON file store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Connect to</a:t>
            </a:r>
          </a:p>
          <a:p>
            <a:r>
              <a:rPr lang="en-US" dirty="0"/>
              <a:t>Data Stores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1A37AD-11D2-429C-9A09-1D03641358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20701-FLNWebRecommendation</Template>
  <TotalTime>11653</TotalTime>
  <Words>499</Words>
  <Application>Microsoft Office PowerPoint</Application>
  <PresentationFormat>Widescreen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Consolas</vt:lpstr>
      <vt:lpstr>Gotham Book</vt:lpstr>
      <vt:lpstr>Gotham Light</vt:lpstr>
      <vt:lpstr>Gotham Medium</vt:lpstr>
      <vt:lpstr>Gotham Rounded Light</vt:lpstr>
      <vt:lpstr>Intel Clear</vt:lpstr>
      <vt:lpstr>Intel Clear Pro</vt:lpstr>
      <vt:lpstr>Myriad Pro</vt:lpstr>
      <vt:lpstr>Roboto Mono</vt:lpstr>
      <vt:lpstr>Tahoma</vt:lpstr>
      <vt:lpstr>Wingdings</vt:lpstr>
      <vt:lpstr>Wingdings 3</vt:lpstr>
      <vt:lpstr>Int_PPT Template_ClearPro_16x9</vt:lpstr>
      <vt:lpstr>Rapid API development with Node and Sails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Justin</dc:creator>
  <cp:lastModifiedBy>user</cp:lastModifiedBy>
  <cp:revision>632</cp:revision>
  <dcterms:created xsi:type="dcterms:W3CDTF">2017-02-13T17:03:57Z</dcterms:created>
  <dcterms:modified xsi:type="dcterms:W3CDTF">2017-04-22T13:45:46Z</dcterms:modified>
</cp:coreProperties>
</file>