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9601200" cy="6858000"/>
  <p:notesSz cx="6997700" cy="92837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rgbClr val="626366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2BD"/>
    <a:srgbClr val="688FCF"/>
    <a:srgbClr val="824A91"/>
    <a:srgbClr val="C2BF00"/>
    <a:srgbClr val="AFAFAF"/>
    <a:srgbClr val="FFBB12"/>
    <a:srgbClr val="8D6B40"/>
    <a:srgbClr val="5A5D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4" autoAdjust="0"/>
    <p:restoredTop sz="99871" autoAdjust="0"/>
  </p:normalViewPr>
  <p:slideViewPr>
    <p:cSldViewPr>
      <p:cViewPr varScale="1">
        <p:scale>
          <a:sx n="98" d="100"/>
          <a:sy n="98" d="100"/>
        </p:scale>
        <p:origin x="-90" y="-102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C977A8-1C16-4386-991C-779DBBB079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0" tIns="46514" rIns="93030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0" tIns="46514" rIns="93030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5325"/>
            <a:ext cx="4873625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0" tIns="46514" rIns="93030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0" tIns="46514" rIns="93030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0" tIns="46514" rIns="93030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</a:defRPr>
            </a:lvl1pPr>
          </a:lstStyle>
          <a:p>
            <a:fld id="{8668AE92-34A8-4733-B676-47CDD83F0A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6" name="Picture 18" descr="WF_Corp_Sig_rgb_25"/>
          <p:cNvPicPr>
            <a:picLocks noChangeAspect="1" noChangeArrowheads="1"/>
          </p:cNvPicPr>
          <p:nvPr/>
        </p:nvPicPr>
        <p:blipFill>
          <a:blip r:embed="rId2" cstate="print"/>
          <a:srcRect r="2469" b="4089"/>
          <a:stretch>
            <a:fillRect/>
          </a:stretch>
        </p:blipFill>
        <p:spPr bwMode="auto">
          <a:xfrm>
            <a:off x="5486400" y="5257800"/>
            <a:ext cx="3700463" cy="1303338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360488"/>
            <a:ext cx="6273800" cy="1933575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4663" y="3624263"/>
            <a:ext cx="6253162" cy="1752600"/>
          </a:xfrm>
        </p:spPr>
        <p:txBody>
          <a:bodyPr tIns="0"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54038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434" name="Picture 26" descr="New_WFOnly_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400050"/>
            <a:ext cx="742950" cy="742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246617-9AC5-42DC-A647-051E45698B0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9600" y="187325"/>
            <a:ext cx="2166938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325"/>
            <a:ext cx="63500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40FE85-DC96-4F75-AFA5-9FE8A72E7FC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C2B99F-ABDC-4154-9B41-1B448AC865F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406900"/>
            <a:ext cx="8161338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2906713"/>
            <a:ext cx="81613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C98FAA-1A88-41E4-B08C-E09EE744D7E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71600"/>
            <a:ext cx="4257675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371600"/>
            <a:ext cx="4257675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B06C67-94B9-4334-BF51-88375955038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74638"/>
            <a:ext cx="86423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535113"/>
            <a:ext cx="4243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174875"/>
            <a:ext cx="4243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24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24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406CB-F0E7-43CD-BA5C-B0B9CCA8E14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654759-DB79-480D-861F-024BEA4E159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A1418-BEA5-44E6-B154-1F9FF9980B9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73050"/>
            <a:ext cx="31591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73050"/>
            <a:ext cx="53673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435100"/>
            <a:ext cx="31591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F39D0-5033-4B84-8B15-ECD91BB19C5C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4800600"/>
            <a:ext cx="576103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12775"/>
            <a:ext cx="57610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367338"/>
            <a:ext cx="576103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DC3A8D-5F47-440E-A38A-76D4A9053B0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7325"/>
            <a:ext cx="86677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71600"/>
            <a:ext cx="86677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0625" y="6657975"/>
            <a:ext cx="8572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48270AF-8A1F-47BA-98F5-6F5B37A1701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28650" indent="-2254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981075" indent="-2333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</a:defRPr>
      </a:lvl3pPr>
      <a:lvl4pPr marL="1266825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+mn-ea"/>
        </a:defRPr>
      </a:lvl4pPr>
      <a:lvl5pPr marL="15541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5pPr>
      <a:lvl6pPr marL="20113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6pPr>
      <a:lvl7pPr marL="24685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7pPr>
      <a:lvl8pPr marL="29257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8pPr>
      <a:lvl9pPr marL="33829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 Productivity with ReSharper</a:t>
            </a:r>
            <a:endParaRPr lang="en-US" dirty="0"/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n-US" sz="2000" dirty="0" smtClean="0"/>
              <a:t>Joseph Guadagno</a:t>
            </a:r>
            <a:endParaRPr lang="en-US" sz="2000" dirty="0"/>
          </a:p>
          <a:p>
            <a:r>
              <a:rPr lang="en-US" sz="2000" b="0" dirty="0" smtClean="0"/>
              <a:t>Microsoft Visual C# MVP</a:t>
            </a:r>
          </a:p>
          <a:p>
            <a:r>
              <a:rPr lang="en-US" sz="2000" b="0" dirty="0" smtClean="0"/>
              <a:t>Wells Fargo</a:t>
            </a:r>
            <a:endParaRPr lang="en-US" sz="2000" b="0" dirty="0"/>
          </a:p>
        </p:txBody>
      </p:sp>
      <p:sp>
        <p:nvSpPr>
          <p:cNvPr id="1487876" name="Text Box 6"/>
          <p:cNvSpPr txBox="1">
            <a:spLocks noChangeArrowheads="1"/>
          </p:cNvSpPr>
          <p:nvPr/>
        </p:nvSpPr>
        <p:spPr bwMode="auto">
          <a:xfrm>
            <a:off x="465138" y="5703888"/>
            <a:ext cx="2919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Microsoft Center of Excellence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10/21/2009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A578-4D97-4850-BD34-FE021491D22A}" type="slidenum">
              <a:rPr lang="en-US"/>
              <a:pPr/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488898" name="Slide Number Placeholder 3"/>
          <p:cNvSpPr txBox="1">
            <a:spLocks noGrp="1"/>
          </p:cNvSpPr>
          <p:nvPr/>
        </p:nvSpPr>
        <p:spPr bwMode="auto">
          <a:xfrm>
            <a:off x="8810625" y="6657975"/>
            <a:ext cx="8572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6D5DFD-DBC7-418E-B551-02E9B83DDFC4}" type="slidenum">
              <a:rPr lang="en-US" sz="1000"/>
              <a:pPr algn="r"/>
              <a:t>1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4889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Documentation &amp; Demos</a:t>
            </a:r>
            <a:endParaRPr lang="en-US" dirty="0" smtClean="0"/>
          </a:p>
          <a:p>
            <a:pPr lvl="1"/>
            <a:r>
              <a:rPr lang="en-US" dirty="0" smtClean="0"/>
              <a:t>http://www.jetbrains.com/resharper/documentation/documentation.html</a:t>
            </a:r>
          </a:p>
          <a:p>
            <a:r>
              <a:rPr lang="en-US" dirty="0" smtClean="0"/>
              <a:t>JetBrains ReSharper Reviewer's Guide</a:t>
            </a:r>
          </a:p>
          <a:p>
            <a:pPr lvl="1"/>
            <a:r>
              <a:rPr lang="en-US" dirty="0" smtClean="0"/>
              <a:t>http://www.jetbrains.com/resharper/documentation/reviewers_guide.html</a:t>
            </a:r>
          </a:p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/>
              <a:t>http://www.jetbrains.com/resharper/download/index.html</a:t>
            </a:r>
            <a:endParaRPr lang="en-US" dirty="0"/>
          </a:p>
          <a:p>
            <a:r>
              <a:rPr lang="en-US" dirty="0" smtClean="0"/>
              <a:t>Default </a:t>
            </a:r>
            <a:r>
              <a:rPr lang="en-US" dirty="0" err="1" smtClean="0"/>
              <a:t>Keymap</a:t>
            </a:r>
            <a:endParaRPr lang="en-US" dirty="0" smtClean="0"/>
          </a:p>
          <a:p>
            <a:pPr lvl="1"/>
            <a:r>
              <a:rPr lang="en-US" dirty="0" smtClean="0"/>
              <a:t>http://www.jetbrains.com/resharper/docs/ReSharper45DefaultKeymap.pdf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784&quot;&gt;&lt;property id=&quot;20148&quot; value=&quot;5&quot;/&gt;&lt;property id=&quot;20300&quot; value=&quot;Slide 1 - &amp;quot;Title set in &amp;#x0D;&amp;#x0A;Georgia 50pt&amp;quot;&quot;/&gt;&lt;property id=&quot;20307&quot; value=&quot;256&quot;/&gt;&lt;/object&gt;&lt;object type=&quot;3&quot; unique_id=&quot;10785&quot;&gt;&lt;property id=&quot;20148&quot; value=&quot;5&quot;/&gt;&lt;property id=&quot;20300&quot; value=&quot;Slide 2 - &amp;quot;Headline set in Georgia 32pt&amp;quot;&quot;/&gt;&lt;property id=&quot;20307&quot; value=&quot;257&quot;/&gt;&lt;/object&gt;&lt;object type=&quot;3&quot; unique_id=&quot;10786&quot;&gt;&lt;property id=&quot;20148&quot; value=&quot;5&quot;/&gt;&lt;property id=&quot;20300&quot; value=&quot;Slide 3 - &amp;quot;Headline set in Georgia 32pt&amp;#x0D;&amp;#x0A;Sub-Headline set in Verdana 20pt&amp;quot;&quot;/&gt;&lt;property id=&quot;20307&quot; value=&quot;258&quot;/&gt;&lt;/object&gt;&lt;object type=&quot;3&quot; unique_id=&quot;10787&quot;&gt;&lt;property id=&quot;20148&quot; value=&quot;5&quot;/&gt;&lt;property id=&quot;20300&quot; value=&quot;Slide 4 - &amp;quot;Divider text&amp;quot;&quot;/&gt;&lt;property id=&quot;20307&quot; value=&quot;259&quot;/&gt;&lt;/object&gt;&lt;object type=&quot;3&quot; unique_id=&quot;10788&quot;&gt;&lt;property id=&quot;20148&quot; value=&quot;5&quot;/&gt;&lt;property id=&quot;20300&quot; value=&quot;Slide 5 - &amp;quot;Tools&amp;quot;&quot;/&gt;&lt;property id=&quot;20307&quot; value=&quot;260&quot;/&gt;&lt;/object&gt;&lt;object type=&quot;3&quot; unique_id=&quot;10789&quot;&gt;&lt;property id=&quot;20148&quot; value=&quot;5&quot;/&gt;&lt;property id=&quot;20300&quot; value=&quot;Slide 6 - &amp;quot;PowerPoint best practices&amp;quot;&quot;/&gt;&lt;property id=&quot;20307&quot; value=&quot;261&quot;/&gt;&lt;/object&gt;&lt;object type=&quot;3&quot; unique_id=&quot;10790&quot;&gt;&lt;property id=&quot;20148&quot; value=&quot;5&quot;/&gt;&lt;property id=&quot;20300&quot; value=&quot;Slide 7 - &amp;quot;Sample chart page&amp;quot;&quot;/&gt;&lt;property id=&quot;20307&quot; value=&quot;262&quot;/&gt;&lt;/object&gt;&lt;object type=&quot;3&quot; unique_id=&quot;10791&quot;&gt;&lt;property id=&quot;20148&quot; value=&quot;5&quot;/&gt;&lt;property id=&quot;20300&quot; value=&quot;Slide 8 - &amp;quot;Sample table pages&amp;quot;&quot;/&gt;&lt;property id=&quot;20307&quot; value=&quot;263&quot;/&gt;&lt;/object&gt;&lt;object type=&quot;3&quot; unique_id=&quot;10792&quot;&gt;&lt;property id=&quot;20148&quot; value=&quot;5&quot;/&gt;&lt;property id=&quot;20300&quot; value=&quot;Slide 9 - &amp;quot;Copyright/classifications&amp;quot;&quot;/&gt;&lt;property id=&quot;20307&quot; value=&quot;264&quot;/&gt;&lt;/object&gt;&lt;/object&gt;&lt;/object&gt;&lt;/database&gt;"/>
</p:tagLst>
</file>

<file path=ppt/theme/theme1.xml><?xml version="1.0" encoding="utf-8"?>
<a:theme xmlns:a="http://schemas.openxmlformats.org/drawingml/2006/main" name="WFB_Template">
  <a:themeElements>
    <a:clrScheme name="">
      <a:dk1>
        <a:srgbClr val="000000"/>
      </a:dk1>
      <a:lt1>
        <a:srgbClr val="FFFFFF"/>
      </a:lt1>
      <a:dk2>
        <a:srgbClr val="D4002F"/>
      </a:dk2>
      <a:lt2>
        <a:srgbClr val="8E9091"/>
      </a:lt2>
      <a:accent1>
        <a:srgbClr val="688FCF"/>
      </a:accent1>
      <a:accent2>
        <a:srgbClr val="F25316"/>
      </a:accent2>
      <a:accent3>
        <a:srgbClr val="FFFFFF"/>
      </a:accent3>
      <a:accent4>
        <a:srgbClr val="000000"/>
      </a:accent4>
      <a:accent5>
        <a:srgbClr val="B9C6E4"/>
      </a:accent5>
      <a:accent6>
        <a:srgbClr val="DB4A13"/>
      </a:accent6>
      <a:hlink>
        <a:srgbClr val="739600"/>
      </a:hlink>
      <a:folHlink>
        <a:srgbClr val="F28B13"/>
      </a:folHlink>
    </a:clrScheme>
    <a:fontScheme name="WFB_Template">
      <a:majorFont>
        <a:latin typeface="Georgia"/>
        <a:ea typeface="MS PGothic"/>
        <a:cs typeface=""/>
      </a:majorFont>
      <a:minorFont>
        <a:latin typeface="Verdana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lnDef>
  </a:objectDefaults>
  <a:extraClrSchemeLst>
    <a:extraClrScheme>
      <a:clrScheme name="WFB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3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7046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4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F28B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5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A99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6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8D6B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519252766C3499E70F75939E28633" ma:contentTypeVersion="1" ma:contentTypeDescription="Create a new document." ma:contentTypeScope="" ma:versionID="6621c94db296a17c19efa3a640580ed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8fb1cf77bc9d67e2ed97604cc53822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D47D80-8C4B-4113-B4D7-C479DCBF164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4C2C097-4024-47A6-807E-76AB6F58C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F32EC-7F39-4ABC-9DE4-0904C82B5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70E0A4C-57E3-43D6-8814-E4F839124A5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WFB_Template</Template>
  <TotalTime>35</TotalTime>
  <Words>43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WFB_Template</vt:lpstr>
      <vt:lpstr>IDE Productivity with ReSharper</vt:lpstr>
      <vt:lpstr>References</vt:lpstr>
    </vt:vector>
  </TitlesOfParts>
  <Company>Wells Fargo &amp;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Productivity with ReSharper</dc:title>
  <dc:creator>Joseph J. Guadagno</dc:creator>
  <dc:description>Wells Fargo Template V1.2</dc:description>
  <cp:lastModifiedBy>Joseph J. Guadagno</cp:lastModifiedBy>
  <cp:revision>4</cp:revision>
  <cp:lastPrinted>2008-05-08T12:20:13Z</cp:lastPrinted>
  <dcterms:created xsi:type="dcterms:W3CDTF">2009-10-15T17:47:21Z</dcterms:created>
  <dcterms:modified xsi:type="dcterms:W3CDTF">2009-10-19T20:27:00Z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Tenorio, Lisa M.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Tenorio, Lisa M.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_SourceUrl">
    <vt:lpwstr/>
  </property>
</Properties>
</file>