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4"/>
  </p:sldMasterIdLst>
  <p:sldIdLst>
    <p:sldId id="256" r:id="rId5"/>
    <p:sldId id="257" r:id="rId6"/>
    <p:sldId id="259" r:id="rId7"/>
    <p:sldId id="258" r:id="rId8"/>
    <p:sldId id="261" r:id="rId9"/>
    <p:sldId id="260" r:id="rId10"/>
    <p:sldId id="262" r:id="rId11"/>
    <p:sldId id="264" r:id="rId12"/>
    <p:sldId id="266" r:id="rId13"/>
    <p:sldId id="268" r:id="rId14"/>
    <p:sldId id="263" r:id="rId15"/>
    <p:sldId id="267" r:id="rId16"/>
    <p:sldId id="269" r:id="rId17"/>
    <p:sldId id="27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1AF76-9B7D-42A7-824B-39CB37CD6F21}" v="488" dt="2019-12-03T10:06:11.339"/>
    <p1510:client id="{9CF86FA6-8B88-4C3A-89B5-9F7BE17C1D50}" v="1274" dt="2019-12-03T09:50:40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svg"/><Relationship Id="rId1" Type="http://schemas.openxmlformats.org/officeDocument/2006/relationships/image" Target="../media/image12.png"/><Relationship Id="rId6" Type="http://schemas.openxmlformats.org/officeDocument/2006/relationships/image" Target="../media/image7.sv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189467-B11E-4F02-990E-4F6B2B5529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EFED9B-9D21-45E5-9424-A8C8F4464C5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>
              <a:solidFill>
                <a:schemeClr val="tx1"/>
              </a:solidFill>
            </a:rPr>
            <a:t>Agents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create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tweets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that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have</a:t>
          </a:r>
          <a:r>
            <a:rPr lang="de-DE" dirty="0">
              <a:solidFill>
                <a:schemeClr val="tx1"/>
              </a:solidFill>
            </a:rPr>
            <a:t> a </a:t>
          </a:r>
          <a:r>
            <a:rPr lang="de-DE" dirty="0" err="1">
              <a:solidFill>
                <a:schemeClr val="tx1"/>
              </a:solidFill>
            </a:rPr>
            <a:t>similar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opinion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to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their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current</a:t>
          </a:r>
          <a:r>
            <a:rPr lang="de-DE" dirty="0">
              <a:solidFill>
                <a:schemeClr val="tx1"/>
              </a:solidFill>
            </a:rPr>
            <a:t> own + </a:t>
          </a:r>
          <a:r>
            <a:rPr lang="de-DE" dirty="0" err="1">
              <a:solidFill>
                <a:schemeClr val="tx1"/>
              </a:solidFill>
            </a:rPr>
            <a:t>rand</a:t>
          </a:r>
          <a:r>
            <a:rPr lang="de-DE" dirty="0">
              <a:solidFill>
                <a:schemeClr val="tx1"/>
              </a:solidFill>
            </a:rPr>
            <a:t>(-0.1:0.0000001:0.1)</a:t>
          </a:r>
          <a:endParaRPr lang="en-US" dirty="0">
            <a:solidFill>
              <a:schemeClr val="tx1"/>
            </a:solidFill>
          </a:endParaRPr>
        </a:p>
      </dgm:t>
    </dgm:pt>
    <dgm:pt modelId="{2C88F7AC-3FF5-4BDE-BAB2-62F63387949E}" type="parTrans" cxnId="{9FD9F269-EF07-47CF-8A10-4E78196160D9}">
      <dgm:prSet/>
      <dgm:spPr/>
      <dgm:t>
        <a:bodyPr/>
        <a:lstStyle/>
        <a:p>
          <a:endParaRPr lang="en-US"/>
        </a:p>
      </dgm:t>
    </dgm:pt>
    <dgm:pt modelId="{9761E7C3-B31B-4E8A-B189-FF828D4C55CC}" type="sibTrans" cxnId="{9FD9F269-EF07-47CF-8A10-4E78196160D9}">
      <dgm:prSet/>
      <dgm:spPr/>
      <dgm:t>
        <a:bodyPr/>
        <a:lstStyle/>
        <a:p>
          <a:endParaRPr lang="en-US"/>
        </a:p>
      </dgm:t>
    </dgm:pt>
    <dgm:pt modelId="{1E165734-1F7D-4DC0-93C6-D43266983F3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tx1"/>
              </a:solidFill>
            </a:rPr>
            <a:t>Self-</a:t>
          </a:r>
          <a:r>
            <a:rPr lang="de-DE" dirty="0" err="1">
              <a:solidFill>
                <a:schemeClr val="tx1"/>
              </a:solidFill>
            </a:rPr>
            <a:t>initiated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opinion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change</a:t>
          </a:r>
          <a:r>
            <a:rPr lang="de-DE" dirty="0">
              <a:solidFill>
                <a:schemeClr val="tx1"/>
              </a:solidFill>
            </a:rPr>
            <a:t>?</a:t>
          </a:r>
          <a:endParaRPr lang="en-US" dirty="0">
            <a:solidFill>
              <a:schemeClr val="tx1"/>
            </a:solidFill>
          </a:endParaRPr>
        </a:p>
      </dgm:t>
    </dgm:pt>
    <dgm:pt modelId="{9ACF55F0-0622-4D86-BD8F-541762DBEF7C}" type="parTrans" cxnId="{644C68E0-C3AA-4C05-9371-A9B429A3AC0E}">
      <dgm:prSet/>
      <dgm:spPr/>
      <dgm:t>
        <a:bodyPr/>
        <a:lstStyle/>
        <a:p>
          <a:endParaRPr lang="en-US"/>
        </a:p>
      </dgm:t>
    </dgm:pt>
    <dgm:pt modelId="{7179DDEA-A168-4E44-B192-DBF4211D2D06}" type="sibTrans" cxnId="{644C68E0-C3AA-4C05-9371-A9B429A3AC0E}">
      <dgm:prSet/>
      <dgm:spPr/>
      <dgm:t>
        <a:bodyPr/>
        <a:lstStyle/>
        <a:p>
          <a:endParaRPr lang="en-US"/>
        </a:p>
      </dgm:t>
    </dgm:pt>
    <dgm:pt modelId="{55CADCBF-1B6C-47E6-A4D8-5966841607E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>
              <a:solidFill>
                <a:schemeClr val="tx1"/>
              </a:solidFill>
            </a:rPr>
            <a:t>At each step, an agent connects to 4 new inputs out of neighbors of neighbors</a:t>
          </a:r>
          <a:endParaRPr lang="en-US">
            <a:solidFill>
              <a:schemeClr val="tx1"/>
            </a:solidFill>
          </a:endParaRPr>
        </a:p>
      </dgm:t>
    </dgm:pt>
    <dgm:pt modelId="{685BA8AC-0BE9-4839-8B93-0B24B862BFB4}" type="parTrans" cxnId="{926ECA87-B95C-4972-B05A-B820BD5ABBD7}">
      <dgm:prSet/>
      <dgm:spPr/>
      <dgm:t>
        <a:bodyPr/>
        <a:lstStyle/>
        <a:p>
          <a:endParaRPr lang="en-US"/>
        </a:p>
      </dgm:t>
    </dgm:pt>
    <dgm:pt modelId="{402637B0-6411-4297-985B-C4EC6A775D0F}" type="sibTrans" cxnId="{926ECA87-B95C-4972-B05A-B820BD5ABBD7}">
      <dgm:prSet/>
      <dgm:spPr/>
      <dgm:t>
        <a:bodyPr/>
        <a:lstStyle/>
        <a:p>
          <a:endParaRPr lang="en-US"/>
        </a:p>
      </dgm:t>
    </dgm:pt>
    <dgm:pt modelId="{9DC7A0CF-325F-47D2-94BE-BFDE1AFA31F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>
              <a:solidFill>
                <a:schemeClr val="tx1"/>
              </a:solidFill>
            </a:rPr>
            <a:t>Connect more new neighbors to keep preferred network size if he runs out of inputs?</a:t>
          </a:r>
          <a:endParaRPr lang="en-US">
            <a:solidFill>
              <a:schemeClr val="tx1"/>
            </a:solidFill>
          </a:endParaRPr>
        </a:p>
      </dgm:t>
    </dgm:pt>
    <dgm:pt modelId="{44DC5B31-91E6-45E2-903A-2F8842A34BB4}" type="parTrans" cxnId="{0D05DA1E-3F29-4EFA-BB94-677402A8E6F9}">
      <dgm:prSet/>
      <dgm:spPr/>
      <dgm:t>
        <a:bodyPr/>
        <a:lstStyle/>
        <a:p>
          <a:endParaRPr lang="en-US"/>
        </a:p>
      </dgm:t>
    </dgm:pt>
    <dgm:pt modelId="{0443E3E7-C370-451D-B417-871241E0C8EB}" type="sibTrans" cxnId="{0D05DA1E-3F29-4EFA-BB94-677402A8E6F9}">
      <dgm:prSet/>
      <dgm:spPr/>
      <dgm:t>
        <a:bodyPr/>
        <a:lstStyle/>
        <a:p>
          <a:endParaRPr lang="en-US"/>
        </a:p>
      </dgm:t>
    </dgm:pt>
    <dgm:pt modelId="{7B449122-2127-45F9-93E7-9117E2E0DC1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tx1"/>
              </a:solidFill>
            </a:rPr>
            <a:t>At </a:t>
          </a:r>
          <a:r>
            <a:rPr lang="de-DE" dirty="0" err="1">
              <a:solidFill>
                <a:schemeClr val="tx1"/>
              </a:solidFill>
            </a:rPr>
            <a:t>each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step</a:t>
          </a:r>
          <a:r>
            <a:rPr lang="de-DE" dirty="0">
              <a:solidFill>
                <a:schemeClr val="tx1"/>
              </a:solidFill>
            </a:rPr>
            <a:t>, an </a:t>
          </a:r>
          <a:r>
            <a:rPr lang="de-DE" dirty="0" err="1">
              <a:solidFill>
                <a:schemeClr val="tx1"/>
              </a:solidFill>
            </a:rPr>
            <a:t>agent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looks</a:t>
          </a:r>
          <a:r>
            <a:rPr lang="de-DE" dirty="0">
              <a:solidFill>
                <a:schemeClr val="tx1"/>
              </a:solidFill>
            </a:rPr>
            <a:t> at </a:t>
          </a:r>
          <a:r>
            <a:rPr lang="de-DE" dirty="0" err="1">
              <a:solidFill>
                <a:schemeClr val="tx1"/>
              </a:solidFill>
            </a:rPr>
            <a:t>his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inputs</a:t>
          </a:r>
          <a:r>
            <a:rPr lang="de-DE" dirty="0">
              <a:solidFill>
                <a:schemeClr val="tx1"/>
              </a:solidFill>
            </a:rPr>
            <a:t> and </a:t>
          </a:r>
          <a:r>
            <a:rPr lang="de-DE" dirty="0" err="1">
              <a:solidFill>
                <a:schemeClr val="tx1"/>
              </a:solidFill>
            </a:rPr>
            <a:t>disconnects</a:t>
          </a:r>
          <a:r>
            <a:rPr lang="de-DE" dirty="0">
              <a:solidFill>
                <a:schemeClr val="tx1"/>
              </a:solidFill>
            </a:rPr>
            <a:t> all out </a:t>
          </a:r>
          <a:r>
            <a:rPr lang="de-DE" dirty="0" err="1">
              <a:solidFill>
                <a:schemeClr val="tx1"/>
              </a:solidFill>
            </a:rPr>
            <a:t>of</a:t>
          </a:r>
          <a:r>
            <a:rPr lang="de-DE" dirty="0">
              <a:solidFill>
                <a:schemeClr val="tx1"/>
              </a:solidFill>
            </a:rPr>
            <a:t> an </a:t>
          </a:r>
          <a:r>
            <a:rPr lang="de-DE" dirty="0" err="1">
              <a:solidFill>
                <a:schemeClr val="tx1"/>
              </a:solidFill>
            </a:rPr>
            <a:t>opinion_thresh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of</a:t>
          </a:r>
          <a:r>
            <a:rPr lang="de-DE" dirty="0">
              <a:solidFill>
                <a:schemeClr val="tx1"/>
              </a:solidFill>
            </a:rPr>
            <a:t> 0.5</a:t>
          </a:r>
          <a:endParaRPr lang="en-US" dirty="0">
            <a:solidFill>
              <a:schemeClr val="tx1"/>
            </a:solidFill>
          </a:endParaRPr>
        </a:p>
      </dgm:t>
    </dgm:pt>
    <dgm:pt modelId="{F5672A45-D11D-4097-906A-EABEEAE9EAB3}" type="parTrans" cxnId="{985A5933-ED92-4A50-A7ED-7F125BC0153E}">
      <dgm:prSet/>
      <dgm:spPr/>
      <dgm:t>
        <a:bodyPr/>
        <a:lstStyle/>
        <a:p>
          <a:endParaRPr lang="en-US"/>
        </a:p>
      </dgm:t>
    </dgm:pt>
    <dgm:pt modelId="{6C7C46D4-BDF8-470E-990B-21CCB3FAAB87}" type="sibTrans" cxnId="{985A5933-ED92-4A50-A7ED-7F125BC0153E}">
      <dgm:prSet/>
      <dgm:spPr/>
      <dgm:t>
        <a:bodyPr/>
        <a:lstStyle/>
        <a:p>
          <a:endParaRPr lang="en-US"/>
        </a:p>
      </dgm:t>
    </dgm:pt>
    <dgm:pt modelId="{797BAD89-D9BC-4244-BA50-183AF7CC80A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>
              <a:solidFill>
                <a:schemeClr val="tx1"/>
              </a:solidFill>
            </a:rPr>
            <a:t>Disconnect only a part of those agents/the worst, mind the standard deviation of all current friends for opinion threshold?</a:t>
          </a:r>
          <a:endParaRPr lang="en-US">
            <a:solidFill>
              <a:schemeClr val="tx1"/>
            </a:solidFill>
          </a:endParaRPr>
        </a:p>
      </dgm:t>
    </dgm:pt>
    <dgm:pt modelId="{0AB0309F-9843-403D-A5A5-4EFD6B0D99B3}" type="parTrans" cxnId="{A44B6739-ABA6-42E5-8220-AE1EDBEEB138}">
      <dgm:prSet/>
      <dgm:spPr/>
      <dgm:t>
        <a:bodyPr/>
        <a:lstStyle/>
        <a:p>
          <a:endParaRPr lang="en-US"/>
        </a:p>
      </dgm:t>
    </dgm:pt>
    <dgm:pt modelId="{03CD10BB-663B-4676-9047-67D3EBEE0504}" type="sibTrans" cxnId="{A44B6739-ABA6-42E5-8220-AE1EDBEEB138}">
      <dgm:prSet/>
      <dgm:spPr/>
      <dgm:t>
        <a:bodyPr/>
        <a:lstStyle/>
        <a:p>
          <a:endParaRPr lang="en-US"/>
        </a:p>
      </dgm:t>
    </dgm:pt>
    <dgm:pt modelId="{9CBFC7CB-B12C-4565-A3A0-956173DD536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tx1"/>
              </a:solidFill>
            </a:rPr>
            <a:t>Update </a:t>
          </a:r>
          <a:r>
            <a:rPr lang="de-DE" dirty="0" err="1">
              <a:solidFill>
                <a:schemeClr val="tx1"/>
              </a:solidFill>
            </a:rPr>
            <a:t>check_regularity</a:t>
          </a:r>
          <a:r>
            <a:rPr lang="de-DE" dirty="0">
              <a:solidFill>
                <a:schemeClr val="tx1"/>
              </a:solidFill>
            </a:rPr>
            <a:t>: Agent </a:t>
          </a:r>
          <a:r>
            <a:rPr lang="de-DE" dirty="0" err="1">
              <a:solidFill>
                <a:schemeClr val="tx1"/>
              </a:solidFill>
            </a:rPr>
            <a:t>feels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comfortable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if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perceived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public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opinion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is</a:t>
          </a:r>
          <a:r>
            <a:rPr lang="de-DE" dirty="0">
              <a:solidFill>
                <a:schemeClr val="tx1"/>
              </a:solidFill>
            </a:rPr>
            <a:t> in </a:t>
          </a:r>
          <a:r>
            <a:rPr lang="de-DE" dirty="0" err="1">
              <a:solidFill>
                <a:schemeClr val="tx1"/>
              </a:solidFill>
            </a:rPr>
            <a:t>threshold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of</a:t>
          </a:r>
          <a:r>
            <a:rPr lang="de-DE" dirty="0">
              <a:solidFill>
                <a:schemeClr val="tx1"/>
              </a:solidFill>
            </a:rPr>
            <a:t> 0.3. </a:t>
          </a:r>
          <a:r>
            <a:rPr lang="de-DE" dirty="0" err="1">
              <a:solidFill>
                <a:schemeClr val="tx1"/>
              </a:solidFill>
            </a:rPr>
            <a:t>Otherwise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check_regularity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gets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reduced</a:t>
          </a:r>
          <a:endParaRPr lang="en-US" dirty="0">
            <a:solidFill>
              <a:schemeClr val="tx1"/>
            </a:solidFill>
          </a:endParaRPr>
        </a:p>
      </dgm:t>
    </dgm:pt>
    <dgm:pt modelId="{2405A15B-260A-46B8-8AC2-CCC5C717615F}" type="parTrans" cxnId="{14266755-069B-4FEF-9233-03893976CBAB}">
      <dgm:prSet/>
      <dgm:spPr/>
      <dgm:t>
        <a:bodyPr/>
        <a:lstStyle/>
        <a:p>
          <a:endParaRPr lang="en-US"/>
        </a:p>
      </dgm:t>
    </dgm:pt>
    <dgm:pt modelId="{EEFDCFBD-2DE7-4B3B-972E-10E00DA060F4}" type="sibTrans" cxnId="{14266755-069B-4FEF-9233-03893976CBAB}">
      <dgm:prSet/>
      <dgm:spPr/>
      <dgm:t>
        <a:bodyPr/>
        <a:lstStyle/>
        <a:p>
          <a:endParaRPr lang="en-US"/>
        </a:p>
      </dgm:t>
    </dgm:pt>
    <dgm:pt modelId="{AD41C944-CF81-455F-855D-00C5B25DDA5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>
              <a:solidFill>
                <a:schemeClr val="tx1"/>
              </a:solidFill>
            </a:rPr>
            <a:t>Agent </a:t>
          </a:r>
          <a:r>
            <a:rPr lang="de-DE" dirty="0" err="1">
              <a:solidFill>
                <a:schemeClr val="tx1"/>
              </a:solidFill>
            </a:rPr>
            <a:t>gets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inactive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if</a:t>
          </a:r>
          <a:r>
            <a:rPr lang="de-DE" dirty="0">
              <a:solidFill>
                <a:schemeClr val="tx1"/>
              </a:solidFill>
            </a:rPr>
            <a:t> he </a:t>
          </a:r>
          <a:r>
            <a:rPr lang="de-DE" dirty="0" err="1">
              <a:solidFill>
                <a:schemeClr val="tx1"/>
              </a:solidFill>
            </a:rPr>
            <a:t>misses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more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than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two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ticks</a:t>
          </a:r>
          <a:endParaRPr lang="en-US" dirty="0">
            <a:solidFill>
              <a:schemeClr val="tx1"/>
            </a:solidFill>
          </a:endParaRPr>
        </a:p>
      </dgm:t>
    </dgm:pt>
    <dgm:pt modelId="{C43F301C-B7DD-4ADE-843B-EA0DE0871DB7}" type="parTrans" cxnId="{8B621D11-95CA-46BC-841C-D4E844E83B1F}">
      <dgm:prSet/>
      <dgm:spPr/>
      <dgm:t>
        <a:bodyPr/>
        <a:lstStyle/>
        <a:p>
          <a:endParaRPr lang="en-US"/>
        </a:p>
      </dgm:t>
    </dgm:pt>
    <dgm:pt modelId="{74653405-8F0C-4AAD-867B-DE2510258204}" type="sibTrans" cxnId="{8B621D11-95CA-46BC-841C-D4E844E83B1F}">
      <dgm:prSet/>
      <dgm:spPr/>
      <dgm:t>
        <a:bodyPr/>
        <a:lstStyle/>
        <a:p>
          <a:endParaRPr lang="en-US"/>
        </a:p>
      </dgm:t>
    </dgm:pt>
    <dgm:pt modelId="{1ADC10C4-7AB2-4FE6-A4D8-635B5D4C93C7}" type="pres">
      <dgm:prSet presAssocID="{26189467-B11E-4F02-990E-4F6B2B552934}" presName="root" presStyleCnt="0">
        <dgm:presLayoutVars>
          <dgm:dir/>
          <dgm:resizeHandles val="exact"/>
        </dgm:presLayoutVars>
      </dgm:prSet>
      <dgm:spPr/>
    </dgm:pt>
    <dgm:pt modelId="{77A5D06F-CDE4-4567-8044-8003FB6959B4}" type="pres">
      <dgm:prSet presAssocID="{8BEFED9B-9D21-45E5-9424-A8C8F4464C5A}" presName="compNode" presStyleCnt="0"/>
      <dgm:spPr/>
    </dgm:pt>
    <dgm:pt modelId="{19CABFA5-A3A0-484D-9357-C402EA24290C}" type="pres">
      <dgm:prSet presAssocID="{8BEFED9B-9D21-45E5-9424-A8C8F4464C5A}" presName="bgRect" presStyleLbl="bgShp" presStyleIdx="0" presStyleCnt="5"/>
      <dgm:spPr/>
    </dgm:pt>
    <dgm:pt modelId="{50A1B80C-9D26-427E-A0CD-8C800390CEE7}" type="pres">
      <dgm:prSet presAssocID="{8BEFED9B-9D21-45E5-9424-A8C8F4464C5A}" presName="iconRect" presStyleLbl="node1" presStyleIdx="0" presStyleCnt="5" custLinFactNeighborY="-3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en"/>
        </a:ext>
      </dgm:extLst>
    </dgm:pt>
    <dgm:pt modelId="{F871053F-7AB0-4AF8-A62F-698095272AF6}" type="pres">
      <dgm:prSet presAssocID="{8BEFED9B-9D21-45E5-9424-A8C8F4464C5A}" presName="spaceRect" presStyleCnt="0"/>
      <dgm:spPr/>
    </dgm:pt>
    <dgm:pt modelId="{46FD1C07-0AD9-4F1C-AE51-EA335C168A0F}" type="pres">
      <dgm:prSet presAssocID="{8BEFED9B-9D21-45E5-9424-A8C8F4464C5A}" presName="parTx" presStyleLbl="revTx" presStyleIdx="0" presStyleCnt="8">
        <dgm:presLayoutVars>
          <dgm:chMax val="0"/>
          <dgm:chPref val="0"/>
        </dgm:presLayoutVars>
      </dgm:prSet>
      <dgm:spPr/>
    </dgm:pt>
    <dgm:pt modelId="{6A8C8177-34B3-46B8-8A7A-302F508B7185}" type="pres">
      <dgm:prSet presAssocID="{8BEFED9B-9D21-45E5-9424-A8C8F4464C5A}" presName="desTx" presStyleLbl="revTx" presStyleIdx="1" presStyleCnt="8">
        <dgm:presLayoutVars/>
      </dgm:prSet>
      <dgm:spPr/>
    </dgm:pt>
    <dgm:pt modelId="{CDF4FCC4-C092-455B-9024-977B74B1CE81}" type="pres">
      <dgm:prSet presAssocID="{9761E7C3-B31B-4E8A-B189-FF828D4C55CC}" presName="sibTrans" presStyleCnt="0"/>
      <dgm:spPr/>
    </dgm:pt>
    <dgm:pt modelId="{7BA12291-790B-4BFD-82B0-57807B95DED3}" type="pres">
      <dgm:prSet presAssocID="{55CADCBF-1B6C-47E6-A4D8-5966841607E9}" presName="compNode" presStyleCnt="0"/>
      <dgm:spPr/>
    </dgm:pt>
    <dgm:pt modelId="{A5033B90-9FA8-4573-A6C0-A22E4320594D}" type="pres">
      <dgm:prSet presAssocID="{55CADCBF-1B6C-47E6-A4D8-5966841607E9}" presName="bgRect" presStyleLbl="bgShp" presStyleIdx="1" presStyleCnt="5"/>
      <dgm:spPr/>
    </dgm:pt>
    <dgm:pt modelId="{28703CC6-0AE6-4061-A2B7-DAED310B82C5}" type="pres">
      <dgm:prSet presAssocID="{55CADCBF-1B6C-47E6-A4D8-5966841607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6C3D416-27BA-4BF9-B081-106F25EE3E38}" type="pres">
      <dgm:prSet presAssocID="{55CADCBF-1B6C-47E6-A4D8-5966841607E9}" presName="spaceRect" presStyleCnt="0"/>
      <dgm:spPr/>
    </dgm:pt>
    <dgm:pt modelId="{ADB3A9A5-519C-494B-9570-A487A7B5656F}" type="pres">
      <dgm:prSet presAssocID="{55CADCBF-1B6C-47E6-A4D8-5966841607E9}" presName="parTx" presStyleLbl="revTx" presStyleIdx="2" presStyleCnt="8">
        <dgm:presLayoutVars>
          <dgm:chMax val="0"/>
          <dgm:chPref val="0"/>
        </dgm:presLayoutVars>
      </dgm:prSet>
      <dgm:spPr/>
    </dgm:pt>
    <dgm:pt modelId="{C8E5DCA1-C801-4EC8-97FA-F7044310C363}" type="pres">
      <dgm:prSet presAssocID="{55CADCBF-1B6C-47E6-A4D8-5966841607E9}" presName="desTx" presStyleLbl="revTx" presStyleIdx="3" presStyleCnt="8">
        <dgm:presLayoutVars/>
      </dgm:prSet>
      <dgm:spPr/>
    </dgm:pt>
    <dgm:pt modelId="{911C004E-E5ED-4EFC-8327-F330890A91AB}" type="pres">
      <dgm:prSet presAssocID="{402637B0-6411-4297-985B-C4EC6A775D0F}" presName="sibTrans" presStyleCnt="0"/>
      <dgm:spPr/>
    </dgm:pt>
    <dgm:pt modelId="{E5488CC5-F795-49F0-B411-5293AD685B71}" type="pres">
      <dgm:prSet presAssocID="{7B449122-2127-45F9-93E7-9117E2E0DC18}" presName="compNode" presStyleCnt="0"/>
      <dgm:spPr/>
    </dgm:pt>
    <dgm:pt modelId="{E18EE74D-1F8D-4DA5-BCF9-02B66F83815F}" type="pres">
      <dgm:prSet presAssocID="{7B449122-2127-45F9-93E7-9117E2E0DC18}" presName="bgRect" presStyleLbl="bgShp" presStyleIdx="2" presStyleCnt="5"/>
      <dgm:spPr/>
    </dgm:pt>
    <dgm:pt modelId="{46138251-E815-417A-85C6-1ABAB7228133}" type="pres">
      <dgm:prSet presAssocID="{7B449122-2127-45F9-93E7-9117E2E0DC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0E21B0B-5187-4D36-9E0F-053FAD674A57}" type="pres">
      <dgm:prSet presAssocID="{7B449122-2127-45F9-93E7-9117E2E0DC18}" presName="spaceRect" presStyleCnt="0"/>
      <dgm:spPr/>
    </dgm:pt>
    <dgm:pt modelId="{2491C279-5110-424E-872C-80A7A1E963CC}" type="pres">
      <dgm:prSet presAssocID="{7B449122-2127-45F9-93E7-9117E2E0DC18}" presName="parTx" presStyleLbl="revTx" presStyleIdx="4" presStyleCnt="8">
        <dgm:presLayoutVars>
          <dgm:chMax val="0"/>
          <dgm:chPref val="0"/>
        </dgm:presLayoutVars>
      </dgm:prSet>
      <dgm:spPr/>
    </dgm:pt>
    <dgm:pt modelId="{B29B5654-E470-4218-99A1-B561232AD0AC}" type="pres">
      <dgm:prSet presAssocID="{7B449122-2127-45F9-93E7-9117E2E0DC18}" presName="desTx" presStyleLbl="revTx" presStyleIdx="5" presStyleCnt="8">
        <dgm:presLayoutVars/>
      </dgm:prSet>
      <dgm:spPr/>
    </dgm:pt>
    <dgm:pt modelId="{6A5D4657-A6AF-4046-8AD2-0EB20B83CA40}" type="pres">
      <dgm:prSet presAssocID="{6C7C46D4-BDF8-470E-990B-21CCB3FAAB87}" presName="sibTrans" presStyleCnt="0"/>
      <dgm:spPr/>
    </dgm:pt>
    <dgm:pt modelId="{ABDFF506-38FC-4370-99EF-019627743869}" type="pres">
      <dgm:prSet presAssocID="{9CBFC7CB-B12C-4565-A3A0-956173DD536B}" presName="compNode" presStyleCnt="0"/>
      <dgm:spPr/>
    </dgm:pt>
    <dgm:pt modelId="{4E64215A-B2FD-4D52-AE73-298E5D0CCE98}" type="pres">
      <dgm:prSet presAssocID="{9CBFC7CB-B12C-4565-A3A0-956173DD536B}" presName="bgRect" presStyleLbl="bgShp" presStyleIdx="3" presStyleCnt="5"/>
      <dgm:spPr>
        <a:solidFill>
          <a:schemeClr val="accent5">
            <a:lumMod val="40000"/>
            <a:lumOff val="60000"/>
          </a:schemeClr>
        </a:solidFill>
      </dgm:spPr>
    </dgm:pt>
    <dgm:pt modelId="{DA9F14CD-9EE6-4850-AAC1-5FED840AC928}" type="pres">
      <dgm:prSet presAssocID="{9CBFC7CB-B12C-4565-A3A0-956173DD536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holen"/>
        </a:ext>
      </dgm:extLst>
    </dgm:pt>
    <dgm:pt modelId="{5B2D1820-3A68-490D-B26A-732CEDEC8A9B}" type="pres">
      <dgm:prSet presAssocID="{9CBFC7CB-B12C-4565-A3A0-956173DD536B}" presName="spaceRect" presStyleCnt="0"/>
      <dgm:spPr/>
    </dgm:pt>
    <dgm:pt modelId="{405D10F2-47E3-42DB-9007-A7DF9829717F}" type="pres">
      <dgm:prSet presAssocID="{9CBFC7CB-B12C-4565-A3A0-956173DD536B}" presName="parTx" presStyleLbl="revTx" presStyleIdx="6" presStyleCnt="8">
        <dgm:presLayoutVars>
          <dgm:chMax val="0"/>
          <dgm:chPref val="0"/>
        </dgm:presLayoutVars>
      </dgm:prSet>
      <dgm:spPr/>
    </dgm:pt>
    <dgm:pt modelId="{5E7D629E-AF74-4D00-910A-70977A45F0E5}" type="pres">
      <dgm:prSet presAssocID="{EEFDCFBD-2DE7-4B3B-972E-10E00DA060F4}" presName="sibTrans" presStyleCnt="0"/>
      <dgm:spPr/>
    </dgm:pt>
    <dgm:pt modelId="{8563571F-4722-4E7C-9405-595C8BCF4108}" type="pres">
      <dgm:prSet presAssocID="{AD41C944-CF81-455F-855D-00C5B25DDA50}" presName="compNode" presStyleCnt="0"/>
      <dgm:spPr/>
    </dgm:pt>
    <dgm:pt modelId="{3045EBA7-C2C7-4551-9FA9-680E536C6714}" type="pres">
      <dgm:prSet presAssocID="{AD41C944-CF81-455F-855D-00C5B25DDA50}" presName="bgRect" presStyleLbl="bgShp" presStyleIdx="4" presStyleCnt="5"/>
      <dgm:spPr>
        <a:solidFill>
          <a:schemeClr val="accent6">
            <a:lumMod val="60000"/>
            <a:lumOff val="40000"/>
          </a:schemeClr>
        </a:solidFill>
      </dgm:spPr>
    </dgm:pt>
    <dgm:pt modelId="{74ED3A2E-068E-44A3-9EC4-3F5F8D2B6C94}" type="pres">
      <dgm:prSet presAssocID="{AD41C944-CF81-455F-855D-00C5B25DDA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fall"/>
        </a:ext>
      </dgm:extLst>
    </dgm:pt>
    <dgm:pt modelId="{56813C64-A05D-45F4-B758-8C9594CE833E}" type="pres">
      <dgm:prSet presAssocID="{AD41C944-CF81-455F-855D-00C5B25DDA50}" presName="spaceRect" presStyleCnt="0"/>
      <dgm:spPr/>
    </dgm:pt>
    <dgm:pt modelId="{E8FCF3BD-A51C-43F7-B709-CC766839C026}" type="pres">
      <dgm:prSet presAssocID="{AD41C944-CF81-455F-855D-00C5B25DDA5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80E0811-3770-483A-84ED-FFB42B10EC79}" type="presOf" srcId="{8BEFED9B-9D21-45E5-9424-A8C8F4464C5A}" destId="{46FD1C07-0AD9-4F1C-AE51-EA335C168A0F}" srcOrd="0" destOrd="0" presId="urn:microsoft.com/office/officeart/2018/2/layout/IconVerticalSolidList"/>
    <dgm:cxn modelId="{8B621D11-95CA-46BC-841C-D4E844E83B1F}" srcId="{26189467-B11E-4F02-990E-4F6B2B552934}" destId="{AD41C944-CF81-455F-855D-00C5B25DDA50}" srcOrd="4" destOrd="0" parTransId="{C43F301C-B7DD-4ADE-843B-EA0DE0871DB7}" sibTransId="{74653405-8F0C-4AAD-867B-DE2510258204}"/>
    <dgm:cxn modelId="{0D05DA1E-3F29-4EFA-BB94-677402A8E6F9}" srcId="{55CADCBF-1B6C-47E6-A4D8-5966841607E9}" destId="{9DC7A0CF-325F-47D2-94BE-BFDE1AFA31F4}" srcOrd="0" destOrd="0" parTransId="{44DC5B31-91E6-45E2-903A-2F8842A34BB4}" sibTransId="{0443E3E7-C370-451D-B417-871241E0C8EB}"/>
    <dgm:cxn modelId="{985A5933-ED92-4A50-A7ED-7F125BC0153E}" srcId="{26189467-B11E-4F02-990E-4F6B2B552934}" destId="{7B449122-2127-45F9-93E7-9117E2E0DC18}" srcOrd="2" destOrd="0" parTransId="{F5672A45-D11D-4097-906A-EABEEAE9EAB3}" sibTransId="{6C7C46D4-BDF8-470E-990B-21CCB3FAAB87}"/>
    <dgm:cxn modelId="{A44B6739-ABA6-42E5-8220-AE1EDBEEB138}" srcId="{7B449122-2127-45F9-93E7-9117E2E0DC18}" destId="{797BAD89-D9BC-4244-BA50-183AF7CC80AB}" srcOrd="0" destOrd="0" parTransId="{0AB0309F-9843-403D-A5A5-4EFD6B0D99B3}" sibTransId="{03CD10BB-663B-4676-9047-67D3EBEE0504}"/>
    <dgm:cxn modelId="{D0AEF03B-7139-40E1-89A9-AA06BFAAED20}" type="presOf" srcId="{797BAD89-D9BC-4244-BA50-183AF7CC80AB}" destId="{B29B5654-E470-4218-99A1-B561232AD0AC}" srcOrd="0" destOrd="0" presId="urn:microsoft.com/office/officeart/2018/2/layout/IconVerticalSolidList"/>
    <dgm:cxn modelId="{2E465068-AEA2-4D43-A793-799C1384E009}" type="presOf" srcId="{1E165734-1F7D-4DC0-93C6-D43266983F32}" destId="{6A8C8177-34B3-46B8-8A7A-302F508B7185}" srcOrd="0" destOrd="0" presId="urn:microsoft.com/office/officeart/2018/2/layout/IconVerticalSolidList"/>
    <dgm:cxn modelId="{9FD9F269-EF07-47CF-8A10-4E78196160D9}" srcId="{26189467-B11E-4F02-990E-4F6B2B552934}" destId="{8BEFED9B-9D21-45E5-9424-A8C8F4464C5A}" srcOrd="0" destOrd="0" parTransId="{2C88F7AC-3FF5-4BDE-BAB2-62F63387949E}" sibTransId="{9761E7C3-B31B-4E8A-B189-FF828D4C55CC}"/>
    <dgm:cxn modelId="{D0B08E71-CDB8-4AF6-BC8C-CF4E74B8A5EE}" type="presOf" srcId="{9DC7A0CF-325F-47D2-94BE-BFDE1AFA31F4}" destId="{C8E5DCA1-C801-4EC8-97FA-F7044310C363}" srcOrd="0" destOrd="0" presId="urn:microsoft.com/office/officeart/2018/2/layout/IconVerticalSolidList"/>
    <dgm:cxn modelId="{14266755-069B-4FEF-9233-03893976CBAB}" srcId="{26189467-B11E-4F02-990E-4F6B2B552934}" destId="{9CBFC7CB-B12C-4565-A3A0-956173DD536B}" srcOrd="3" destOrd="0" parTransId="{2405A15B-260A-46B8-8AC2-CCC5C717615F}" sibTransId="{EEFDCFBD-2DE7-4B3B-972E-10E00DA060F4}"/>
    <dgm:cxn modelId="{926ECA87-B95C-4972-B05A-B820BD5ABBD7}" srcId="{26189467-B11E-4F02-990E-4F6B2B552934}" destId="{55CADCBF-1B6C-47E6-A4D8-5966841607E9}" srcOrd="1" destOrd="0" parTransId="{685BA8AC-0BE9-4839-8B93-0B24B862BFB4}" sibTransId="{402637B0-6411-4297-985B-C4EC6A775D0F}"/>
    <dgm:cxn modelId="{67D7C895-DE14-4434-B1CB-3B1936C94112}" type="presOf" srcId="{7B449122-2127-45F9-93E7-9117E2E0DC18}" destId="{2491C279-5110-424E-872C-80A7A1E963CC}" srcOrd="0" destOrd="0" presId="urn:microsoft.com/office/officeart/2018/2/layout/IconVerticalSolidList"/>
    <dgm:cxn modelId="{02E811A2-D305-4199-B601-FCA0D651AFD7}" type="presOf" srcId="{55CADCBF-1B6C-47E6-A4D8-5966841607E9}" destId="{ADB3A9A5-519C-494B-9570-A487A7B5656F}" srcOrd="0" destOrd="0" presId="urn:microsoft.com/office/officeart/2018/2/layout/IconVerticalSolidList"/>
    <dgm:cxn modelId="{545403B5-B38E-44B1-A2DE-D66A6571122B}" type="presOf" srcId="{9CBFC7CB-B12C-4565-A3A0-956173DD536B}" destId="{405D10F2-47E3-42DB-9007-A7DF9829717F}" srcOrd="0" destOrd="0" presId="urn:microsoft.com/office/officeart/2018/2/layout/IconVerticalSolidList"/>
    <dgm:cxn modelId="{C79437CD-943A-493A-9C33-4F2ECBB8FE98}" type="presOf" srcId="{26189467-B11E-4F02-990E-4F6B2B552934}" destId="{1ADC10C4-7AB2-4FE6-A4D8-635B5D4C93C7}" srcOrd="0" destOrd="0" presId="urn:microsoft.com/office/officeart/2018/2/layout/IconVerticalSolidList"/>
    <dgm:cxn modelId="{2DFD52DB-C571-4C40-908C-6ADFE19B4EA5}" type="presOf" srcId="{AD41C944-CF81-455F-855D-00C5B25DDA50}" destId="{E8FCF3BD-A51C-43F7-B709-CC766839C026}" srcOrd="0" destOrd="0" presId="urn:microsoft.com/office/officeart/2018/2/layout/IconVerticalSolidList"/>
    <dgm:cxn modelId="{644C68E0-C3AA-4C05-9371-A9B429A3AC0E}" srcId="{8BEFED9B-9D21-45E5-9424-A8C8F4464C5A}" destId="{1E165734-1F7D-4DC0-93C6-D43266983F32}" srcOrd="0" destOrd="0" parTransId="{9ACF55F0-0622-4D86-BD8F-541762DBEF7C}" sibTransId="{7179DDEA-A168-4E44-B192-DBF4211D2D06}"/>
    <dgm:cxn modelId="{496B029A-C46A-4ACE-873E-4D6E0EF29EF3}" type="presParOf" srcId="{1ADC10C4-7AB2-4FE6-A4D8-635B5D4C93C7}" destId="{77A5D06F-CDE4-4567-8044-8003FB6959B4}" srcOrd="0" destOrd="0" presId="urn:microsoft.com/office/officeart/2018/2/layout/IconVerticalSolidList"/>
    <dgm:cxn modelId="{725F79E6-B6D3-45A3-B833-71D8F9FD78B5}" type="presParOf" srcId="{77A5D06F-CDE4-4567-8044-8003FB6959B4}" destId="{19CABFA5-A3A0-484D-9357-C402EA24290C}" srcOrd="0" destOrd="0" presId="urn:microsoft.com/office/officeart/2018/2/layout/IconVerticalSolidList"/>
    <dgm:cxn modelId="{FCFE62B8-F8FF-4313-BE21-A0AA01668CA8}" type="presParOf" srcId="{77A5D06F-CDE4-4567-8044-8003FB6959B4}" destId="{50A1B80C-9D26-427E-A0CD-8C800390CEE7}" srcOrd="1" destOrd="0" presId="urn:microsoft.com/office/officeart/2018/2/layout/IconVerticalSolidList"/>
    <dgm:cxn modelId="{FCBE027E-1307-411D-9766-A19E6DAAAB51}" type="presParOf" srcId="{77A5D06F-CDE4-4567-8044-8003FB6959B4}" destId="{F871053F-7AB0-4AF8-A62F-698095272AF6}" srcOrd="2" destOrd="0" presId="urn:microsoft.com/office/officeart/2018/2/layout/IconVerticalSolidList"/>
    <dgm:cxn modelId="{8AD93C6B-7C81-46AE-AF58-6FE025EE91F8}" type="presParOf" srcId="{77A5D06F-CDE4-4567-8044-8003FB6959B4}" destId="{46FD1C07-0AD9-4F1C-AE51-EA335C168A0F}" srcOrd="3" destOrd="0" presId="urn:microsoft.com/office/officeart/2018/2/layout/IconVerticalSolidList"/>
    <dgm:cxn modelId="{93CADAF9-2EE9-4281-B6B2-A6DA797C9398}" type="presParOf" srcId="{77A5D06F-CDE4-4567-8044-8003FB6959B4}" destId="{6A8C8177-34B3-46B8-8A7A-302F508B7185}" srcOrd="4" destOrd="0" presId="urn:microsoft.com/office/officeart/2018/2/layout/IconVerticalSolidList"/>
    <dgm:cxn modelId="{5050372C-901F-452A-B067-B11C40CEEE27}" type="presParOf" srcId="{1ADC10C4-7AB2-4FE6-A4D8-635B5D4C93C7}" destId="{CDF4FCC4-C092-455B-9024-977B74B1CE81}" srcOrd="1" destOrd="0" presId="urn:microsoft.com/office/officeart/2018/2/layout/IconVerticalSolidList"/>
    <dgm:cxn modelId="{855A6F6A-9D94-46E8-9662-3E61BF306AAA}" type="presParOf" srcId="{1ADC10C4-7AB2-4FE6-A4D8-635B5D4C93C7}" destId="{7BA12291-790B-4BFD-82B0-57807B95DED3}" srcOrd="2" destOrd="0" presId="urn:microsoft.com/office/officeart/2018/2/layout/IconVerticalSolidList"/>
    <dgm:cxn modelId="{C453E5EA-37F7-4960-8576-701E5540AE97}" type="presParOf" srcId="{7BA12291-790B-4BFD-82B0-57807B95DED3}" destId="{A5033B90-9FA8-4573-A6C0-A22E4320594D}" srcOrd="0" destOrd="0" presId="urn:microsoft.com/office/officeart/2018/2/layout/IconVerticalSolidList"/>
    <dgm:cxn modelId="{079D7093-A465-43EC-889B-B5D1265D435C}" type="presParOf" srcId="{7BA12291-790B-4BFD-82B0-57807B95DED3}" destId="{28703CC6-0AE6-4061-A2B7-DAED310B82C5}" srcOrd="1" destOrd="0" presId="urn:microsoft.com/office/officeart/2018/2/layout/IconVerticalSolidList"/>
    <dgm:cxn modelId="{CB3B8AFC-E789-475D-949D-AB4F6F15F24E}" type="presParOf" srcId="{7BA12291-790B-4BFD-82B0-57807B95DED3}" destId="{56C3D416-27BA-4BF9-B081-106F25EE3E38}" srcOrd="2" destOrd="0" presId="urn:microsoft.com/office/officeart/2018/2/layout/IconVerticalSolidList"/>
    <dgm:cxn modelId="{B65CB808-E0D0-4A17-934C-6D7BBFFC4F50}" type="presParOf" srcId="{7BA12291-790B-4BFD-82B0-57807B95DED3}" destId="{ADB3A9A5-519C-494B-9570-A487A7B5656F}" srcOrd="3" destOrd="0" presId="urn:microsoft.com/office/officeart/2018/2/layout/IconVerticalSolidList"/>
    <dgm:cxn modelId="{95554EBB-B2C5-4077-AE10-251CCFECF1B1}" type="presParOf" srcId="{7BA12291-790B-4BFD-82B0-57807B95DED3}" destId="{C8E5DCA1-C801-4EC8-97FA-F7044310C363}" srcOrd="4" destOrd="0" presId="urn:microsoft.com/office/officeart/2018/2/layout/IconVerticalSolidList"/>
    <dgm:cxn modelId="{FC914BAC-C237-40FE-8098-6910E5620F2F}" type="presParOf" srcId="{1ADC10C4-7AB2-4FE6-A4D8-635B5D4C93C7}" destId="{911C004E-E5ED-4EFC-8327-F330890A91AB}" srcOrd="3" destOrd="0" presId="urn:microsoft.com/office/officeart/2018/2/layout/IconVerticalSolidList"/>
    <dgm:cxn modelId="{73F92912-AB7B-4768-9AAB-D70D2F826360}" type="presParOf" srcId="{1ADC10C4-7AB2-4FE6-A4D8-635B5D4C93C7}" destId="{E5488CC5-F795-49F0-B411-5293AD685B71}" srcOrd="4" destOrd="0" presId="urn:microsoft.com/office/officeart/2018/2/layout/IconVerticalSolidList"/>
    <dgm:cxn modelId="{8A052DCE-6EAF-44B9-BD23-E9693C0663FD}" type="presParOf" srcId="{E5488CC5-F795-49F0-B411-5293AD685B71}" destId="{E18EE74D-1F8D-4DA5-BCF9-02B66F83815F}" srcOrd="0" destOrd="0" presId="urn:microsoft.com/office/officeart/2018/2/layout/IconVerticalSolidList"/>
    <dgm:cxn modelId="{D61D8307-C390-49E6-AD78-432CB0CC6431}" type="presParOf" srcId="{E5488CC5-F795-49F0-B411-5293AD685B71}" destId="{46138251-E815-417A-85C6-1ABAB7228133}" srcOrd="1" destOrd="0" presId="urn:microsoft.com/office/officeart/2018/2/layout/IconVerticalSolidList"/>
    <dgm:cxn modelId="{D15DEF07-D69E-4A68-A1A3-E18A1B8186BF}" type="presParOf" srcId="{E5488CC5-F795-49F0-B411-5293AD685B71}" destId="{00E21B0B-5187-4D36-9E0F-053FAD674A57}" srcOrd="2" destOrd="0" presId="urn:microsoft.com/office/officeart/2018/2/layout/IconVerticalSolidList"/>
    <dgm:cxn modelId="{48CC80C4-9358-476E-AB95-F3962B45D918}" type="presParOf" srcId="{E5488CC5-F795-49F0-B411-5293AD685B71}" destId="{2491C279-5110-424E-872C-80A7A1E963CC}" srcOrd="3" destOrd="0" presId="urn:microsoft.com/office/officeart/2018/2/layout/IconVerticalSolidList"/>
    <dgm:cxn modelId="{207B4EC7-B0EC-43EF-AAA7-EE7BD2872ACE}" type="presParOf" srcId="{E5488CC5-F795-49F0-B411-5293AD685B71}" destId="{B29B5654-E470-4218-99A1-B561232AD0AC}" srcOrd="4" destOrd="0" presId="urn:microsoft.com/office/officeart/2018/2/layout/IconVerticalSolidList"/>
    <dgm:cxn modelId="{C31157C9-69F8-4D21-996B-30847BCFDC18}" type="presParOf" srcId="{1ADC10C4-7AB2-4FE6-A4D8-635B5D4C93C7}" destId="{6A5D4657-A6AF-4046-8AD2-0EB20B83CA40}" srcOrd="5" destOrd="0" presId="urn:microsoft.com/office/officeart/2018/2/layout/IconVerticalSolidList"/>
    <dgm:cxn modelId="{5EECA53C-E2B4-442A-814E-5665501799DC}" type="presParOf" srcId="{1ADC10C4-7AB2-4FE6-A4D8-635B5D4C93C7}" destId="{ABDFF506-38FC-4370-99EF-019627743869}" srcOrd="6" destOrd="0" presId="urn:microsoft.com/office/officeart/2018/2/layout/IconVerticalSolidList"/>
    <dgm:cxn modelId="{55BD3A16-4852-4540-9A43-E7D868D93CD5}" type="presParOf" srcId="{ABDFF506-38FC-4370-99EF-019627743869}" destId="{4E64215A-B2FD-4D52-AE73-298E5D0CCE98}" srcOrd="0" destOrd="0" presId="urn:microsoft.com/office/officeart/2018/2/layout/IconVerticalSolidList"/>
    <dgm:cxn modelId="{046A7D76-CB50-426B-A1F8-426CAE2706AA}" type="presParOf" srcId="{ABDFF506-38FC-4370-99EF-019627743869}" destId="{DA9F14CD-9EE6-4850-AAC1-5FED840AC928}" srcOrd="1" destOrd="0" presId="urn:microsoft.com/office/officeart/2018/2/layout/IconVerticalSolidList"/>
    <dgm:cxn modelId="{B5CBA613-6B05-4F02-B17A-84D207BD3D25}" type="presParOf" srcId="{ABDFF506-38FC-4370-99EF-019627743869}" destId="{5B2D1820-3A68-490D-B26A-732CEDEC8A9B}" srcOrd="2" destOrd="0" presId="urn:microsoft.com/office/officeart/2018/2/layout/IconVerticalSolidList"/>
    <dgm:cxn modelId="{55B7803A-21B2-4A86-AF1D-025FE00B9332}" type="presParOf" srcId="{ABDFF506-38FC-4370-99EF-019627743869}" destId="{405D10F2-47E3-42DB-9007-A7DF9829717F}" srcOrd="3" destOrd="0" presId="urn:microsoft.com/office/officeart/2018/2/layout/IconVerticalSolidList"/>
    <dgm:cxn modelId="{969E0568-ABB2-4687-9BA9-84DE524CBCDD}" type="presParOf" srcId="{1ADC10C4-7AB2-4FE6-A4D8-635B5D4C93C7}" destId="{5E7D629E-AF74-4D00-910A-70977A45F0E5}" srcOrd="7" destOrd="0" presId="urn:microsoft.com/office/officeart/2018/2/layout/IconVerticalSolidList"/>
    <dgm:cxn modelId="{DE88FCE5-B0C7-4B85-97D0-2FD456315341}" type="presParOf" srcId="{1ADC10C4-7AB2-4FE6-A4D8-635B5D4C93C7}" destId="{8563571F-4722-4E7C-9405-595C8BCF4108}" srcOrd="8" destOrd="0" presId="urn:microsoft.com/office/officeart/2018/2/layout/IconVerticalSolidList"/>
    <dgm:cxn modelId="{5AFB959E-9588-4AB9-9CA4-A4B6652F40A4}" type="presParOf" srcId="{8563571F-4722-4E7C-9405-595C8BCF4108}" destId="{3045EBA7-C2C7-4551-9FA9-680E536C6714}" srcOrd="0" destOrd="0" presId="urn:microsoft.com/office/officeart/2018/2/layout/IconVerticalSolidList"/>
    <dgm:cxn modelId="{5E972E47-716C-4EB9-98E6-0C958526C96F}" type="presParOf" srcId="{8563571F-4722-4E7C-9405-595C8BCF4108}" destId="{74ED3A2E-068E-44A3-9EC4-3F5F8D2B6C94}" srcOrd="1" destOrd="0" presId="urn:microsoft.com/office/officeart/2018/2/layout/IconVerticalSolidList"/>
    <dgm:cxn modelId="{B2DD9FC6-0785-489E-854E-D27631BF61D9}" type="presParOf" srcId="{8563571F-4722-4E7C-9405-595C8BCF4108}" destId="{56813C64-A05D-45F4-B758-8C9594CE833E}" srcOrd="2" destOrd="0" presId="urn:microsoft.com/office/officeart/2018/2/layout/IconVerticalSolidList"/>
    <dgm:cxn modelId="{8F7D623A-FA30-4F62-9D28-9516153E8D6C}" type="presParOf" srcId="{8563571F-4722-4E7C-9405-595C8BCF4108}" destId="{E8FCF3BD-A51C-43F7-B709-CC766839C0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ABFA5-A3A0-484D-9357-C402EA24290C}">
      <dsp:nvSpPr>
        <dsp:cNvPr id="0" name=""/>
        <dsp:cNvSpPr/>
      </dsp:nvSpPr>
      <dsp:spPr>
        <a:xfrm>
          <a:off x="0" y="5014"/>
          <a:ext cx="7729799" cy="10681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1B80C-9D26-427E-A0CD-8C800390CEE7}">
      <dsp:nvSpPr>
        <dsp:cNvPr id="0" name=""/>
        <dsp:cNvSpPr/>
      </dsp:nvSpPr>
      <dsp:spPr>
        <a:xfrm>
          <a:off x="323114" y="226495"/>
          <a:ext cx="587481" cy="587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D1C07-0AD9-4F1C-AE51-EA335C168A0F}">
      <dsp:nvSpPr>
        <dsp:cNvPr id="0" name=""/>
        <dsp:cNvSpPr/>
      </dsp:nvSpPr>
      <dsp:spPr>
        <a:xfrm>
          <a:off x="1233710" y="5014"/>
          <a:ext cx="3478409" cy="1068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46" tIns="113046" rIns="113046" bIns="1130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chemeClr val="tx1"/>
              </a:solidFill>
            </a:rPr>
            <a:t>Agents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create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tweets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that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have</a:t>
          </a:r>
          <a:r>
            <a:rPr lang="de-DE" sz="1800" kern="1200" dirty="0">
              <a:solidFill>
                <a:schemeClr val="tx1"/>
              </a:solidFill>
            </a:rPr>
            <a:t> a </a:t>
          </a:r>
          <a:r>
            <a:rPr lang="de-DE" sz="1800" kern="1200" dirty="0" err="1">
              <a:solidFill>
                <a:schemeClr val="tx1"/>
              </a:solidFill>
            </a:rPr>
            <a:t>similar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opinion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to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their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current</a:t>
          </a:r>
          <a:r>
            <a:rPr lang="de-DE" sz="1800" kern="1200" dirty="0">
              <a:solidFill>
                <a:schemeClr val="tx1"/>
              </a:solidFill>
            </a:rPr>
            <a:t> own + </a:t>
          </a:r>
          <a:r>
            <a:rPr lang="de-DE" sz="1800" kern="1200" dirty="0" err="1">
              <a:solidFill>
                <a:schemeClr val="tx1"/>
              </a:solidFill>
            </a:rPr>
            <a:t>rand</a:t>
          </a:r>
          <a:r>
            <a:rPr lang="de-DE" sz="1800" kern="1200" dirty="0">
              <a:solidFill>
                <a:schemeClr val="tx1"/>
              </a:solidFill>
            </a:rPr>
            <a:t>(-0.1:0.0000001:0.1)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233710" y="5014"/>
        <a:ext cx="3478409" cy="1068147"/>
      </dsp:txXfrm>
    </dsp:sp>
    <dsp:sp modelId="{6A8C8177-34B3-46B8-8A7A-302F508B7185}">
      <dsp:nvSpPr>
        <dsp:cNvPr id="0" name=""/>
        <dsp:cNvSpPr/>
      </dsp:nvSpPr>
      <dsp:spPr>
        <a:xfrm>
          <a:off x="4712120" y="5014"/>
          <a:ext cx="3017678" cy="1068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46" tIns="113046" rIns="113046" bIns="1130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olidFill>
                <a:schemeClr val="tx1"/>
              </a:solidFill>
            </a:rPr>
            <a:t>Self-</a:t>
          </a:r>
          <a:r>
            <a:rPr lang="de-DE" sz="1300" kern="1200" dirty="0" err="1">
              <a:solidFill>
                <a:schemeClr val="tx1"/>
              </a:solidFill>
            </a:rPr>
            <a:t>initiated</a:t>
          </a:r>
          <a:r>
            <a:rPr lang="de-DE" sz="1300" kern="1200" dirty="0">
              <a:solidFill>
                <a:schemeClr val="tx1"/>
              </a:solidFill>
            </a:rPr>
            <a:t> </a:t>
          </a:r>
          <a:r>
            <a:rPr lang="de-DE" sz="1300" kern="1200" dirty="0" err="1">
              <a:solidFill>
                <a:schemeClr val="tx1"/>
              </a:solidFill>
            </a:rPr>
            <a:t>opinion</a:t>
          </a:r>
          <a:r>
            <a:rPr lang="de-DE" sz="1300" kern="1200" dirty="0">
              <a:solidFill>
                <a:schemeClr val="tx1"/>
              </a:solidFill>
            </a:rPr>
            <a:t> </a:t>
          </a:r>
          <a:r>
            <a:rPr lang="de-DE" sz="1300" kern="1200" dirty="0" err="1">
              <a:solidFill>
                <a:schemeClr val="tx1"/>
              </a:solidFill>
            </a:rPr>
            <a:t>change</a:t>
          </a:r>
          <a:r>
            <a:rPr lang="de-DE" sz="1300" kern="1200" dirty="0">
              <a:solidFill>
                <a:schemeClr val="tx1"/>
              </a:solidFill>
            </a:rPr>
            <a:t>?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712120" y="5014"/>
        <a:ext cx="3017678" cy="1068147"/>
      </dsp:txXfrm>
    </dsp:sp>
    <dsp:sp modelId="{A5033B90-9FA8-4573-A6C0-A22E4320594D}">
      <dsp:nvSpPr>
        <dsp:cNvPr id="0" name=""/>
        <dsp:cNvSpPr/>
      </dsp:nvSpPr>
      <dsp:spPr>
        <a:xfrm>
          <a:off x="0" y="1340199"/>
          <a:ext cx="7729799" cy="10681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03CC6-0AE6-4061-A2B7-DAED310B82C5}">
      <dsp:nvSpPr>
        <dsp:cNvPr id="0" name=""/>
        <dsp:cNvSpPr/>
      </dsp:nvSpPr>
      <dsp:spPr>
        <a:xfrm>
          <a:off x="323114" y="1580532"/>
          <a:ext cx="587481" cy="587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3A9A5-519C-494B-9570-A487A7B5656F}">
      <dsp:nvSpPr>
        <dsp:cNvPr id="0" name=""/>
        <dsp:cNvSpPr/>
      </dsp:nvSpPr>
      <dsp:spPr>
        <a:xfrm>
          <a:off x="1233710" y="1340199"/>
          <a:ext cx="3478409" cy="1068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46" tIns="113046" rIns="113046" bIns="1130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>
              <a:solidFill>
                <a:schemeClr val="tx1"/>
              </a:solidFill>
            </a:rPr>
            <a:t>At each step, an agent connects to 4 new inputs out of neighbors of neighbors</a:t>
          </a:r>
          <a:endParaRPr lang="en-US" sz="1800" kern="1200">
            <a:solidFill>
              <a:schemeClr val="tx1"/>
            </a:solidFill>
          </a:endParaRPr>
        </a:p>
      </dsp:txBody>
      <dsp:txXfrm>
        <a:off x="1233710" y="1340199"/>
        <a:ext cx="3478409" cy="1068147"/>
      </dsp:txXfrm>
    </dsp:sp>
    <dsp:sp modelId="{C8E5DCA1-C801-4EC8-97FA-F7044310C363}">
      <dsp:nvSpPr>
        <dsp:cNvPr id="0" name=""/>
        <dsp:cNvSpPr/>
      </dsp:nvSpPr>
      <dsp:spPr>
        <a:xfrm>
          <a:off x="4712120" y="1340199"/>
          <a:ext cx="3017678" cy="1068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46" tIns="113046" rIns="113046" bIns="1130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>
              <a:solidFill>
                <a:schemeClr val="tx1"/>
              </a:solidFill>
            </a:rPr>
            <a:t>Connect more new neighbors to keep preferred network size if he runs out of inputs?</a:t>
          </a:r>
          <a:endParaRPr lang="en-US" sz="1300" kern="1200">
            <a:solidFill>
              <a:schemeClr val="tx1"/>
            </a:solidFill>
          </a:endParaRPr>
        </a:p>
      </dsp:txBody>
      <dsp:txXfrm>
        <a:off x="4712120" y="1340199"/>
        <a:ext cx="3017678" cy="1068147"/>
      </dsp:txXfrm>
    </dsp:sp>
    <dsp:sp modelId="{E18EE74D-1F8D-4DA5-BCF9-02B66F83815F}">
      <dsp:nvSpPr>
        <dsp:cNvPr id="0" name=""/>
        <dsp:cNvSpPr/>
      </dsp:nvSpPr>
      <dsp:spPr>
        <a:xfrm>
          <a:off x="0" y="2675384"/>
          <a:ext cx="7729799" cy="10681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38251-E815-417A-85C6-1ABAB7228133}">
      <dsp:nvSpPr>
        <dsp:cNvPr id="0" name=""/>
        <dsp:cNvSpPr/>
      </dsp:nvSpPr>
      <dsp:spPr>
        <a:xfrm>
          <a:off x="323114" y="2915717"/>
          <a:ext cx="587481" cy="5874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1C279-5110-424E-872C-80A7A1E963CC}">
      <dsp:nvSpPr>
        <dsp:cNvPr id="0" name=""/>
        <dsp:cNvSpPr/>
      </dsp:nvSpPr>
      <dsp:spPr>
        <a:xfrm>
          <a:off x="1233710" y="2675384"/>
          <a:ext cx="3478409" cy="1068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46" tIns="113046" rIns="113046" bIns="1130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At </a:t>
          </a:r>
          <a:r>
            <a:rPr lang="de-DE" sz="1800" kern="1200" dirty="0" err="1">
              <a:solidFill>
                <a:schemeClr val="tx1"/>
              </a:solidFill>
            </a:rPr>
            <a:t>each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step</a:t>
          </a:r>
          <a:r>
            <a:rPr lang="de-DE" sz="1800" kern="1200" dirty="0">
              <a:solidFill>
                <a:schemeClr val="tx1"/>
              </a:solidFill>
            </a:rPr>
            <a:t>, an </a:t>
          </a:r>
          <a:r>
            <a:rPr lang="de-DE" sz="1800" kern="1200" dirty="0" err="1">
              <a:solidFill>
                <a:schemeClr val="tx1"/>
              </a:solidFill>
            </a:rPr>
            <a:t>agent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looks</a:t>
          </a:r>
          <a:r>
            <a:rPr lang="de-DE" sz="1800" kern="1200" dirty="0">
              <a:solidFill>
                <a:schemeClr val="tx1"/>
              </a:solidFill>
            </a:rPr>
            <a:t> at </a:t>
          </a:r>
          <a:r>
            <a:rPr lang="de-DE" sz="1800" kern="1200" dirty="0" err="1">
              <a:solidFill>
                <a:schemeClr val="tx1"/>
              </a:solidFill>
            </a:rPr>
            <a:t>his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inputs</a:t>
          </a:r>
          <a:r>
            <a:rPr lang="de-DE" sz="1800" kern="1200" dirty="0">
              <a:solidFill>
                <a:schemeClr val="tx1"/>
              </a:solidFill>
            </a:rPr>
            <a:t> and </a:t>
          </a:r>
          <a:r>
            <a:rPr lang="de-DE" sz="1800" kern="1200" dirty="0" err="1">
              <a:solidFill>
                <a:schemeClr val="tx1"/>
              </a:solidFill>
            </a:rPr>
            <a:t>disconnects</a:t>
          </a:r>
          <a:r>
            <a:rPr lang="de-DE" sz="1800" kern="1200" dirty="0">
              <a:solidFill>
                <a:schemeClr val="tx1"/>
              </a:solidFill>
            </a:rPr>
            <a:t> all out </a:t>
          </a:r>
          <a:r>
            <a:rPr lang="de-DE" sz="1800" kern="1200" dirty="0" err="1">
              <a:solidFill>
                <a:schemeClr val="tx1"/>
              </a:solidFill>
            </a:rPr>
            <a:t>of</a:t>
          </a:r>
          <a:r>
            <a:rPr lang="de-DE" sz="1800" kern="1200" dirty="0">
              <a:solidFill>
                <a:schemeClr val="tx1"/>
              </a:solidFill>
            </a:rPr>
            <a:t> an </a:t>
          </a:r>
          <a:r>
            <a:rPr lang="de-DE" sz="1800" kern="1200" dirty="0" err="1">
              <a:solidFill>
                <a:schemeClr val="tx1"/>
              </a:solidFill>
            </a:rPr>
            <a:t>opinion_thresh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of</a:t>
          </a:r>
          <a:r>
            <a:rPr lang="de-DE" sz="1800" kern="1200" dirty="0">
              <a:solidFill>
                <a:schemeClr val="tx1"/>
              </a:solidFill>
            </a:rPr>
            <a:t> 0.5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233710" y="2675384"/>
        <a:ext cx="3478409" cy="1068147"/>
      </dsp:txXfrm>
    </dsp:sp>
    <dsp:sp modelId="{B29B5654-E470-4218-99A1-B561232AD0AC}">
      <dsp:nvSpPr>
        <dsp:cNvPr id="0" name=""/>
        <dsp:cNvSpPr/>
      </dsp:nvSpPr>
      <dsp:spPr>
        <a:xfrm>
          <a:off x="4712120" y="2675384"/>
          <a:ext cx="3017678" cy="1068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46" tIns="113046" rIns="113046" bIns="113046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>
              <a:solidFill>
                <a:schemeClr val="tx1"/>
              </a:solidFill>
            </a:rPr>
            <a:t>Disconnect only a part of those agents/the worst, mind the standard deviation of all current friends for opinion threshold?</a:t>
          </a:r>
          <a:endParaRPr lang="en-US" sz="1300" kern="1200">
            <a:solidFill>
              <a:schemeClr val="tx1"/>
            </a:solidFill>
          </a:endParaRPr>
        </a:p>
      </dsp:txBody>
      <dsp:txXfrm>
        <a:off x="4712120" y="2675384"/>
        <a:ext cx="3017678" cy="1068147"/>
      </dsp:txXfrm>
    </dsp:sp>
    <dsp:sp modelId="{4E64215A-B2FD-4D52-AE73-298E5D0CCE98}">
      <dsp:nvSpPr>
        <dsp:cNvPr id="0" name=""/>
        <dsp:cNvSpPr/>
      </dsp:nvSpPr>
      <dsp:spPr>
        <a:xfrm>
          <a:off x="0" y="4010568"/>
          <a:ext cx="7729799" cy="106814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F14CD-9EE6-4850-AAC1-5FED840AC928}">
      <dsp:nvSpPr>
        <dsp:cNvPr id="0" name=""/>
        <dsp:cNvSpPr/>
      </dsp:nvSpPr>
      <dsp:spPr>
        <a:xfrm>
          <a:off x="323114" y="4250902"/>
          <a:ext cx="587481" cy="5874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D10F2-47E3-42DB-9007-A7DF9829717F}">
      <dsp:nvSpPr>
        <dsp:cNvPr id="0" name=""/>
        <dsp:cNvSpPr/>
      </dsp:nvSpPr>
      <dsp:spPr>
        <a:xfrm>
          <a:off x="1233710" y="4010568"/>
          <a:ext cx="6496088" cy="1068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46" tIns="113046" rIns="113046" bIns="1130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Update </a:t>
          </a:r>
          <a:r>
            <a:rPr lang="de-DE" sz="1800" kern="1200" dirty="0" err="1">
              <a:solidFill>
                <a:schemeClr val="tx1"/>
              </a:solidFill>
            </a:rPr>
            <a:t>check_regularity</a:t>
          </a:r>
          <a:r>
            <a:rPr lang="de-DE" sz="1800" kern="1200" dirty="0">
              <a:solidFill>
                <a:schemeClr val="tx1"/>
              </a:solidFill>
            </a:rPr>
            <a:t>: Agent </a:t>
          </a:r>
          <a:r>
            <a:rPr lang="de-DE" sz="1800" kern="1200" dirty="0" err="1">
              <a:solidFill>
                <a:schemeClr val="tx1"/>
              </a:solidFill>
            </a:rPr>
            <a:t>feels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comfortable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if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perceived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public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opinion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is</a:t>
          </a:r>
          <a:r>
            <a:rPr lang="de-DE" sz="1800" kern="1200" dirty="0">
              <a:solidFill>
                <a:schemeClr val="tx1"/>
              </a:solidFill>
            </a:rPr>
            <a:t> in </a:t>
          </a:r>
          <a:r>
            <a:rPr lang="de-DE" sz="1800" kern="1200" dirty="0" err="1">
              <a:solidFill>
                <a:schemeClr val="tx1"/>
              </a:solidFill>
            </a:rPr>
            <a:t>threshold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of</a:t>
          </a:r>
          <a:r>
            <a:rPr lang="de-DE" sz="1800" kern="1200" dirty="0">
              <a:solidFill>
                <a:schemeClr val="tx1"/>
              </a:solidFill>
            </a:rPr>
            <a:t> 0.3. </a:t>
          </a:r>
          <a:r>
            <a:rPr lang="de-DE" sz="1800" kern="1200" dirty="0" err="1">
              <a:solidFill>
                <a:schemeClr val="tx1"/>
              </a:solidFill>
            </a:rPr>
            <a:t>Otherwise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check_regularity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gets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reduced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233710" y="4010568"/>
        <a:ext cx="6496088" cy="1068147"/>
      </dsp:txXfrm>
    </dsp:sp>
    <dsp:sp modelId="{3045EBA7-C2C7-4551-9FA9-680E536C6714}">
      <dsp:nvSpPr>
        <dsp:cNvPr id="0" name=""/>
        <dsp:cNvSpPr/>
      </dsp:nvSpPr>
      <dsp:spPr>
        <a:xfrm>
          <a:off x="0" y="5345753"/>
          <a:ext cx="7729799" cy="106814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D3A2E-068E-44A3-9EC4-3F5F8D2B6C94}">
      <dsp:nvSpPr>
        <dsp:cNvPr id="0" name=""/>
        <dsp:cNvSpPr/>
      </dsp:nvSpPr>
      <dsp:spPr>
        <a:xfrm>
          <a:off x="323114" y="5586086"/>
          <a:ext cx="587481" cy="58748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CF3BD-A51C-43F7-B709-CC766839C026}">
      <dsp:nvSpPr>
        <dsp:cNvPr id="0" name=""/>
        <dsp:cNvSpPr/>
      </dsp:nvSpPr>
      <dsp:spPr>
        <a:xfrm>
          <a:off x="1233710" y="5345753"/>
          <a:ext cx="6496088" cy="1068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46" tIns="113046" rIns="113046" bIns="11304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Agent </a:t>
          </a:r>
          <a:r>
            <a:rPr lang="de-DE" sz="1800" kern="1200" dirty="0" err="1">
              <a:solidFill>
                <a:schemeClr val="tx1"/>
              </a:solidFill>
            </a:rPr>
            <a:t>gets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inactive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if</a:t>
          </a:r>
          <a:r>
            <a:rPr lang="de-DE" sz="1800" kern="1200" dirty="0">
              <a:solidFill>
                <a:schemeClr val="tx1"/>
              </a:solidFill>
            </a:rPr>
            <a:t> he </a:t>
          </a:r>
          <a:r>
            <a:rPr lang="de-DE" sz="1800" kern="1200" dirty="0" err="1">
              <a:solidFill>
                <a:schemeClr val="tx1"/>
              </a:solidFill>
            </a:rPr>
            <a:t>misses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more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than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two</a:t>
          </a:r>
          <a:r>
            <a:rPr lang="de-DE" sz="1800" kern="1200" dirty="0">
              <a:solidFill>
                <a:schemeClr val="tx1"/>
              </a:solidFill>
            </a:rPr>
            <a:t> </a:t>
          </a:r>
          <a:r>
            <a:rPr lang="de-DE" sz="1800" kern="1200" dirty="0" err="1">
              <a:solidFill>
                <a:schemeClr val="tx1"/>
              </a:solidFill>
            </a:rPr>
            <a:t>ticks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233710" y="5345753"/>
        <a:ext cx="6496088" cy="1068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3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6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6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1/10/2020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1/10/2020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1/10/2020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2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7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9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47833"/>
            <a:ext cx="10058400" cy="42212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506752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60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70" r:id="rId5"/>
    <p:sldLayoutId id="2147483764" r:id="rId6"/>
    <p:sldLayoutId id="2147483765" r:id="rId7"/>
    <p:sldLayoutId id="2147483766" r:id="rId8"/>
    <p:sldLayoutId id="2147483769" r:id="rId9"/>
    <p:sldLayoutId id="2147483767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_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Berg, draußen, Natur, Schnee enthält.&#10;&#10;Automatisch generierte Beschreibung">
            <a:extLst>
              <a:ext uri="{FF2B5EF4-FFF2-40B4-BE49-F238E27FC236}">
                <a16:creationId xmlns:a16="http://schemas.microsoft.com/office/drawing/2014/main" id="{19535CD4-3988-4F4C-9D40-BA3358834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C8880E-8C23-49BC-98E7-FE00CF7F0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>
                <a:solidFill>
                  <a:schemeClr val="tx1"/>
                </a:solidFill>
              </a:rPr>
              <a:t>Twitter ABM</a:t>
            </a:r>
            <a:endParaRPr lang="en-US" sz="540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B5F526-46B3-4E51-AEAD-A60F461AD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500"/>
              <a:t>Opinion Formation in Online Social Networks</a:t>
            </a:r>
            <a:endParaRPr lang="en-US" sz="15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168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8B6F7B-6D55-4E90-9352-9D2D3B64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Visualization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1B9056-E17A-4E06-8C2B-C436CCF5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911137"/>
          </a:xfrm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FF"/>
                </a:solidFill>
              </a:rPr>
              <a:t>200 </a:t>
            </a:r>
            <a:r>
              <a:rPr lang="de-DE" dirty="0" err="1">
                <a:solidFill>
                  <a:srgbClr val="FFFFFF"/>
                </a:solidFill>
              </a:rPr>
              <a:t>Agents</a:t>
            </a:r>
            <a:r>
              <a:rPr lang="de-DE" dirty="0">
                <a:solidFill>
                  <a:srgbClr val="FFFFFF"/>
                </a:solidFill>
              </a:rPr>
              <a:t>, 200 </a:t>
            </a:r>
            <a:r>
              <a:rPr lang="de-DE" dirty="0" err="1">
                <a:solidFill>
                  <a:srgbClr val="FFFFFF"/>
                </a:solidFill>
              </a:rPr>
              <a:t>Steps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>
                <a:solidFill>
                  <a:srgbClr val="FFFFFF"/>
                </a:solidFill>
              </a:rPr>
              <a:t>10 initial </a:t>
            </a:r>
            <a:r>
              <a:rPr lang="de-DE" err="1">
                <a:solidFill>
                  <a:srgbClr val="FFFFFF"/>
                </a:solidFill>
              </a:rPr>
              <a:t>connections</a:t>
            </a:r>
            <a:endParaRPr lang="de-DE">
              <a:solidFill>
                <a:srgbClr val="FFFFFF"/>
              </a:solidFill>
            </a:endParaRPr>
          </a:p>
          <a:p>
            <a:r>
              <a:rPr lang="de-DE" dirty="0" err="1">
                <a:solidFill>
                  <a:srgbClr val="FFFFFF"/>
                </a:solidFill>
              </a:rPr>
              <a:t>Thresholds</a:t>
            </a:r>
            <a:r>
              <a:rPr lang="de-DE" dirty="0">
                <a:solidFill>
                  <a:srgbClr val="FFFFFF"/>
                </a:solidFill>
              </a:rPr>
              <a:t>: </a:t>
            </a:r>
          </a:p>
          <a:p>
            <a:pPr lvl="1"/>
            <a:r>
              <a:rPr lang="de-DE" dirty="0" err="1">
                <a:solidFill>
                  <a:srgbClr val="FFFFFF"/>
                </a:solidFill>
              </a:rPr>
              <a:t>Update_opinion</a:t>
            </a:r>
            <a:r>
              <a:rPr lang="de-DE" dirty="0">
                <a:solidFill>
                  <a:srgbClr val="FFFFFF"/>
                </a:solidFill>
              </a:rPr>
              <a:t> = 0.3</a:t>
            </a:r>
          </a:p>
          <a:p>
            <a:pPr lvl="2"/>
            <a:r>
              <a:rPr lang="de-DE" dirty="0" err="1">
                <a:solidFill>
                  <a:srgbClr val="FFFFFF"/>
                </a:solidFill>
              </a:rPr>
              <a:t>Baseweight</a:t>
            </a:r>
            <a:r>
              <a:rPr lang="de-DE" dirty="0">
                <a:solidFill>
                  <a:srgbClr val="FFFFFF"/>
                </a:solidFill>
              </a:rPr>
              <a:t> = 0.99</a:t>
            </a:r>
          </a:p>
          <a:p>
            <a:pPr lvl="1"/>
            <a:r>
              <a:rPr lang="de-DE" dirty="0">
                <a:solidFill>
                  <a:srgbClr val="FFFFFF"/>
                </a:solidFill>
              </a:rPr>
              <a:t>Like tweet = 0.2</a:t>
            </a:r>
          </a:p>
          <a:p>
            <a:pPr lvl="1"/>
            <a:r>
              <a:rPr lang="de-DE" dirty="0">
                <a:solidFill>
                  <a:srgbClr val="FFFFFF"/>
                </a:solidFill>
              </a:rPr>
              <a:t>Retweet = 0.1</a:t>
            </a:r>
          </a:p>
          <a:p>
            <a:pPr lvl="1"/>
            <a:r>
              <a:rPr lang="de-DE" dirty="0" err="1">
                <a:solidFill>
                  <a:srgbClr val="FFFFFF"/>
                </a:solidFill>
              </a:rPr>
              <a:t>Check_regularity</a:t>
            </a:r>
            <a:r>
              <a:rPr lang="de-DE" dirty="0">
                <a:solidFill>
                  <a:srgbClr val="FFFFFF"/>
                </a:solidFill>
              </a:rPr>
              <a:t> = 0.4</a:t>
            </a:r>
          </a:p>
          <a:p>
            <a:r>
              <a:rPr lang="de-DE" dirty="0">
                <a:solidFill>
                  <a:srgbClr val="FFFFFF"/>
                </a:solidFill>
              </a:rPr>
              <a:t>4 </a:t>
            </a:r>
            <a:r>
              <a:rPr lang="de-DE" dirty="0" err="1">
                <a:solidFill>
                  <a:srgbClr val="FFFFFF"/>
                </a:solidFill>
              </a:rPr>
              <a:t>agents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joining</a:t>
            </a:r>
            <a:r>
              <a:rPr lang="de-DE" dirty="0">
                <a:solidFill>
                  <a:srgbClr val="FFFFFF"/>
                </a:solidFill>
              </a:rPr>
              <a:t> at </a:t>
            </a:r>
            <a:r>
              <a:rPr lang="de-DE" dirty="0" err="1">
                <a:solidFill>
                  <a:srgbClr val="FFFFFF"/>
                </a:solidFill>
              </a:rPr>
              <a:t>each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step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 dirty="0" err="1">
                <a:solidFill>
                  <a:srgbClr val="FFFFFF"/>
                </a:solidFill>
              </a:rPr>
              <a:t>Agents</a:t>
            </a:r>
            <a:r>
              <a:rPr lang="de-DE" dirty="0">
                <a:solidFill>
                  <a:srgbClr val="FFFFFF"/>
                </a:solidFill>
              </a:rPr>
              <a:t> form </a:t>
            </a:r>
            <a:r>
              <a:rPr lang="de-DE" dirty="0" err="1">
                <a:solidFill>
                  <a:srgbClr val="FFFFFF"/>
                </a:solidFill>
              </a:rPr>
              <a:t>consensus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57FA054-198B-4A83-805E-9FD12E71D135}"/>
              </a:ext>
            </a:extLst>
          </p:cNvPr>
          <p:cNvSpPr/>
          <p:nvPr/>
        </p:nvSpPr>
        <p:spPr>
          <a:xfrm>
            <a:off x="4192621" y="0"/>
            <a:ext cx="799937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7F107B-0636-4D08-AB7A-5CCA2D5B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6068" y="1110698"/>
            <a:ext cx="7765773" cy="44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9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8B6F7B-6D55-4E90-9352-9D2D3B64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Visualization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1B9056-E17A-4E06-8C2B-C436CCF5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892283"/>
          </a:xfrm>
        </p:spPr>
        <p:txBody>
          <a:bodyPr>
            <a:normAutofit fontScale="92500"/>
          </a:bodyPr>
          <a:lstStyle/>
          <a:p>
            <a:r>
              <a:rPr lang="de-DE" dirty="0">
                <a:solidFill>
                  <a:srgbClr val="FFFFFF"/>
                </a:solidFill>
              </a:rPr>
              <a:t>200 </a:t>
            </a:r>
            <a:r>
              <a:rPr lang="de-DE" dirty="0" err="1">
                <a:solidFill>
                  <a:srgbClr val="FFFFFF"/>
                </a:solidFill>
              </a:rPr>
              <a:t>Agents</a:t>
            </a:r>
            <a:r>
              <a:rPr lang="de-DE" dirty="0">
                <a:solidFill>
                  <a:srgbClr val="FFFFFF"/>
                </a:solidFill>
              </a:rPr>
              <a:t>, 200 </a:t>
            </a:r>
            <a:r>
              <a:rPr lang="de-DE" dirty="0" err="1">
                <a:solidFill>
                  <a:srgbClr val="FFFFFF"/>
                </a:solidFill>
              </a:rPr>
              <a:t>Steps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>
                <a:solidFill>
                  <a:srgbClr val="FFFFFF"/>
                </a:solidFill>
              </a:rPr>
              <a:t>10 initial connections</a:t>
            </a:r>
          </a:p>
          <a:p>
            <a:r>
              <a:rPr lang="de-DE" dirty="0">
                <a:solidFill>
                  <a:srgbClr val="FFFFFF"/>
                </a:solidFill>
              </a:rPr>
              <a:t>Very </a:t>
            </a:r>
            <a:r>
              <a:rPr lang="de-DE" dirty="0" err="1">
                <a:solidFill>
                  <a:srgbClr val="FFFFFF"/>
                </a:solidFill>
              </a:rPr>
              <a:t>narrow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thresholds</a:t>
            </a:r>
            <a:r>
              <a:rPr lang="de-DE" dirty="0">
                <a:solidFill>
                  <a:srgbClr val="FFFFFF"/>
                </a:solidFill>
              </a:rPr>
              <a:t>: </a:t>
            </a:r>
          </a:p>
          <a:p>
            <a:pPr lvl="1"/>
            <a:r>
              <a:rPr lang="de-DE" dirty="0" err="1">
                <a:solidFill>
                  <a:srgbClr val="FFFFFF"/>
                </a:solidFill>
              </a:rPr>
              <a:t>Update_opinion</a:t>
            </a:r>
            <a:r>
              <a:rPr lang="de-DE" dirty="0">
                <a:solidFill>
                  <a:srgbClr val="FFFFFF"/>
                </a:solidFill>
              </a:rPr>
              <a:t> = 0.1</a:t>
            </a:r>
          </a:p>
          <a:p>
            <a:pPr lvl="2"/>
            <a:r>
              <a:rPr lang="de-DE" dirty="0" err="1">
                <a:solidFill>
                  <a:srgbClr val="FFFFFF"/>
                </a:solidFill>
              </a:rPr>
              <a:t>Baseweight</a:t>
            </a:r>
            <a:r>
              <a:rPr lang="de-DE" dirty="0">
                <a:solidFill>
                  <a:srgbClr val="FFFFFF"/>
                </a:solidFill>
              </a:rPr>
              <a:t> = 0.99</a:t>
            </a:r>
          </a:p>
          <a:p>
            <a:pPr lvl="1"/>
            <a:r>
              <a:rPr lang="de-DE" dirty="0">
                <a:solidFill>
                  <a:srgbClr val="FFFFFF"/>
                </a:solidFill>
              </a:rPr>
              <a:t>Like tweet = 0.2</a:t>
            </a:r>
          </a:p>
          <a:p>
            <a:pPr lvl="1"/>
            <a:r>
              <a:rPr lang="de-DE" dirty="0">
                <a:solidFill>
                  <a:srgbClr val="FFFFFF"/>
                </a:solidFill>
              </a:rPr>
              <a:t>Retweet = 0.1</a:t>
            </a:r>
          </a:p>
          <a:p>
            <a:r>
              <a:rPr lang="de-DE" dirty="0">
                <a:solidFill>
                  <a:srgbClr val="FFFFFF"/>
                </a:solidFill>
              </a:rPr>
              <a:t>4 </a:t>
            </a:r>
            <a:r>
              <a:rPr lang="de-DE" dirty="0" err="1">
                <a:solidFill>
                  <a:srgbClr val="FFFFFF"/>
                </a:solidFill>
              </a:rPr>
              <a:t>agents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joining</a:t>
            </a:r>
            <a:r>
              <a:rPr lang="de-DE" dirty="0">
                <a:solidFill>
                  <a:srgbClr val="FFFFFF"/>
                </a:solidFill>
              </a:rPr>
              <a:t> at </a:t>
            </a:r>
            <a:r>
              <a:rPr lang="de-DE" dirty="0" err="1">
                <a:solidFill>
                  <a:srgbClr val="FFFFFF"/>
                </a:solidFill>
              </a:rPr>
              <a:t>each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step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Now, the opinion distribution stays broader and less consensual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57FA054-198B-4A83-805E-9FD12E71D135}"/>
              </a:ext>
            </a:extLst>
          </p:cNvPr>
          <p:cNvSpPr/>
          <p:nvPr/>
        </p:nvSpPr>
        <p:spPr>
          <a:xfrm>
            <a:off x="4192621" y="0"/>
            <a:ext cx="799937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7F107B-0636-4D08-AB7A-5CCA2D5B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" t="1207" r="506" b="1151"/>
          <a:stretch/>
        </p:blipFill>
        <p:spPr>
          <a:xfrm>
            <a:off x="4345925" y="1089512"/>
            <a:ext cx="7846060" cy="451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49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8B6F7B-6D55-4E90-9352-9D2D3B64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Visualization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1B9056-E17A-4E06-8C2B-C436CCF5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8922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development of mean opinion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57FA054-198B-4A83-805E-9FD12E71D135}"/>
              </a:ext>
            </a:extLst>
          </p:cNvPr>
          <p:cNvSpPr/>
          <p:nvPr/>
        </p:nvSpPr>
        <p:spPr>
          <a:xfrm>
            <a:off x="4192621" y="0"/>
            <a:ext cx="799937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Karte, stehend, Mann enthält.&#10;&#10;Automatisch generierte Beschreibung">
            <a:extLst>
              <a:ext uri="{FF2B5EF4-FFF2-40B4-BE49-F238E27FC236}">
                <a16:creationId xmlns:a16="http://schemas.microsoft.com/office/drawing/2014/main" id="{C9E054F6-A8D6-4B1E-BA26-11BFC9CC0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0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5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8B6F7B-6D55-4E90-9352-9D2D3B64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Visualization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1B9056-E17A-4E06-8C2B-C436CCF5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8922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looking at specific agents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57FA054-198B-4A83-805E-9FD12E71D135}"/>
              </a:ext>
            </a:extLst>
          </p:cNvPr>
          <p:cNvSpPr/>
          <p:nvPr/>
        </p:nvSpPr>
        <p:spPr>
          <a:xfrm>
            <a:off x="4192621" y="0"/>
            <a:ext cx="799937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Karte, Drachen, Mann enthält.&#10;&#10;Automatisch generierte Beschreibung">
            <a:extLst>
              <a:ext uri="{FF2B5EF4-FFF2-40B4-BE49-F238E27FC236}">
                <a16:creationId xmlns:a16="http://schemas.microsoft.com/office/drawing/2014/main" id="{ED315DD4-A7A5-46B9-B20D-9B419A6E0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178" y="37083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2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8B6F7B-6D55-4E90-9352-9D2D3B64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Visualization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1B9056-E17A-4E06-8C2B-C436CCF5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8922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looking at specific agents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57FA054-198B-4A83-805E-9FD12E71D135}"/>
              </a:ext>
            </a:extLst>
          </p:cNvPr>
          <p:cNvSpPr/>
          <p:nvPr/>
        </p:nvSpPr>
        <p:spPr>
          <a:xfrm>
            <a:off x="4192621" y="0"/>
            <a:ext cx="799937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Karte, Mann, Drachen enthält.&#10;&#10;Automatisch generierte Beschreibung">
            <a:extLst>
              <a:ext uri="{FF2B5EF4-FFF2-40B4-BE49-F238E27FC236}">
                <a16:creationId xmlns:a16="http://schemas.microsoft.com/office/drawing/2014/main" id="{E58DE5B9-A5E0-4D34-B358-87352791D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7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B1358-661D-4B0D-B2CB-9D32830D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Functionalities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think</a:t>
            </a:r>
            <a:r>
              <a:rPr lang="de-DE"/>
              <a:t> </a:t>
            </a:r>
            <a:r>
              <a:rPr lang="de-DE" err="1"/>
              <a:t>about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D1066-505B-4F31-9C04-B48BE953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Agent </a:t>
            </a:r>
            <a:r>
              <a:rPr lang="de-DE" err="1"/>
              <a:t>personality</a:t>
            </a:r>
            <a:endParaRPr lang="de-DE"/>
          </a:p>
          <a:p>
            <a:r>
              <a:rPr lang="en-US"/>
              <a:t>Social Bots</a:t>
            </a:r>
          </a:p>
          <a:p>
            <a:r>
              <a:rPr lang="en-US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52455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B8D1C-5915-41D0-8E57-8D96E942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Purpose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B1F90-42C2-48A8-AC84-FA1368BC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indent="-216000">
              <a:buFont typeface="Calibri" panose="020F0502020204030204" pitchFamily="34" charset="0"/>
              <a:buChar char="_"/>
            </a:pPr>
            <a:r>
              <a:rPr lang="de-DE" err="1"/>
              <a:t>Simulate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b="1" err="1"/>
              <a:t>opinion</a:t>
            </a:r>
            <a:r>
              <a:rPr lang="de-DE" b="1"/>
              <a:t> </a:t>
            </a:r>
            <a:r>
              <a:rPr lang="de-DE" b="1" err="1"/>
              <a:t>formation</a:t>
            </a:r>
            <a:r>
              <a:rPr lang="de-DE"/>
              <a:t> on </a:t>
            </a:r>
            <a:r>
              <a:rPr lang="de-DE" err="1"/>
              <a:t>twitter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using</a:t>
            </a:r>
            <a:r>
              <a:rPr lang="de-DE"/>
              <a:t> Agent </a:t>
            </a:r>
            <a:r>
              <a:rPr lang="de-DE" err="1"/>
              <a:t>Based</a:t>
            </a:r>
            <a:r>
              <a:rPr lang="de-DE"/>
              <a:t> Modelling</a:t>
            </a:r>
          </a:p>
          <a:p>
            <a:pPr marL="216000" indent="-216000">
              <a:buFont typeface="Calibri" panose="020F0502020204030204" pitchFamily="34" charset="0"/>
              <a:buChar char="_"/>
            </a:pPr>
            <a:r>
              <a:rPr lang="de-DE" err="1"/>
              <a:t>Visualize</a:t>
            </a:r>
            <a:r>
              <a:rPr lang="de-DE"/>
              <a:t> </a:t>
            </a:r>
            <a:r>
              <a:rPr lang="de-DE" b="1" err="1"/>
              <a:t>opinion</a:t>
            </a:r>
            <a:r>
              <a:rPr lang="de-DE" b="1"/>
              <a:t> </a:t>
            </a:r>
            <a:r>
              <a:rPr lang="de-DE" b="1" err="1"/>
              <a:t>distribution</a:t>
            </a:r>
            <a:r>
              <a:rPr lang="de-DE" b="1"/>
              <a:t> </a:t>
            </a:r>
            <a:r>
              <a:rPr lang="de-DE" b="1" err="1"/>
              <a:t>over</a:t>
            </a:r>
            <a:r>
              <a:rPr lang="de-DE" b="1"/>
              <a:t> time</a:t>
            </a:r>
          </a:p>
          <a:p>
            <a:pPr marL="216000" indent="-216000">
              <a:buFont typeface="Calibri" panose="020F0502020204030204" pitchFamily="34" charset="0"/>
              <a:buChar char="_"/>
            </a:pPr>
            <a:r>
              <a:rPr lang="de-DE" err="1"/>
              <a:t>Detect</a:t>
            </a:r>
            <a:r>
              <a:rPr lang="de-DE"/>
              <a:t> </a:t>
            </a:r>
            <a:r>
              <a:rPr lang="de-DE" b="1"/>
              <a:t>network </a:t>
            </a:r>
            <a:r>
              <a:rPr lang="de-DE" b="1" err="1"/>
              <a:t>effects</a:t>
            </a:r>
            <a:r>
              <a:rPr lang="de-DE"/>
              <a:t> (</a:t>
            </a:r>
            <a:r>
              <a:rPr lang="de-DE" err="1"/>
              <a:t>cascades</a:t>
            </a:r>
            <a:r>
              <a:rPr lang="de-DE"/>
              <a:t>, </a:t>
            </a:r>
            <a:r>
              <a:rPr lang="de-DE" err="1"/>
              <a:t>clustering</a:t>
            </a:r>
            <a:r>
              <a:rPr lang="de-DE"/>
              <a:t>, </a:t>
            </a:r>
            <a:r>
              <a:rPr lang="de-DE" err="1"/>
              <a:t>isolation</a:t>
            </a:r>
            <a:r>
              <a:rPr lang="de-DE"/>
              <a:t>)</a:t>
            </a:r>
          </a:p>
          <a:p>
            <a:pPr marL="216000" indent="-216000">
              <a:buFont typeface="Calibri" panose="020F0502020204030204" pitchFamily="34" charset="0"/>
              <a:buChar char="_"/>
            </a:pPr>
            <a:r>
              <a:rPr lang="de-DE"/>
              <a:t>Play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parameters</a:t>
            </a:r>
            <a:endParaRPr lang="de-DE"/>
          </a:p>
          <a:p>
            <a:pPr marL="216000" indent="-216000">
              <a:buFont typeface="Calibri" panose="020F0502020204030204" pitchFamily="34" charset="0"/>
              <a:buChar char="_"/>
            </a:pPr>
            <a:r>
              <a:rPr lang="de-DE" err="1"/>
              <a:t>Develop</a:t>
            </a:r>
            <a:r>
              <a:rPr lang="de-DE"/>
              <a:t> </a:t>
            </a:r>
            <a:r>
              <a:rPr lang="de-DE" b="1" err="1"/>
              <a:t>simulation</a:t>
            </a:r>
            <a:r>
              <a:rPr lang="de-DE" b="1"/>
              <a:t> </a:t>
            </a:r>
            <a:r>
              <a:rPr lang="de-DE" b="1" err="1"/>
              <a:t>environment</a:t>
            </a:r>
            <a:r>
              <a:rPr lang="de-DE" b="1"/>
              <a:t> </a:t>
            </a:r>
            <a:r>
              <a:rPr lang="de-DE" b="1" err="1"/>
              <a:t>package</a:t>
            </a:r>
            <a:r>
              <a:rPr lang="de-DE" b="1"/>
              <a:t> </a:t>
            </a:r>
            <a:r>
              <a:rPr lang="de-DE" err="1"/>
              <a:t>for</a:t>
            </a:r>
            <a:r>
              <a:rPr lang="de-DE"/>
              <a:t> Opinion Formation in Twitter Networks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16F0F-77E6-4337-B104-1781CF89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Status Quo: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2D096-224A-49BB-8DD1-43266C74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Create Network:</a:t>
            </a:r>
          </a:p>
          <a:p>
            <a:pPr lvl="1"/>
            <a:r>
              <a:rPr lang="de-DE" err="1"/>
              <a:t>Creates</a:t>
            </a:r>
            <a:r>
              <a:rPr lang="de-DE"/>
              <a:t> a </a:t>
            </a:r>
            <a:r>
              <a:rPr lang="de-DE" err="1"/>
              <a:t>Bárabasi</a:t>
            </a:r>
            <a:r>
              <a:rPr lang="de-DE"/>
              <a:t>-Albert network </a:t>
            </a:r>
            <a:r>
              <a:rPr lang="de-DE" err="1"/>
              <a:t>based</a:t>
            </a:r>
            <a:r>
              <a:rPr lang="de-DE"/>
              <a:t> on </a:t>
            </a:r>
            <a:r>
              <a:rPr lang="de-DE" err="1"/>
              <a:t>preferential</a:t>
            </a:r>
            <a:r>
              <a:rPr lang="de-DE"/>
              <a:t> </a:t>
            </a:r>
            <a:r>
              <a:rPr lang="de-DE" err="1"/>
              <a:t>attachment</a:t>
            </a:r>
            <a:endParaRPr lang="de-DE"/>
          </a:p>
          <a:p>
            <a:r>
              <a:rPr lang="de-DE"/>
              <a:t>Update Network:</a:t>
            </a:r>
          </a:p>
          <a:p>
            <a:pPr lvl="1"/>
            <a:r>
              <a:rPr lang="de-DE"/>
              <a:t>Add </a:t>
            </a:r>
            <a:r>
              <a:rPr lang="de-DE" err="1"/>
              <a:t>agents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network </a:t>
            </a:r>
            <a:r>
              <a:rPr lang="de-DE" err="1"/>
              <a:t>over</a:t>
            </a:r>
            <a:r>
              <a:rPr lang="de-DE"/>
              <a:t> time</a:t>
            </a:r>
          </a:p>
          <a:p>
            <a:pPr lvl="1"/>
            <a:r>
              <a:rPr lang="de-DE"/>
              <a:t>New </a:t>
            </a:r>
            <a:r>
              <a:rPr lang="de-DE" err="1"/>
              <a:t>agents</a:t>
            </a:r>
            <a:r>
              <a:rPr lang="de-DE"/>
              <a:t> connect </a:t>
            </a:r>
            <a:r>
              <a:rPr lang="de-DE" err="1"/>
              <a:t>based</a:t>
            </a:r>
            <a:r>
              <a:rPr lang="de-DE"/>
              <a:t> on </a:t>
            </a:r>
            <a:r>
              <a:rPr lang="de-DE" err="1"/>
              <a:t>preferential</a:t>
            </a:r>
            <a:r>
              <a:rPr lang="de-DE"/>
              <a:t> </a:t>
            </a:r>
            <a:r>
              <a:rPr lang="de-DE" err="1"/>
              <a:t>attachment</a:t>
            </a:r>
            <a:r>
              <a:rPr lang="de-DE"/>
              <a:t> </a:t>
            </a:r>
            <a:r>
              <a:rPr lang="de-DE" err="1"/>
              <a:t>list</a:t>
            </a:r>
            <a:r>
              <a:rPr lang="de-DE"/>
              <a:t> </a:t>
            </a:r>
            <a:r>
              <a:rPr lang="de-DE" err="1"/>
              <a:t>randomly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n initial </a:t>
            </a:r>
            <a:r>
              <a:rPr lang="de-DE" err="1"/>
              <a:t>agents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87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3A398-0723-4107-9948-39B036EE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Status Quo: </a:t>
            </a:r>
            <a:r>
              <a:rPr lang="de-DE" err="1"/>
              <a:t>Agents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2B741-248C-451A-84B2-AAA2BFB08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de-DE" err="1"/>
              <a:t>opinion</a:t>
            </a:r>
            <a:endParaRPr lang="de-DE"/>
          </a:p>
          <a:p>
            <a:r>
              <a:rPr lang="de-DE" err="1"/>
              <a:t>inclination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interact</a:t>
            </a:r>
            <a:endParaRPr lang="de-DE"/>
          </a:p>
          <a:p>
            <a:r>
              <a:rPr lang="de-DE" err="1"/>
              <a:t>perceived</a:t>
            </a:r>
            <a:r>
              <a:rPr lang="de-DE"/>
              <a:t> </a:t>
            </a:r>
            <a:r>
              <a:rPr lang="de-DE" err="1"/>
              <a:t>public</a:t>
            </a:r>
            <a:r>
              <a:rPr lang="de-DE"/>
              <a:t> </a:t>
            </a:r>
            <a:r>
              <a:rPr lang="de-DE" err="1"/>
              <a:t>opinion</a:t>
            </a:r>
            <a:endParaRPr lang="de-DE"/>
          </a:p>
          <a:p>
            <a:r>
              <a:rPr lang="de-DE"/>
              <a:t>check </a:t>
            </a:r>
            <a:r>
              <a:rPr lang="de-DE" err="1"/>
              <a:t>regularity</a:t>
            </a:r>
            <a:endParaRPr lang="de-DE"/>
          </a:p>
          <a:p>
            <a:r>
              <a:rPr lang="de-DE" err="1"/>
              <a:t>active</a:t>
            </a:r>
            <a:r>
              <a:rPr lang="de-DE"/>
              <a:t> (</a:t>
            </a:r>
            <a:r>
              <a:rPr lang="de-DE" err="1"/>
              <a:t>boolean</a:t>
            </a:r>
            <a:r>
              <a:rPr lang="de-DE"/>
              <a:t>)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 err="1"/>
              <a:t>inactive</a:t>
            </a:r>
            <a:r>
              <a:rPr lang="de-DE"/>
              <a:t> </a:t>
            </a:r>
            <a:r>
              <a:rPr lang="de-DE" err="1"/>
              <a:t>ticks</a:t>
            </a:r>
            <a:endParaRPr lang="de-DE"/>
          </a:p>
          <a:p>
            <a:r>
              <a:rPr lang="de-DE" err="1"/>
              <a:t>feed</a:t>
            </a:r>
            <a:endParaRPr lang="de-DE"/>
          </a:p>
          <a:p>
            <a:r>
              <a:rPr lang="de-DE" err="1"/>
              <a:t>liked</a:t>
            </a:r>
            <a:r>
              <a:rPr lang="de-DE"/>
              <a:t> Tweets</a:t>
            </a:r>
          </a:p>
          <a:p>
            <a:r>
              <a:rPr lang="de-DE" err="1"/>
              <a:t>retweeted</a:t>
            </a:r>
            <a:r>
              <a:rPr lang="de-DE"/>
              <a:t> Tweets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8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3A398-0723-4107-9948-39B036EE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Status Quo: Tweet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2B741-248C-451A-84B2-AAA2BFB08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/>
              <a:t>opinion</a:t>
            </a:r>
          </a:p>
          <a:p>
            <a:r>
              <a:rPr lang="en-US"/>
              <a:t>weight</a:t>
            </a:r>
          </a:p>
          <a:p>
            <a:r>
              <a:rPr lang="en-US"/>
              <a:t>source agent</a:t>
            </a:r>
          </a:p>
          <a:p>
            <a:r>
              <a:rPr lang="en-US"/>
              <a:t>published at (tick)</a:t>
            </a:r>
          </a:p>
          <a:p>
            <a:r>
              <a:rPr lang="en-US"/>
              <a:t>like count</a:t>
            </a:r>
          </a:p>
          <a:p>
            <a:r>
              <a:rPr lang="en-US"/>
              <a:t>retweet count</a:t>
            </a:r>
          </a:p>
        </p:txBody>
      </p:sp>
    </p:spTree>
    <p:extLst>
      <p:ext uri="{BB962C8B-B14F-4D97-AF65-F5344CB8AC3E}">
        <p14:creationId xmlns:p14="http://schemas.microsoft.com/office/powerpoint/2010/main" val="292645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C7640-BA0D-412E-B364-7C34A184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Status Quo: Simulation </a:t>
            </a:r>
            <a:r>
              <a:rPr lang="de-DE" err="1"/>
              <a:t>Step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B844E-9B0B-4C8A-A2AA-CD8E459CF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Active</a:t>
            </a:r>
            <a:r>
              <a:rPr lang="de-DE"/>
              <a:t> </a:t>
            </a:r>
            <a:r>
              <a:rPr lang="de-DE" err="1"/>
              <a:t>agents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shuffled</a:t>
            </a:r>
            <a:r>
              <a:rPr lang="de-DE"/>
              <a:t>,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agent</a:t>
            </a:r>
            <a:r>
              <a:rPr lang="de-DE"/>
              <a:t> </a:t>
            </a:r>
            <a:r>
              <a:rPr lang="de-DE" err="1"/>
              <a:t>performs</a:t>
            </a:r>
            <a:r>
              <a:rPr lang="de-DE"/>
              <a:t> </a:t>
            </a:r>
            <a:r>
              <a:rPr lang="de-DE" err="1"/>
              <a:t>following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: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86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B2460-0384-4B91-AEF8-2BA2FC75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Logging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67E68-0F07-45E2-9C5E-1B382DC9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Current</a:t>
            </a:r>
            <a:r>
              <a:rPr lang="de-DE"/>
              <a:t> logs </a:t>
            </a:r>
            <a:r>
              <a:rPr lang="de-DE" err="1"/>
              <a:t>contain</a:t>
            </a:r>
            <a:r>
              <a:rPr lang="de-DE"/>
              <a:t>:</a:t>
            </a:r>
          </a:p>
          <a:p>
            <a:pPr lvl="1"/>
            <a:r>
              <a:rPr lang="de-DE"/>
              <a:t>Dataframe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agent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: </a:t>
            </a:r>
          </a:p>
          <a:p>
            <a:pPr lvl="2"/>
            <a:r>
              <a:rPr lang="de-DE" err="1"/>
              <a:t>opinion</a:t>
            </a:r>
            <a:r>
              <a:rPr lang="de-DE"/>
              <a:t>, </a:t>
            </a:r>
            <a:r>
              <a:rPr lang="de-DE" err="1"/>
              <a:t>indegree</a:t>
            </a:r>
            <a:r>
              <a:rPr lang="de-DE"/>
              <a:t>, </a:t>
            </a:r>
            <a:r>
              <a:rPr lang="de-DE" err="1"/>
              <a:t>active</a:t>
            </a:r>
            <a:r>
              <a:rPr lang="de-DE"/>
              <a:t> </a:t>
            </a:r>
            <a:r>
              <a:rPr lang="de-DE" err="1"/>
              <a:t>status</a:t>
            </a:r>
            <a:r>
              <a:rPr lang="de-DE"/>
              <a:t>, </a:t>
            </a:r>
            <a:r>
              <a:rPr lang="de-DE" err="1"/>
              <a:t>perceived</a:t>
            </a:r>
            <a:r>
              <a:rPr lang="de-DE"/>
              <a:t> </a:t>
            </a:r>
            <a:r>
              <a:rPr lang="de-DE" err="1"/>
              <a:t>public</a:t>
            </a:r>
            <a:r>
              <a:rPr lang="de-DE"/>
              <a:t> </a:t>
            </a:r>
            <a:r>
              <a:rPr lang="de-DE" err="1"/>
              <a:t>opinion</a:t>
            </a:r>
            <a:r>
              <a:rPr lang="de-DE"/>
              <a:t>, </a:t>
            </a:r>
            <a:r>
              <a:rPr lang="de-DE" err="1"/>
              <a:t>inactive</a:t>
            </a:r>
            <a:r>
              <a:rPr lang="de-DE"/>
              <a:t> </a:t>
            </a:r>
            <a:r>
              <a:rPr lang="de-DE" err="1"/>
              <a:t>ticks</a:t>
            </a:r>
            <a:r>
              <a:rPr lang="de-DE"/>
              <a:t>, and </a:t>
            </a:r>
            <a:r>
              <a:rPr lang="de-DE" err="1"/>
              <a:t>inclination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interact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step</a:t>
            </a:r>
            <a:endParaRPr lang="de-DE"/>
          </a:p>
          <a:p>
            <a:pPr lvl="1"/>
            <a:r>
              <a:rPr lang="de-DE" err="1"/>
              <a:t>Agent_list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all </a:t>
            </a:r>
            <a:r>
              <a:rPr lang="de-DE" err="1"/>
              <a:t>agents</a:t>
            </a:r>
            <a:r>
              <a:rPr lang="de-DE"/>
              <a:t> (also </a:t>
            </a:r>
            <a:r>
              <a:rPr lang="de-DE" err="1"/>
              <a:t>inactives</a:t>
            </a:r>
            <a:r>
              <a:rPr lang="de-DE"/>
              <a:t>) at final </a:t>
            </a:r>
            <a:r>
              <a:rPr lang="de-DE" err="1"/>
              <a:t>state</a:t>
            </a:r>
            <a:endParaRPr lang="de-DE"/>
          </a:p>
          <a:p>
            <a:pPr lvl="1"/>
            <a:r>
              <a:rPr lang="de-DE"/>
              <a:t>Graph </a:t>
            </a:r>
            <a:r>
              <a:rPr lang="de-DE" err="1"/>
              <a:t>representing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final network </a:t>
            </a:r>
            <a:r>
              <a:rPr lang="de-DE" err="1"/>
              <a:t>structure</a:t>
            </a:r>
            <a:endParaRPr lang="de-DE"/>
          </a:p>
          <a:p>
            <a:pPr lvl="1"/>
            <a:r>
              <a:rPr lang="de-DE"/>
              <a:t>Tweet List </a:t>
            </a:r>
            <a:r>
              <a:rPr lang="de-DE" err="1"/>
              <a:t>with</a:t>
            </a:r>
            <a:r>
              <a:rPr lang="de-DE"/>
              <a:t> all </a:t>
            </a:r>
            <a:r>
              <a:rPr lang="de-DE" err="1"/>
              <a:t>published</a:t>
            </a:r>
            <a:r>
              <a:rPr lang="de-DE"/>
              <a:t> </a:t>
            </a:r>
            <a:r>
              <a:rPr lang="de-DE" err="1"/>
              <a:t>tweets</a:t>
            </a:r>
            <a:r>
              <a:rPr lang="de-DE"/>
              <a:t> in </a:t>
            </a:r>
            <a:r>
              <a:rPr lang="de-DE" err="1"/>
              <a:t>simulation</a:t>
            </a:r>
            <a:r>
              <a:rPr lang="de-DE"/>
              <a:t>, </a:t>
            </a:r>
            <a:r>
              <a:rPr lang="de-DE" err="1"/>
              <a:t>every</a:t>
            </a:r>
            <a:r>
              <a:rPr lang="de-DE"/>
              <a:t> tweet in final </a:t>
            </a:r>
            <a:r>
              <a:rPr lang="de-DE" err="1"/>
              <a:t>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F45575-5B8A-48AB-93CF-CC6F3E3B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Parameters to think about</a:t>
            </a:r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7463ED24-BE0A-41C7-AFC2-A10398280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434013"/>
              </p:ext>
            </p:extLst>
          </p:nvPr>
        </p:nvGraphicFramePr>
        <p:xfrm>
          <a:off x="4270522" y="219542"/>
          <a:ext cx="7729799" cy="6418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227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8B6F7B-6D55-4E90-9352-9D2D3B64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Visualization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1B9056-E17A-4E06-8C2B-C436CCF58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95826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200 </a:t>
            </a:r>
            <a:r>
              <a:rPr lang="de-DE" dirty="0" err="1">
                <a:solidFill>
                  <a:srgbClr val="FFFFFF"/>
                </a:solidFill>
              </a:rPr>
              <a:t>Agents</a:t>
            </a:r>
            <a:r>
              <a:rPr lang="de-DE" dirty="0">
                <a:solidFill>
                  <a:srgbClr val="FFFFFF"/>
                </a:solidFill>
              </a:rPr>
              <a:t>, 200 </a:t>
            </a:r>
            <a:r>
              <a:rPr lang="de-DE" dirty="0" err="1">
                <a:solidFill>
                  <a:srgbClr val="FFFFFF"/>
                </a:solidFill>
              </a:rPr>
              <a:t>Steps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>
                <a:solidFill>
                  <a:srgbClr val="FFFFFF"/>
                </a:solidFill>
              </a:rPr>
              <a:t>10 initial </a:t>
            </a:r>
            <a:r>
              <a:rPr lang="de-DE" err="1">
                <a:solidFill>
                  <a:srgbClr val="FFFFFF"/>
                </a:solidFill>
              </a:rPr>
              <a:t>connections</a:t>
            </a:r>
            <a:endParaRPr lang="de-DE">
              <a:solidFill>
                <a:srgbClr val="FFFFFF"/>
              </a:solidFill>
            </a:endParaRPr>
          </a:p>
          <a:p>
            <a:r>
              <a:rPr lang="de-DE" dirty="0" err="1">
                <a:solidFill>
                  <a:srgbClr val="FFFFFF"/>
                </a:solidFill>
              </a:rPr>
              <a:t>Thresholds</a:t>
            </a:r>
            <a:r>
              <a:rPr lang="de-DE" dirty="0">
                <a:solidFill>
                  <a:srgbClr val="FFFFFF"/>
                </a:solidFill>
              </a:rPr>
              <a:t>: </a:t>
            </a:r>
          </a:p>
          <a:p>
            <a:pPr lvl="1"/>
            <a:r>
              <a:rPr lang="de-DE" dirty="0" err="1">
                <a:solidFill>
                  <a:srgbClr val="FFFFFF"/>
                </a:solidFill>
              </a:rPr>
              <a:t>Update_opinion</a:t>
            </a:r>
            <a:r>
              <a:rPr lang="de-DE" dirty="0">
                <a:solidFill>
                  <a:srgbClr val="FFFFFF"/>
                </a:solidFill>
              </a:rPr>
              <a:t> = 0.3</a:t>
            </a:r>
          </a:p>
          <a:p>
            <a:pPr lvl="2"/>
            <a:r>
              <a:rPr lang="de-DE" dirty="0" err="1">
                <a:solidFill>
                  <a:srgbClr val="FFFFFF"/>
                </a:solidFill>
              </a:rPr>
              <a:t>Baseweight</a:t>
            </a:r>
            <a:r>
              <a:rPr lang="de-DE" dirty="0">
                <a:solidFill>
                  <a:srgbClr val="FFFFFF"/>
                </a:solidFill>
              </a:rPr>
              <a:t> = 0.99</a:t>
            </a:r>
          </a:p>
          <a:p>
            <a:pPr lvl="1"/>
            <a:r>
              <a:rPr lang="de-DE" dirty="0">
                <a:solidFill>
                  <a:srgbClr val="FFFFFF"/>
                </a:solidFill>
              </a:rPr>
              <a:t>Like tweet = 0.2</a:t>
            </a:r>
          </a:p>
          <a:p>
            <a:pPr lvl="1"/>
            <a:r>
              <a:rPr lang="de-DE" dirty="0">
                <a:solidFill>
                  <a:srgbClr val="FFFFFF"/>
                </a:solidFill>
              </a:rPr>
              <a:t>Retweet = 0.1</a:t>
            </a:r>
          </a:p>
          <a:p>
            <a:r>
              <a:rPr lang="de-DE" dirty="0">
                <a:solidFill>
                  <a:srgbClr val="FFFFFF"/>
                </a:solidFill>
              </a:rPr>
              <a:t>4 </a:t>
            </a:r>
            <a:r>
              <a:rPr lang="de-DE" dirty="0" err="1">
                <a:solidFill>
                  <a:srgbClr val="FFFFFF"/>
                </a:solidFill>
              </a:rPr>
              <a:t>agents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joining</a:t>
            </a:r>
            <a:r>
              <a:rPr lang="de-DE" dirty="0">
                <a:solidFill>
                  <a:srgbClr val="FFFFFF"/>
                </a:solidFill>
              </a:rPr>
              <a:t> at </a:t>
            </a:r>
            <a:r>
              <a:rPr lang="de-DE" dirty="0" err="1">
                <a:solidFill>
                  <a:srgbClr val="FFFFFF"/>
                </a:solidFill>
              </a:rPr>
              <a:t>each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step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 dirty="0" err="1">
                <a:solidFill>
                  <a:srgbClr val="FFFFFF"/>
                </a:solidFill>
              </a:rPr>
              <a:t>Agents</a:t>
            </a:r>
            <a:r>
              <a:rPr lang="de-DE" dirty="0">
                <a:solidFill>
                  <a:srgbClr val="FFFFFF"/>
                </a:solidFill>
              </a:rPr>
              <a:t> form </a:t>
            </a:r>
            <a:r>
              <a:rPr lang="de-DE" dirty="0" err="1">
                <a:solidFill>
                  <a:srgbClr val="FFFFFF"/>
                </a:solidFill>
              </a:rPr>
              <a:t>consensus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57FA054-198B-4A83-805E-9FD12E71D135}"/>
              </a:ext>
            </a:extLst>
          </p:cNvPr>
          <p:cNvSpPr/>
          <p:nvPr/>
        </p:nvSpPr>
        <p:spPr>
          <a:xfrm>
            <a:off x="4192621" y="0"/>
            <a:ext cx="799937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7F107B-0636-4D08-AB7A-5CCA2D5B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5925" y="1110698"/>
            <a:ext cx="7846060" cy="44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75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90D29D39E0E341A4A79A7EDF5294B6" ma:contentTypeVersion="7" ma:contentTypeDescription="Ein neues Dokument erstellen." ma:contentTypeScope="" ma:versionID="f5113b6925c421d02e719190c695771a">
  <xsd:schema xmlns:xsd="http://www.w3.org/2001/XMLSchema" xmlns:xs="http://www.w3.org/2001/XMLSchema" xmlns:p="http://schemas.microsoft.com/office/2006/metadata/properties" xmlns:ns3="34a3a4ec-b8bc-4956-8592-1a172c916bcc" targetNamespace="http://schemas.microsoft.com/office/2006/metadata/properties" ma:root="true" ma:fieldsID="0ba9fe58c256a6e9ff0f20dfbe71cfa0" ns3:_="">
    <xsd:import namespace="34a3a4ec-b8bc-4956-8592-1a172c916b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3a4ec-b8bc-4956-8592-1a172c916b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C3F1A5-2A5E-431B-BC32-47C284586F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4A771-B8BE-425D-884B-129D8286FF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C661120-3668-495F-991F-8CC5F19C2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3a4ec-b8bc-4956-8592-1a172c916b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Breitbild</PresentationFormat>
  <Paragraphs>94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 Nova</vt:lpstr>
      <vt:lpstr>Arial Nova Light</vt:lpstr>
      <vt:lpstr>Calibri</vt:lpstr>
      <vt:lpstr>RetrospectVTI</vt:lpstr>
      <vt:lpstr>Twitter ABM</vt:lpstr>
      <vt:lpstr>Purpose</vt:lpstr>
      <vt:lpstr>Status Quo: Network</vt:lpstr>
      <vt:lpstr>Status Quo: Agents</vt:lpstr>
      <vt:lpstr>Status Quo: Tweet</vt:lpstr>
      <vt:lpstr>Status Quo: Simulation Step</vt:lpstr>
      <vt:lpstr>Logging</vt:lpstr>
      <vt:lpstr>Parameters to think about</vt:lpstr>
      <vt:lpstr>Visualization</vt:lpstr>
      <vt:lpstr>Visualization</vt:lpstr>
      <vt:lpstr>Visualization</vt:lpstr>
      <vt:lpstr>Visualization</vt:lpstr>
      <vt:lpstr>Visualization</vt:lpstr>
      <vt:lpstr>Visualization</vt:lpstr>
      <vt:lpstr>Functionalities to think 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ABM</dc:title>
  <dc:creator>Patrick H</dc:creator>
  <cp:lastModifiedBy>Patrick Halbach</cp:lastModifiedBy>
  <cp:revision>2</cp:revision>
  <dcterms:created xsi:type="dcterms:W3CDTF">2019-12-03T09:19:01Z</dcterms:created>
  <dcterms:modified xsi:type="dcterms:W3CDTF">2020-01-10T13:59:02Z</dcterms:modified>
</cp:coreProperties>
</file>