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251" d="100"/>
          <a:sy n="251" d="100"/>
        </p:scale>
        <p:origin x="24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5C947-14F8-451B-8091-D57325ADC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3374E-0C72-4FF8-BDF4-C599B42D6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E68D7-0FE8-461E-BE1E-5F9E3E82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3C32-46CF-443A-82EE-D0C75158836E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9CAB3-2FAC-4463-A75E-B60E6F23E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32E3C-8FD6-40D0-8F77-11380B1F2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95C3-7A2C-429D-BA19-2333AD715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38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C375-A57D-4E93-B093-5027B552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5B884-A8F7-4214-8EB8-9DF5FF0FA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A04A4-0C77-45FC-9946-54A0CE42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3C32-46CF-443A-82EE-D0C75158836E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573D8-6825-4CE4-93F7-A3CEFF07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847E5-47C8-4F66-8EF8-1580FB25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95C3-7A2C-429D-BA19-2333AD715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88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1BB13-8E4A-443C-8980-DB290091F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62EC3-8544-4212-B1D1-E8662690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A657A-8856-4DAA-AA97-4D61D86C6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3C32-46CF-443A-82EE-D0C75158836E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7BF07-A818-498C-AB17-51EF12C7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5F1C2-8919-4C33-BB08-134DE92F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95C3-7A2C-429D-BA19-2333AD715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16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892-F9AE-46D5-B025-C058D40C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8CFF4-4A6B-4155-9FC7-7EAB4F6F5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D2C50-C6F4-45F4-AEBB-B4EB45F0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3C32-46CF-443A-82EE-D0C75158836E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CCC8C-585A-42DD-9AB7-F885AF5FA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A0FDB-D57B-40EE-AF5C-6B448363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95C3-7A2C-429D-BA19-2333AD715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30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D662B-F27E-45A4-9EE3-8835145B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17E9D-3D4F-4A3C-9384-5B6F56DA3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F65C6-8F83-4073-B14B-D21112F6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3C32-46CF-443A-82EE-D0C75158836E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8CD15-9086-4FC3-948A-180F41F8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DB972-B7B9-492D-90BB-6DE37667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95C3-7A2C-429D-BA19-2333AD715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61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6C2C7-B8AA-47A5-AEEC-E0E0185F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C826-57D9-4128-9D97-763C6E11D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657D2-2EAB-4317-BEBE-804726732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861B3-AC6A-437D-9447-6D4ED265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3C32-46CF-443A-82EE-D0C75158836E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42BE9-1BD1-4345-AC95-254431FC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F738D-B0A3-4383-BA84-3D00C672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95C3-7A2C-429D-BA19-2333AD715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01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A836-136B-486E-9501-0BB61DA3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B290E-D67B-4DC9-AE87-72F53E473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5405C-0454-4DBD-89FC-049F009B0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0561C-8CBD-4937-A271-42153A91A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BBEFF-8172-48F5-A5E6-21D1A1E3D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D18A79-4568-4999-B094-AD45DBA9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3C32-46CF-443A-82EE-D0C75158836E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3B278-0CDF-421A-8483-A87EAE85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A9318-6F93-43D6-90BC-B9B3D66F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95C3-7A2C-429D-BA19-2333AD715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3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2487-56D6-43B5-8422-505B8317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70F891-D456-4FAF-9B6F-22FCF8BF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3C32-46CF-443A-82EE-D0C75158836E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52501-353B-4E1F-AA77-F56EA5FB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CAE99-F4DE-49B2-89EC-0E07FE40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95C3-7A2C-429D-BA19-2333AD715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39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3A632-9AF4-469F-8F51-B033D060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3C32-46CF-443A-82EE-D0C75158836E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F5305-D8DA-4950-97DC-517A24E5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9C755-891B-420D-A9B8-788D6C45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95C3-7A2C-429D-BA19-2333AD715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57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262D-4176-44AE-AAF0-780DE2DE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C7A6B-6E1E-474D-935F-906069DC0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71112-5A72-4DE5-9F08-348B9FC0F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213D1-43F8-404B-A090-E52BC423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3C32-46CF-443A-82EE-D0C75158836E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9BD78-1DCF-43D6-A534-26619BF4D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629BB-FC1F-4FE2-97DE-55F6E978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95C3-7A2C-429D-BA19-2333AD715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09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4763C-CDDC-4CEF-B28A-CC84D1332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8C22E-DEFA-4A50-BEC1-C7A67162A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630C0-D7D7-4017-8420-CE3894A8F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B25D4-585E-41C9-B3D0-06998DB78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3C32-46CF-443A-82EE-D0C75158836E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06047-6172-4B83-9FBD-FC6E5985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DFBF0-991D-4C44-9695-1C7FE86F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95C3-7A2C-429D-BA19-2333AD715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09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FFFAE-C9FE-40B4-8587-6EA3C55A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91D55-B669-4E38-A6CA-C4D70F585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EB799-DDF4-4452-B533-28496E7E1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13C32-46CF-443A-82EE-D0C75158836E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2E8E2-48D8-4CF5-B2F6-4E124E773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82A6D-817E-4207-9103-A14531484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D95C3-7A2C-429D-BA19-2333AD715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33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EDB2-280F-4190-B606-D2F0645B6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Microsoft PowerPoint </a:t>
            </a:r>
            <a:r>
              <a:rPr lang="en-GB" sz="2000" dirty="0" err="1"/>
              <a:t>DocNet</a:t>
            </a:r>
            <a:r>
              <a:rPr lang="en-GB" sz="2000" dirty="0"/>
              <a:t> test file.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5AC52-EB2B-40E7-A125-BEFB0AE0B2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0862B-2C21-447A-B255-EA6F7A4EA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70" y="2032953"/>
            <a:ext cx="2725734" cy="258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0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Microsoft PowerPoint DocNet test file.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DocNet test file.</dc:title>
  <dc:creator>Paul Osman</dc:creator>
  <cp:lastModifiedBy>Paul Osman</cp:lastModifiedBy>
  <cp:revision>1</cp:revision>
  <dcterms:created xsi:type="dcterms:W3CDTF">2018-10-24T11:03:17Z</dcterms:created>
  <dcterms:modified xsi:type="dcterms:W3CDTF">2018-10-24T11:05:42Z</dcterms:modified>
</cp:coreProperties>
</file>