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9" r:id="rId4"/>
    <p:sldId id="271" r:id="rId5"/>
    <p:sldId id="262" r:id="rId6"/>
    <p:sldId id="261" r:id="rId7"/>
    <p:sldId id="264" r:id="rId8"/>
    <p:sldId id="265" r:id="rId9"/>
    <p:sldId id="266" r:id="rId10"/>
    <p:sldId id="270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 Kharbanda" initials="SK" lastIdx="1" clrIdx="0">
    <p:extLst>
      <p:ext uri="{19B8F6BF-5375-455C-9EA6-DF929625EA0E}">
        <p15:presenceInfo xmlns:p15="http://schemas.microsoft.com/office/powerpoint/2012/main" userId="S::shubh.kharbanda@ad.infosys.com::ea87227d-3000-4d90-8608-83a99db3a0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E6209-9FB2-4762-B905-FA768F84F5E6}" type="doc">
      <dgm:prSet loTypeId="urn:microsoft.com/office/officeart/2005/8/layout/hierarchy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D09530B-A2F5-4A12-B48E-F4C372500F2D}">
      <dgm:prSet phldrT="[Text]"/>
      <dgm:spPr/>
      <dgm:t>
        <a:bodyPr/>
        <a:lstStyle/>
        <a:p>
          <a:r>
            <a:rPr lang="en-US" dirty="0"/>
            <a:t>Components</a:t>
          </a:r>
          <a:endParaRPr lang="en-IN" dirty="0"/>
        </a:p>
      </dgm:t>
    </dgm:pt>
    <dgm:pt modelId="{49F22865-2F3D-469B-A5FE-D4596954788F}" type="parTrans" cxnId="{E00B6036-EAD5-4252-BD67-078C7D188F64}">
      <dgm:prSet/>
      <dgm:spPr/>
      <dgm:t>
        <a:bodyPr/>
        <a:lstStyle/>
        <a:p>
          <a:endParaRPr lang="en-IN"/>
        </a:p>
      </dgm:t>
    </dgm:pt>
    <dgm:pt modelId="{97861D20-9F51-4E15-8A99-DEFB0B2D2365}" type="sibTrans" cxnId="{E00B6036-EAD5-4252-BD67-078C7D188F64}">
      <dgm:prSet/>
      <dgm:spPr/>
      <dgm:t>
        <a:bodyPr/>
        <a:lstStyle/>
        <a:p>
          <a:endParaRPr lang="en-IN"/>
        </a:p>
      </dgm:t>
    </dgm:pt>
    <dgm:pt modelId="{255AAF4C-7D74-437F-9432-92B85575D1D0}">
      <dgm:prSet phldrT="[Text]"/>
      <dgm:spPr/>
      <dgm:t>
        <a:bodyPr/>
        <a:lstStyle/>
        <a:p>
          <a:r>
            <a:rPr lang="en-US" dirty="0"/>
            <a:t>Screen Flow</a:t>
          </a:r>
          <a:endParaRPr lang="en-IN" dirty="0"/>
        </a:p>
      </dgm:t>
    </dgm:pt>
    <dgm:pt modelId="{AFC09B53-1F7B-4225-8A31-BA3BF86BE10A}" type="parTrans" cxnId="{B9862C90-92C6-4295-BF97-9573B6E30824}">
      <dgm:prSet/>
      <dgm:spPr/>
      <dgm:t>
        <a:bodyPr/>
        <a:lstStyle/>
        <a:p>
          <a:endParaRPr lang="en-IN"/>
        </a:p>
      </dgm:t>
    </dgm:pt>
    <dgm:pt modelId="{0AF322FE-F8CA-479F-86E7-108ED035A10E}" type="sibTrans" cxnId="{B9862C90-92C6-4295-BF97-9573B6E30824}">
      <dgm:prSet/>
      <dgm:spPr/>
      <dgm:t>
        <a:bodyPr/>
        <a:lstStyle/>
        <a:p>
          <a:endParaRPr lang="en-IN"/>
        </a:p>
      </dgm:t>
    </dgm:pt>
    <dgm:pt modelId="{F1C31908-DA58-40B9-A880-00DAC7281D57}">
      <dgm:prSet phldrT="[Text]"/>
      <dgm:spPr/>
      <dgm:t>
        <a:bodyPr/>
        <a:lstStyle/>
        <a:p>
          <a:r>
            <a:rPr lang="en-US" dirty="0"/>
            <a:t>Prediction Engine</a:t>
          </a:r>
          <a:endParaRPr lang="en-IN" dirty="0"/>
        </a:p>
      </dgm:t>
    </dgm:pt>
    <dgm:pt modelId="{6E85E25A-C136-406B-8B32-6E4C16E4A652}" type="parTrans" cxnId="{C40F9171-4B5A-4BF3-B7D7-6C100D1321BE}">
      <dgm:prSet/>
      <dgm:spPr/>
      <dgm:t>
        <a:bodyPr/>
        <a:lstStyle/>
        <a:p>
          <a:endParaRPr lang="en-IN"/>
        </a:p>
      </dgm:t>
    </dgm:pt>
    <dgm:pt modelId="{355CE8AB-8F16-4D8A-9429-70200F3C8484}" type="sibTrans" cxnId="{C40F9171-4B5A-4BF3-B7D7-6C100D1321BE}">
      <dgm:prSet/>
      <dgm:spPr/>
      <dgm:t>
        <a:bodyPr/>
        <a:lstStyle/>
        <a:p>
          <a:endParaRPr lang="en-IN"/>
        </a:p>
      </dgm:t>
    </dgm:pt>
    <dgm:pt modelId="{B8CC3D32-AD48-4ECA-9239-EB9928523CD6}">
      <dgm:prSet phldrT="[Text]"/>
      <dgm:spPr/>
      <dgm:t>
        <a:bodyPr/>
        <a:lstStyle/>
        <a:p>
          <a:r>
            <a:rPr lang="en-US" dirty="0"/>
            <a:t>Recommendation Engine</a:t>
          </a:r>
          <a:endParaRPr lang="en-IN" dirty="0"/>
        </a:p>
      </dgm:t>
    </dgm:pt>
    <dgm:pt modelId="{1196903A-932A-4B76-9F25-173473B75345}" type="parTrans" cxnId="{8A05BF56-600F-47E2-9E7F-3B7659765D4B}">
      <dgm:prSet/>
      <dgm:spPr/>
      <dgm:t>
        <a:bodyPr/>
        <a:lstStyle/>
        <a:p>
          <a:endParaRPr lang="en-IN"/>
        </a:p>
      </dgm:t>
    </dgm:pt>
    <dgm:pt modelId="{B5D98343-17F0-43E3-BE8F-E7B994411F8F}" type="sibTrans" cxnId="{8A05BF56-600F-47E2-9E7F-3B7659765D4B}">
      <dgm:prSet/>
      <dgm:spPr/>
      <dgm:t>
        <a:bodyPr/>
        <a:lstStyle/>
        <a:p>
          <a:endParaRPr lang="en-IN"/>
        </a:p>
      </dgm:t>
    </dgm:pt>
    <dgm:pt modelId="{0CADD8FC-FBC1-423F-B5D4-32C5810C9B63}" type="pres">
      <dgm:prSet presAssocID="{4BDE6209-9FB2-4762-B905-FA768F84F5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824555-816F-458F-BC2E-79EF4E2A6CE9}" type="pres">
      <dgm:prSet presAssocID="{AD09530B-A2F5-4A12-B48E-F4C372500F2D}" presName="root" presStyleCnt="0"/>
      <dgm:spPr/>
    </dgm:pt>
    <dgm:pt modelId="{9ADE16E4-F0D7-4684-A022-6220A0DC3CE2}" type="pres">
      <dgm:prSet presAssocID="{AD09530B-A2F5-4A12-B48E-F4C372500F2D}" presName="rootComposite" presStyleCnt="0"/>
      <dgm:spPr/>
    </dgm:pt>
    <dgm:pt modelId="{E19BD6AA-0AA2-48FA-9445-CFEAA02CCB47}" type="pres">
      <dgm:prSet presAssocID="{AD09530B-A2F5-4A12-B48E-F4C372500F2D}" presName="rootText" presStyleLbl="node1" presStyleIdx="0" presStyleCnt="1"/>
      <dgm:spPr/>
    </dgm:pt>
    <dgm:pt modelId="{52FAF122-1DD2-46E3-8EC7-3FFB46489753}" type="pres">
      <dgm:prSet presAssocID="{AD09530B-A2F5-4A12-B48E-F4C372500F2D}" presName="rootConnector" presStyleLbl="node1" presStyleIdx="0" presStyleCnt="1"/>
      <dgm:spPr/>
    </dgm:pt>
    <dgm:pt modelId="{A64E1DC7-1538-427C-9FE0-BA4A4080BEFC}" type="pres">
      <dgm:prSet presAssocID="{AD09530B-A2F5-4A12-B48E-F4C372500F2D}" presName="childShape" presStyleCnt="0"/>
      <dgm:spPr/>
    </dgm:pt>
    <dgm:pt modelId="{33745D4E-3B98-4E2F-8934-D0A6C444FB93}" type="pres">
      <dgm:prSet presAssocID="{AFC09B53-1F7B-4225-8A31-BA3BF86BE10A}" presName="Name13" presStyleLbl="parChTrans1D2" presStyleIdx="0" presStyleCnt="3"/>
      <dgm:spPr/>
    </dgm:pt>
    <dgm:pt modelId="{A0EC3CDC-D910-4713-BE6D-7253C4C429D4}" type="pres">
      <dgm:prSet presAssocID="{255AAF4C-7D74-437F-9432-92B85575D1D0}" presName="childText" presStyleLbl="bgAcc1" presStyleIdx="0" presStyleCnt="3">
        <dgm:presLayoutVars>
          <dgm:bulletEnabled val="1"/>
        </dgm:presLayoutVars>
      </dgm:prSet>
      <dgm:spPr/>
    </dgm:pt>
    <dgm:pt modelId="{89EE2C78-D006-4FE3-A941-5B41D8CCD0ED}" type="pres">
      <dgm:prSet presAssocID="{6E85E25A-C136-406B-8B32-6E4C16E4A652}" presName="Name13" presStyleLbl="parChTrans1D2" presStyleIdx="1" presStyleCnt="3"/>
      <dgm:spPr/>
    </dgm:pt>
    <dgm:pt modelId="{6DD4C57C-9B33-45B0-9881-783CCEAD122B}" type="pres">
      <dgm:prSet presAssocID="{F1C31908-DA58-40B9-A880-00DAC7281D57}" presName="childText" presStyleLbl="bgAcc1" presStyleIdx="1" presStyleCnt="3">
        <dgm:presLayoutVars>
          <dgm:bulletEnabled val="1"/>
        </dgm:presLayoutVars>
      </dgm:prSet>
      <dgm:spPr/>
    </dgm:pt>
    <dgm:pt modelId="{00D21AFE-BAC6-4DCE-8840-9BC8CBC4C481}" type="pres">
      <dgm:prSet presAssocID="{1196903A-932A-4B76-9F25-173473B75345}" presName="Name13" presStyleLbl="parChTrans1D2" presStyleIdx="2" presStyleCnt="3"/>
      <dgm:spPr/>
    </dgm:pt>
    <dgm:pt modelId="{4E7A1B7A-3D71-4ADC-B810-C04AB6D4BE0D}" type="pres">
      <dgm:prSet presAssocID="{B8CC3D32-AD48-4ECA-9239-EB9928523CD6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447C8710-A096-4081-A05D-4C5F2FBCF615}" type="presOf" srcId="{B8CC3D32-AD48-4ECA-9239-EB9928523CD6}" destId="{4E7A1B7A-3D71-4ADC-B810-C04AB6D4BE0D}" srcOrd="0" destOrd="0" presId="urn:microsoft.com/office/officeart/2005/8/layout/hierarchy3"/>
    <dgm:cxn modelId="{E00B6036-EAD5-4252-BD67-078C7D188F64}" srcId="{4BDE6209-9FB2-4762-B905-FA768F84F5E6}" destId="{AD09530B-A2F5-4A12-B48E-F4C372500F2D}" srcOrd="0" destOrd="0" parTransId="{49F22865-2F3D-469B-A5FE-D4596954788F}" sibTransId="{97861D20-9F51-4E15-8A99-DEFB0B2D2365}"/>
    <dgm:cxn modelId="{8EB04450-FEB6-4B10-812C-C3FC132223C2}" type="presOf" srcId="{1196903A-932A-4B76-9F25-173473B75345}" destId="{00D21AFE-BAC6-4DCE-8840-9BC8CBC4C481}" srcOrd="0" destOrd="0" presId="urn:microsoft.com/office/officeart/2005/8/layout/hierarchy3"/>
    <dgm:cxn modelId="{C40F9171-4B5A-4BF3-B7D7-6C100D1321BE}" srcId="{AD09530B-A2F5-4A12-B48E-F4C372500F2D}" destId="{F1C31908-DA58-40B9-A880-00DAC7281D57}" srcOrd="1" destOrd="0" parTransId="{6E85E25A-C136-406B-8B32-6E4C16E4A652}" sibTransId="{355CE8AB-8F16-4D8A-9429-70200F3C8484}"/>
    <dgm:cxn modelId="{8A05BF56-600F-47E2-9E7F-3B7659765D4B}" srcId="{AD09530B-A2F5-4A12-B48E-F4C372500F2D}" destId="{B8CC3D32-AD48-4ECA-9239-EB9928523CD6}" srcOrd="2" destOrd="0" parTransId="{1196903A-932A-4B76-9F25-173473B75345}" sibTransId="{B5D98343-17F0-43E3-BE8F-E7B994411F8F}"/>
    <dgm:cxn modelId="{D071EB8B-693F-4B6E-98E7-C27923302926}" type="presOf" srcId="{F1C31908-DA58-40B9-A880-00DAC7281D57}" destId="{6DD4C57C-9B33-45B0-9881-783CCEAD122B}" srcOrd="0" destOrd="0" presId="urn:microsoft.com/office/officeart/2005/8/layout/hierarchy3"/>
    <dgm:cxn modelId="{B9862C90-92C6-4295-BF97-9573B6E30824}" srcId="{AD09530B-A2F5-4A12-B48E-F4C372500F2D}" destId="{255AAF4C-7D74-437F-9432-92B85575D1D0}" srcOrd="0" destOrd="0" parTransId="{AFC09B53-1F7B-4225-8A31-BA3BF86BE10A}" sibTransId="{0AF322FE-F8CA-479F-86E7-108ED035A10E}"/>
    <dgm:cxn modelId="{CD0449A6-0466-4590-85F8-F339DC879FB2}" type="presOf" srcId="{AD09530B-A2F5-4A12-B48E-F4C372500F2D}" destId="{52FAF122-1DD2-46E3-8EC7-3FFB46489753}" srcOrd="1" destOrd="0" presId="urn:microsoft.com/office/officeart/2005/8/layout/hierarchy3"/>
    <dgm:cxn modelId="{DBB84EAF-12B3-4C60-80C3-3E1092E87CD8}" type="presOf" srcId="{6E85E25A-C136-406B-8B32-6E4C16E4A652}" destId="{89EE2C78-D006-4FE3-A941-5B41D8CCD0ED}" srcOrd="0" destOrd="0" presId="urn:microsoft.com/office/officeart/2005/8/layout/hierarchy3"/>
    <dgm:cxn modelId="{DA1D87B8-26D2-4A01-9987-54A913B2DB55}" type="presOf" srcId="{AFC09B53-1F7B-4225-8A31-BA3BF86BE10A}" destId="{33745D4E-3B98-4E2F-8934-D0A6C444FB93}" srcOrd="0" destOrd="0" presId="urn:microsoft.com/office/officeart/2005/8/layout/hierarchy3"/>
    <dgm:cxn modelId="{07DED8DB-F763-4AFF-8E9B-1A6D5B9033E9}" type="presOf" srcId="{255AAF4C-7D74-437F-9432-92B85575D1D0}" destId="{A0EC3CDC-D910-4713-BE6D-7253C4C429D4}" srcOrd="0" destOrd="0" presId="urn:microsoft.com/office/officeart/2005/8/layout/hierarchy3"/>
    <dgm:cxn modelId="{CEBC54EB-A3C4-42D9-82DC-D0FE38199F3E}" type="presOf" srcId="{AD09530B-A2F5-4A12-B48E-F4C372500F2D}" destId="{E19BD6AA-0AA2-48FA-9445-CFEAA02CCB47}" srcOrd="0" destOrd="0" presId="urn:microsoft.com/office/officeart/2005/8/layout/hierarchy3"/>
    <dgm:cxn modelId="{C5429DF2-E355-4ED8-ABD7-9B2E1A0BDBFD}" type="presOf" srcId="{4BDE6209-9FB2-4762-B905-FA768F84F5E6}" destId="{0CADD8FC-FBC1-423F-B5D4-32C5810C9B63}" srcOrd="0" destOrd="0" presId="urn:microsoft.com/office/officeart/2005/8/layout/hierarchy3"/>
    <dgm:cxn modelId="{3BE4336A-C9A6-4FDD-A14C-054B16329B7A}" type="presParOf" srcId="{0CADD8FC-FBC1-423F-B5D4-32C5810C9B63}" destId="{9B824555-816F-458F-BC2E-79EF4E2A6CE9}" srcOrd="0" destOrd="0" presId="urn:microsoft.com/office/officeart/2005/8/layout/hierarchy3"/>
    <dgm:cxn modelId="{3B40DA8B-97FE-4895-8A56-BE6181730DC6}" type="presParOf" srcId="{9B824555-816F-458F-BC2E-79EF4E2A6CE9}" destId="{9ADE16E4-F0D7-4684-A022-6220A0DC3CE2}" srcOrd="0" destOrd="0" presId="urn:microsoft.com/office/officeart/2005/8/layout/hierarchy3"/>
    <dgm:cxn modelId="{5C013BAE-E6EF-43CA-8273-D3777DF23465}" type="presParOf" srcId="{9ADE16E4-F0D7-4684-A022-6220A0DC3CE2}" destId="{E19BD6AA-0AA2-48FA-9445-CFEAA02CCB47}" srcOrd="0" destOrd="0" presId="urn:microsoft.com/office/officeart/2005/8/layout/hierarchy3"/>
    <dgm:cxn modelId="{E3DE21E4-42C1-478C-88B2-B510BCDD7DD5}" type="presParOf" srcId="{9ADE16E4-F0D7-4684-A022-6220A0DC3CE2}" destId="{52FAF122-1DD2-46E3-8EC7-3FFB46489753}" srcOrd="1" destOrd="0" presId="urn:microsoft.com/office/officeart/2005/8/layout/hierarchy3"/>
    <dgm:cxn modelId="{3D8E8D0C-C7AE-4D29-9203-A51D8919F4B1}" type="presParOf" srcId="{9B824555-816F-458F-BC2E-79EF4E2A6CE9}" destId="{A64E1DC7-1538-427C-9FE0-BA4A4080BEFC}" srcOrd="1" destOrd="0" presId="urn:microsoft.com/office/officeart/2005/8/layout/hierarchy3"/>
    <dgm:cxn modelId="{152BBC81-ABB3-44BC-B49F-226C6802A166}" type="presParOf" srcId="{A64E1DC7-1538-427C-9FE0-BA4A4080BEFC}" destId="{33745D4E-3B98-4E2F-8934-D0A6C444FB93}" srcOrd="0" destOrd="0" presId="urn:microsoft.com/office/officeart/2005/8/layout/hierarchy3"/>
    <dgm:cxn modelId="{FB57A856-FE25-4659-B1B4-B050E7101E31}" type="presParOf" srcId="{A64E1DC7-1538-427C-9FE0-BA4A4080BEFC}" destId="{A0EC3CDC-D910-4713-BE6D-7253C4C429D4}" srcOrd="1" destOrd="0" presId="urn:microsoft.com/office/officeart/2005/8/layout/hierarchy3"/>
    <dgm:cxn modelId="{F0F74B75-52D0-4167-8CA6-3BA2D3F18538}" type="presParOf" srcId="{A64E1DC7-1538-427C-9FE0-BA4A4080BEFC}" destId="{89EE2C78-D006-4FE3-A941-5B41D8CCD0ED}" srcOrd="2" destOrd="0" presId="urn:microsoft.com/office/officeart/2005/8/layout/hierarchy3"/>
    <dgm:cxn modelId="{7D4754CC-D83A-45F5-8077-8B1668B003CC}" type="presParOf" srcId="{A64E1DC7-1538-427C-9FE0-BA4A4080BEFC}" destId="{6DD4C57C-9B33-45B0-9881-783CCEAD122B}" srcOrd="3" destOrd="0" presId="urn:microsoft.com/office/officeart/2005/8/layout/hierarchy3"/>
    <dgm:cxn modelId="{8B182319-5719-4264-8719-043B4DC1121E}" type="presParOf" srcId="{A64E1DC7-1538-427C-9FE0-BA4A4080BEFC}" destId="{00D21AFE-BAC6-4DCE-8840-9BC8CBC4C481}" srcOrd="4" destOrd="0" presId="urn:microsoft.com/office/officeart/2005/8/layout/hierarchy3"/>
    <dgm:cxn modelId="{F910589B-942D-4CF6-9D49-F8DAAEDC266C}" type="presParOf" srcId="{A64E1DC7-1538-427C-9FE0-BA4A4080BEFC}" destId="{4E7A1B7A-3D71-4ADC-B810-C04AB6D4BE0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D3AEC-7873-4A17-9AD8-3AF628FC03F7}" type="doc">
      <dgm:prSet loTypeId="urn:microsoft.com/office/officeart/2011/layout/ConvergingText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882B1D1-DACA-4730-A3DB-07023E907588}">
      <dgm:prSet phldrT="[Text]"/>
      <dgm:spPr/>
      <dgm:t>
        <a:bodyPr/>
        <a:lstStyle/>
        <a:p>
          <a:r>
            <a:rPr lang="en-US" dirty="0"/>
            <a:t>Data collation</a:t>
          </a:r>
          <a:endParaRPr lang="en-IN" dirty="0"/>
        </a:p>
      </dgm:t>
    </dgm:pt>
    <dgm:pt modelId="{E2318FE5-0370-457B-B295-1D6046A35D2C}" type="parTrans" cxnId="{B526AC52-A93E-4835-9D7F-3998BD56D9FC}">
      <dgm:prSet/>
      <dgm:spPr/>
      <dgm:t>
        <a:bodyPr/>
        <a:lstStyle/>
        <a:p>
          <a:endParaRPr lang="en-IN"/>
        </a:p>
      </dgm:t>
    </dgm:pt>
    <dgm:pt modelId="{DE694CA5-DCAE-4299-92A0-69CAB46C5A4B}" type="sibTrans" cxnId="{B526AC52-A93E-4835-9D7F-3998BD56D9FC}">
      <dgm:prSet/>
      <dgm:spPr/>
      <dgm:t>
        <a:bodyPr/>
        <a:lstStyle/>
        <a:p>
          <a:endParaRPr lang="en-IN"/>
        </a:p>
      </dgm:t>
    </dgm:pt>
    <dgm:pt modelId="{CB9DE54C-696A-4A92-81EE-73C98CFB8998}">
      <dgm:prSet phldrT="[Text]"/>
      <dgm:spPr/>
      <dgm:t>
        <a:bodyPr/>
        <a:lstStyle/>
        <a:p>
          <a:r>
            <a:rPr lang="en-US" dirty="0"/>
            <a:t>Past Data</a:t>
          </a:r>
          <a:endParaRPr lang="en-IN" dirty="0"/>
        </a:p>
      </dgm:t>
    </dgm:pt>
    <dgm:pt modelId="{4875AA2D-FC6F-4A2A-9C80-3C0D528C0DF2}" type="parTrans" cxnId="{E15434EB-5537-40A5-AA8C-380EAF74DF10}">
      <dgm:prSet/>
      <dgm:spPr/>
      <dgm:t>
        <a:bodyPr/>
        <a:lstStyle/>
        <a:p>
          <a:endParaRPr lang="en-IN"/>
        </a:p>
      </dgm:t>
    </dgm:pt>
    <dgm:pt modelId="{C110ACF0-41C2-4345-9BF0-CA05C27E2AA2}" type="sibTrans" cxnId="{E15434EB-5537-40A5-AA8C-380EAF74DF10}">
      <dgm:prSet/>
      <dgm:spPr/>
      <dgm:t>
        <a:bodyPr/>
        <a:lstStyle/>
        <a:p>
          <a:endParaRPr lang="en-IN"/>
        </a:p>
      </dgm:t>
    </dgm:pt>
    <dgm:pt modelId="{FEE01C1D-57B8-47DB-804E-623C66075F00}">
      <dgm:prSet phldrT="[Text]"/>
      <dgm:spPr/>
      <dgm:t>
        <a:bodyPr/>
        <a:lstStyle/>
        <a:p>
          <a:r>
            <a:rPr lang="en-US" dirty="0"/>
            <a:t>Real time data stream</a:t>
          </a:r>
          <a:endParaRPr lang="en-IN" dirty="0"/>
        </a:p>
      </dgm:t>
    </dgm:pt>
    <dgm:pt modelId="{7299C9D9-771B-4F51-91B5-F73DF41C8E13}" type="parTrans" cxnId="{AE7926ED-68FD-4A8E-B4D9-45BF68DC71A3}">
      <dgm:prSet/>
      <dgm:spPr/>
      <dgm:t>
        <a:bodyPr/>
        <a:lstStyle/>
        <a:p>
          <a:endParaRPr lang="en-IN"/>
        </a:p>
      </dgm:t>
    </dgm:pt>
    <dgm:pt modelId="{2D474FB9-7F53-4589-B1A1-DEED940F4748}" type="sibTrans" cxnId="{AE7926ED-68FD-4A8E-B4D9-45BF68DC71A3}">
      <dgm:prSet/>
      <dgm:spPr/>
      <dgm:t>
        <a:bodyPr/>
        <a:lstStyle/>
        <a:p>
          <a:endParaRPr lang="en-IN"/>
        </a:p>
      </dgm:t>
    </dgm:pt>
    <dgm:pt modelId="{8DE5C940-D6B6-498C-A045-37DA5725F8AB}">
      <dgm:prSet phldrT="[Text]"/>
      <dgm:spPr/>
      <dgm:t>
        <a:bodyPr/>
        <a:lstStyle/>
        <a:p>
          <a:r>
            <a:rPr lang="en-US" dirty="0"/>
            <a:t>Regional Data</a:t>
          </a:r>
          <a:endParaRPr lang="en-IN" dirty="0"/>
        </a:p>
      </dgm:t>
    </dgm:pt>
    <dgm:pt modelId="{FD0A212D-4DDF-4EA5-B6DA-E4636930320D}" type="parTrans" cxnId="{B99D8FF2-70C6-495A-89E9-C1CDCA295CF3}">
      <dgm:prSet/>
      <dgm:spPr/>
      <dgm:t>
        <a:bodyPr/>
        <a:lstStyle/>
        <a:p>
          <a:endParaRPr lang="en-IN"/>
        </a:p>
      </dgm:t>
    </dgm:pt>
    <dgm:pt modelId="{59D13F79-F7A6-4DEC-9BC1-7C80301F007A}" type="sibTrans" cxnId="{B99D8FF2-70C6-495A-89E9-C1CDCA295CF3}">
      <dgm:prSet/>
      <dgm:spPr/>
      <dgm:t>
        <a:bodyPr/>
        <a:lstStyle/>
        <a:p>
          <a:endParaRPr lang="en-IN"/>
        </a:p>
      </dgm:t>
    </dgm:pt>
    <dgm:pt modelId="{B70AE5F3-B133-48CA-9AF8-DEA1FD99C03E}" type="pres">
      <dgm:prSet presAssocID="{340D3AEC-7873-4A17-9AD8-3AF628FC03F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9365ACCF-5211-4E83-A2F9-34E457B1B947}" type="pres">
      <dgm:prSet presAssocID="{9882B1D1-DACA-4730-A3DB-07023E907588}" presName="composite" presStyleCnt="0"/>
      <dgm:spPr/>
    </dgm:pt>
    <dgm:pt modelId="{ECF23F1E-F6A8-4E7E-A092-6B744D457AF0}" type="pres">
      <dgm:prSet presAssocID="{9882B1D1-DACA-4730-A3DB-07023E907588}" presName="ParentAccent1" presStyleLbl="alignNode1" presStyleIdx="0" presStyleCnt="34"/>
      <dgm:spPr/>
    </dgm:pt>
    <dgm:pt modelId="{3590077A-F64D-4B3A-BF52-EB9739B71E32}" type="pres">
      <dgm:prSet presAssocID="{9882B1D1-DACA-4730-A3DB-07023E907588}" presName="ParentAccent2" presStyleLbl="alignNode1" presStyleIdx="1" presStyleCnt="34"/>
      <dgm:spPr/>
    </dgm:pt>
    <dgm:pt modelId="{AEB6A1BC-612F-4527-A698-F583FE8E8C26}" type="pres">
      <dgm:prSet presAssocID="{9882B1D1-DACA-4730-A3DB-07023E907588}" presName="ParentAccent3" presStyleLbl="alignNode1" presStyleIdx="2" presStyleCnt="34"/>
      <dgm:spPr/>
    </dgm:pt>
    <dgm:pt modelId="{0661409D-1781-4FA0-B91C-6E963F5B8BD0}" type="pres">
      <dgm:prSet presAssocID="{9882B1D1-DACA-4730-A3DB-07023E907588}" presName="ParentAccent4" presStyleLbl="alignNode1" presStyleIdx="3" presStyleCnt="34"/>
      <dgm:spPr/>
    </dgm:pt>
    <dgm:pt modelId="{909C4796-A090-4A70-9325-980BD233EE21}" type="pres">
      <dgm:prSet presAssocID="{9882B1D1-DACA-4730-A3DB-07023E907588}" presName="ParentAccent5" presStyleLbl="alignNode1" presStyleIdx="4" presStyleCnt="34"/>
      <dgm:spPr/>
    </dgm:pt>
    <dgm:pt modelId="{3D0E3E06-A7BF-4EAC-A6DC-19F262423E2D}" type="pres">
      <dgm:prSet presAssocID="{9882B1D1-DACA-4730-A3DB-07023E907588}" presName="ParentAccent6" presStyleLbl="alignNode1" presStyleIdx="5" presStyleCnt="34"/>
      <dgm:spPr/>
    </dgm:pt>
    <dgm:pt modelId="{6F20C3D9-ED98-4427-92F6-33596DEDE04F}" type="pres">
      <dgm:prSet presAssocID="{9882B1D1-DACA-4730-A3DB-07023E907588}" presName="ParentAccent7" presStyleLbl="alignNode1" presStyleIdx="6" presStyleCnt="34"/>
      <dgm:spPr/>
    </dgm:pt>
    <dgm:pt modelId="{4E06D8A6-9DA0-4518-8FB0-8A48E97ECB61}" type="pres">
      <dgm:prSet presAssocID="{9882B1D1-DACA-4730-A3DB-07023E907588}" presName="ParentAccent8" presStyleLbl="alignNode1" presStyleIdx="7" presStyleCnt="34"/>
      <dgm:spPr/>
    </dgm:pt>
    <dgm:pt modelId="{12E2651F-A3DF-4627-B4F7-7D1863095C08}" type="pres">
      <dgm:prSet presAssocID="{9882B1D1-DACA-4730-A3DB-07023E907588}" presName="ParentAccent9" presStyleLbl="alignNode1" presStyleIdx="8" presStyleCnt="34"/>
      <dgm:spPr/>
    </dgm:pt>
    <dgm:pt modelId="{99785741-C993-4FD5-84BD-82243D8FD014}" type="pres">
      <dgm:prSet presAssocID="{9882B1D1-DACA-4730-A3DB-07023E907588}" presName="ParentAccent10" presStyleLbl="alignNode1" presStyleIdx="9" presStyleCnt="34"/>
      <dgm:spPr/>
    </dgm:pt>
    <dgm:pt modelId="{EC2805FB-0C34-4532-9FB9-AD6B240DB2F2}" type="pres">
      <dgm:prSet presAssocID="{9882B1D1-DACA-4730-A3DB-07023E907588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FA85CD1F-4B17-48EF-8800-CCE074AD8E85}" type="pres">
      <dgm:prSet presAssocID="{CB9DE54C-696A-4A92-81EE-73C98CFB8998}" presName="Child1Accent1" presStyleLbl="alignNode1" presStyleIdx="11" presStyleCnt="34"/>
      <dgm:spPr/>
    </dgm:pt>
    <dgm:pt modelId="{5904C821-A1FD-4AE8-A676-DF9705F1A447}" type="pres">
      <dgm:prSet presAssocID="{CB9DE54C-696A-4A92-81EE-73C98CFB8998}" presName="Child1Accent2" presStyleLbl="alignNode1" presStyleIdx="12" presStyleCnt="34"/>
      <dgm:spPr/>
    </dgm:pt>
    <dgm:pt modelId="{78E409A5-D21A-4ED2-AB4C-C203259E861C}" type="pres">
      <dgm:prSet presAssocID="{CB9DE54C-696A-4A92-81EE-73C98CFB8998}" presName="Child1Accent3" presStyleLbl="alignNode1" presStyleIdx="13" presStyleCnt="34"/>
      <dgm:spPr/>
    </dgm:pt>
    <dgm:pt modelId="{03CA1614-474A-46F6-B249-CCB035BF13D2}" type="pres">
      <dgm:prSet presAssocID="{CB9DE54C-696A-4A92-81EE-73C98CFB8998}" presName="Child1Accent4" presStyleLbl="alignNode1" presStyleIdx="14" presStyleCnt="34"/>
      <dgm:spPr/>
    </dgm:pt>
    <dgm:pt modelId="{4E225756-6CFE-49AC-9128-81AC23E3FF76}" type="pres">
      <dgm:prSet presAssocID="{CB9DE54C-696A-4A92-81EE-73C98CFB8998}" presName="Child1Accent5" presStyleLbl="alignNode1" presStyleIdx="15" presStyleCnt="34"/>
      <dgm:spPr/>
    </dgm:pt>
    <dgm:pt modelId="{0D2B720A-23C0-4823-92C9-048AE56BBF71}" type="pres">
      <dgm:prSet presAssocID="{CB9DE54C-696A-4A92-81EE-73C98CFB8998}" presName="Child1Accent6" presStyleLbl="alignNode1" presStyleIdx="16" presStyleCnt="34"/>
      <dgm:spPr/>
    </dgm:pt>
    <dgm:pt modelId="{6879DB90-22D1-40FC-A458-9F72128D88CE}" type="pres">
      <dgm:prSet presAssocID="{CB9DE54C-696A-4A92-81EE-73C98CFB8998}" presName="Child1Accent7" presStyleLbl="alignNode1" presStyleIdx="17" presStyleCnt="34"/>
      <dgm:spPr/>
    </dgm:pt>
    <dgm:pt modelId="{23720958-7588-4782-8D67-FFB846EFEBF0}" type="pres">
      <dgm:prSet presAssocID="{CB9DE54C-696A-4A92-81EE-73C98CFB8998}" presName="Child1Accent8" presStyleLbl="alignNode1" presStyleIdx="18" presStyleCnt="34"/>
      <dgm:spPr/>
    </dgm:pt>
    <dgm:pt modelId="{567D9120-1FEC-453B-A5EB-723E818DD46F}" type="pres">
      <dgm:prSet presAssocID="{CB9DE54C-696A-4A92-81EE-73C98CFB8998}" presName="Child1Accent9" presStyleLbl="alignNode1" presStyleIdx="19" presStyleCnt="34"/>
      <dgm:spPr/>
    </dgm:pt>
    <dgm:pt modelId="{60010076-C174-4A71-B606-3516CC271ED2}" type="pres">
      <dgm:prSet presAssocID="{CB9DE54C-696A-4A92-81EE-73C98CFB8998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7F83DF14-8AB3-40B6-A701-21A80CE4F53A}" type="pres">
      <dgm:prSet presAssocID="{FEE01C1D-57B8-47DB-804E-623C66075F00}" presName="Child2Accent1" presStyleLbl="alignNode1" presStyleIdx="20" presStyleCnt="34"/>
      <dgm:spPr/>
    </dgm:pt>
    <dgm:pt modelId="{9465233E-33BA-426E-AA09-9B7BDC2E49B7}" type="pres">
      <dgm:prSet presAssocID="{FEE01C1D-57B8-47DB-804E-623C66075F00}" presName="Child2Accent2" presStyleLbl="alignNode1" presStyleIdx="21" presStyleCnt="34"/>
      <dgm:spPr/>
    </dgm:pt>
    <dgm:pt modelId="{9D34D278-A1B1-44C7-8046-03377C2C3427}" type="pres">
      <dgm:prSet presAssocID="{FEE01C1D-57B8-47DB-804E-623C66075F00}" presName="Child2Accent3" presStyleLbl="alignNode1" presStyleIdx="22" presStyleCnt="34"/>
      <dgm:spPr/>
    </dgm:pt>
    <dgm:pt modelId="{D4683110-8F38-4E71-B427-7B6B34A64053}" type="pres">
      <dgm:prSet presAssocID="{FEE01C1D-57B8-47DB-804E-623C66075F00}" presName="Child2Accent4" presStyleLbl="alignNode1" presStyleIdx="23" presStyleCnt="34"/>
      <dgm:spPr/>
    </dgm:pt>
    <dgm:pt modelId="{9D6035BC-109C-4B1F-AB16-4F99A11B227B}" type="pres">
      <dgm:prSet presAssocID="{FEE01C1D-57B8-47DB-804E-623C66075F00}" presName="Child2Accent5" presStyleLbl="alignNode1" presStyleIdx="24" presStyleCnt="34"/>
      <dgm:spPr/>
    </dgm:pt>
    <dgm:pt modelId="{6D1173D8-B240-4024-A4F0-57287B876E03}" type="pres">
      <dgm:prSet presAssocID="{FEE01C1D-57B8-47DB-804E-623C66075F00}" presName="Child2Accent6" presStyleLbl="alignNode1" presStyleIdx="25" presStyleCnt="34"/>
      <dgm:spPr/>
    </dgm:pt>
    <dgm:pt modelId="{9479F22D-FBD1-4C98-848D-76307A3FA458}" type="pres">
      <dgm:prSet presAssocID="{FEE01C1D-57B8-47DB-804E-623C66075F00}" presName="Child2Accent7" presStyleLbl="alignNode1" presStyleIdx="26" presStyleCnt="34"/>
      <dgm:spPr/>
    </dgm:pt>
    <dgm:pt modelId="{DA190CA0-6640-4FED-8ACC-2A57F1ACB905}" type="pres">
      <dgm:prSet presAssocID="{FEE01C1D-57B8-47DB-804E-623C66075F00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1571525D-BAE9-4D5F-9513-85EC2501585F}" type="pres">
      <dgm:prSet presAssocID="{8DE5C940-D6B6-498C-A045-37DA5725F8AB}" presName="Child3Accent1" presStyleLbl="alignNode1" presStyleIdx="27" presStyleCnt="34"/>
      <dgm:spPr/>
    </dgm:pt>
    <dgm:pt modelId="{D8346C36-C0BC-421A-ABC0-8DA01EBF4DF3}" type="pres">
      <dgm:prSet presAssocID="{8DE5C940-D6B6-498C-A045-37DA5725F8AB}" presName="Child3Accent2" presStyleLbl="alignNode1" presStyleIdx="28" presStyleCnt="34"/>
      <dgm:spPr/>
    </dgm:pt>
    <dgm:pt modelId="{39D4F938-28A0-4ADF-BF8E-5C83606EB93A}" type="pres">
      <dgm:prSet presAssocID="{8DE5C940-D6B6-498C-A045-37DA5725F8AB}" presName="Child3Accent3" presStyleLbl="alignNode1" presStyleIdx="29" presStyleCnt="34"/>
      <dgm:spPr/>
    </dgm:pt>
    <dgm:pt modelId="{EAD91949-789A-4E3C-9C49-7FDA95A5C5A1}" type="pres">
      <dgm:prSet presAssocID="{8DE5C940-D6B6-498C-A045-37DA5725F8AB}" presName="Child3Accent4" presStyleLbl="alignNode1" presStyleIdx="30" presStyleCnt="34"/>
      <dgm:spPr/>
    </dgm:pt>
    <dgm:pt modelId="{2164A0E9-4386-4554-A930-3EED62A60BE2}" type="pres">
      <dgm:prSet presAssocID="{8DE5C940-D6B6-498C-A045-37DA5725F8AB}" presName="Child3Accent5" presStyleLbl="alignNode1" presStyleIdx="31" presStyleCnt="34"/>
      <dgm:spPr/>
    </dgm:pt>
    <dgm:pt modelId="{2833D01D-FA6A-4413-8BE8-D4BD14C41434}" type="pres">
      <dgm:prSet presAssocID="{8DE5C940-D6B6-498C-A045-37DA5725F8AB}" presName="Child3Accent6" presStyleLbl="alignNode1" presStyleIdx="32" presStyleCnt="34"/>
      <dgm:spPr/>
    </dgm:pt>
    <dgm:pt modelId="{2B09574C-5897-4291-9BA3-9FC8291AC486}" type="pres">
      <dgm:prSet presAssocID="{8DE5C940-D6B6-498C-A045-37DA5725F8AB}" presName="Child3Accent7" presStyleLbl="alignNode1" presStyleIdx="33" presStyleCnt="34"/>
      <dgm:spPr/>
    </dgm:pt>
    <dgm:pt modelId="{041D0A80-3296-4147-948F-DBF279C7939F}" type="pres">
      <dgm:prSet presAssocID="{8DE5C940-D6B6-498C-A045-37DA5725F8AB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1557224-B0BA-4279-8375-B8F19BFCE36B}" type="presOf" srcId="{CB9DE54C-696A-4A92-81EE-73C98CFB8998}" destId="{60010076-C174-4A71-B606-3516CC271ED2}" srcOrd="0" destOrd="0" presId="urn:microsoft.com/office/officeart/2011/layout/ConvergingText"/>
    <dgm:cxn modelId="{74A8C740-09E2-4E20-A53E-B8D9822E1A12}" type="presOf" srcId="{340D3AEC-7873-4A17-9AD8-3AF628FC03F7}" destId="{B70AE5F3-B133-48CA-9AF8-DEA1FD99C03E}" srcOrd="0" destOrd="0" presId="urn:microsoft.com/office/officeart/2011/layout/ConvergingText"/>
    <dgm:cxn modelId="{3AD33A6A-8347-4357-9EF2-0229C50F81AD}" type="presOf" srcId="{8DE5C940-D6B6-498C-A045-37DA5725F8AB}" destId="{041D0A80-3296-4147-948F-DBF279C7939F}" srcOrd="0" destOrd="0" presId="urn:microsoft.com/office/officeart/2011/layout/ConvergingText"/>
    <dgm:cxn modelId="{B526AC52-A93E-4835-9D7F-3998BD56D9FC}" srcId="{340D3AEC-7873-4A17-9AD8-3AF628FC03F7}" destId="{9882B1D1-DACA-4730-A3DB-07023E907588}" srcOrd="0" destOrd="0" parTransId="{E2318FE5-0370-457B-B295-1D6046A35D2C}" sibTransId="{DE694CA5-DCAE-4299-92A0-69CAB46C5A4B}"/>
    <dgm:cxn modelId="{7C93A68B-99BB-4FBF-8CBF-D59EC2EAD13B}" type="presOf" srcId="{9882B1D1-DACA-4730-A3DB-07023E907588}" destId="{EC2805FB-0C34-4532-9FB9-AD6B240DB2F2}" srcOrd="0" destOrd="0" presId="urn:microsoft.com/office/officeart/2011/layout/ConvergingText"/>
    <dgm:cxn modelId="{7A2993A5-F96E-48CF-9182-483AC94E5627}" type="presOf" srcId="{FEE01C1D-57B8-47DB-804E-623C66075F00}" destId="{DA190CA0-6640-4FED-8ACC-2A57F1ACB905}" srcOrd="0" destOrd="0" presId="urn:microsoft.com/office/officeart/2011/layout/ConvergingText"/>
    <dgm:cxn modelId="{E15434EB-5537-40A5-AA8C-380EAF74DF10}" srcId="{9882B1D1-DACA-4730-A3DB-07023E907588}" destId="{CB9DE54C-696A-4A92-81EE-73C98CFB8998}" srcOrd="0" destOrd="0" parTransId="{4875AA2D-FC6F-4A2A-9C80-3C0D528C0DF2}" sibTransId="{C110ACF0-41C2-4345-9BF0-CA05C27E2AA2}"/>
    <dgm:cxn modelId="{AE7926ED-68FD-4A8E-B4D9-45BF68DC71A3}" srcId="{9882B1D1-DACA-4730-A3DB-07023E907588}" destId="{FEE01C1D-57B8-47DB-804E-623C66075F00}" srcOrd="1" destOrd="0" parTransId="{7299C9D9-771B-4F51-91B5-F73DF41C8E13}" sibTransId="{2D474FB9-7F53-4589-B1A1-DEED940F4748}"/>
    <dgm:cxn modelId="{B99D8FF2-70C6-495A-89E9-C1CDCA295CF3}" srcId="{9882B1D1-DACA-4730-A3DB-07023E907588}" destId="{8DE5C940-D6B6-498C-A045-37DA5725F8AB}" srcOrd="2" destOrd="0" parTransId="{FD0A212D-4DDF-4EA5-B6DA-E4636930320D}" sibTransId="{59D13F79-F7A6-4DEC-9BC1-7C80301F007A}"/>
    <dgm:cxn modelId="{F86426E3-7BFA-44B7-81CA-7A3841D2C0F6}" type="presParOf" srcId="{B70AE5F3-B133-48CA-9AF8-DEA1FD99C03E}" destId="{9365ACCF-5211-4E83-A2F9-34E457B1B947}" srcOrd="0" destOrd="0" presId="urn:microsoft.com/office/officeart/2011/layout/ConvergingText"/>
    <dgm:cxn modelId="{6E692EE9-A18A-4E88-BC86-33D171D19ED5}" type="presParOf" srcId="{9365ACCF-5211-4E83-A2F9-34E457B1B947}" destId="{ECF23F1E-F6A8-4E7E-A092-6B744D457AF0}" srcOrd="0" destOrd="0" presId="urn:microsoft.com/office/officeart/2011/layout/ConvergingText"/>
    <dgm:cxn modelId="{E1D35970-1B5F-4196-BBB3-0A70D282DE78}" type="presParOf" srcId="{9365ACCF-5211-4E83-A2F9-34E457B1B947}" destId="{3590077A-F64D-4B3A-BF52-EB9739B71E32}" srcOrd="1" destOrd="0" presId="urn:microsoft.com/office/officeart/2011/layout/ConvergingText"/>
    <dgm:cxn modelId="{C3D6492A-2CA7-423B-A419-9353F41F086E}" type="presParOf" srcId="{9365ACCF-5211-4E83-A2F9-34E457B1B947}" destId="{AEB6A1BC-612F-4527-A698-F583FE8E8C26}" srcOrd="2" destOrd="0" presId="urn:microsoft.com/office/officeart/2011/layout/ConvergingText"/>
    <dgm:cxn modelId="{81E01030-B7F8-4E12-935E-FC8C515FC36E}" type="presParOf" srcId="{9365ACCF-5211-4E83-A2F9-34E457B1B947}" destId="{0661409D-1781-4FA0-B91C-6E963F5B8BD0}" srcOrd="3" destOrd="0" presId="urn:microsoft.com/office/officeart/2011/layout/ConvergingText"/>
    <dgm:cxn modelId="{A4A16C11-DD1C-407F-9347-23FDCADBD8D8}" type="presParOf" srcId="{9365ACCF-5211-4E83-A2F9-34E457B1B947}" destId="{909C4796-A090-4A70-9325-980BD233EE21}" srcOrd="4" destOrd="0" presId="urn:microsoft.com/office/officeart/2011/layout/ConvergingText"/>
    <dgm:cxn modelId="{7EC0AE84-B20A-4003-A413-AD68ADCC8D9A}" type="presParOf" srcId="{9365ACCF-5211-4E83-A2F9-34E457B1B947}" destId="{3D0E3E06-A7BF-4EAC-A6DC-19F262423E2D}" srcOrd="5" destOrd="0" presId="urn:microsoft.com/office/officeart/2011/layout/ConvergingText"/>
    <dgm:cxn modelId="{F62B3299-BC5A-42A9-BD3B-38A3CE1BE4CA}" type="presParOf" srcId="{9365ACCF-5211-4E83-A2F9-34E457B1B947}" destId="{6F20C3D9-ED98-4427-92F6-33596DEDE04F}" srcOrd="6" destOrd="0" presId="urn:microsoft.com/office/officeart/2011/layout/ConvergingText"/>
    <dgm:cxn modelId="{CF78D91F-16D4-4DDC-A797-CB63723AC820}" type="presParOf" srcId="{9365ACCF-5211-4E83-A2F9-34E457B1B947}" destId="{4E06D8A6-9DA0-4518-8FB0-8A48E97ECB61}" srcOrd="7" destOrd="0" presId="urn:microsoft.com/office/officeart/2011/layout/ConvergingText"/>
    <dgm:cxn modelId="{97D1845B-0FF8-47F3-A10F-88D941CA4EEB}" type="presParOf" srcId="{9365ACCF-5211-4E83-A2F9-34E457B1B947}" destId="{12E2651F-A3DF-4627-B4F7-7D1863095C08}" srcOrd="8" destOrd="0" presId="urn:microsoft.com/office/officeart/2011/layout/ConvergingText"/>
    <dgm:cxn modelId="{642CD64A-775E-4240-AE27-E76D17819C76}" type="presParOf" srcId="{9365ACCF-5211-4E83-A2F9-34E457B1B947}" destId="{99785741-C993-4FD5-84BD-82243D8FD014}" srcOrd="9" destOrd="0" presId="urn:microsoft.com/office/officeart/2011/layout/ConvergingText"/>
    <dgm:cxn modelId="{4E109DDB-E368-428E-BEB1-9DB4E4EA6EEC}" type="presParOf" srcId="{9365ACCF-5211-4E83-A2F9-34E457B1B947}" destId="{EC2805FB-0C34-4532-9FB9-AD6B240DB2F2}" srcOrd="10" destOrd="0" presId="urn:microsoft.com/office/officeart/2011/layout/ConvergingText"/>
    <dgm:cxn modelId="{B3559EBF-1E1E-4093-B2FB-9D363A2ECCC9}" type="presParOf" srcId="{9365ACCF-5211-4E83-A2F9-34E457B1B947}" destId="{FA85CD1F-4B17-48EF-8800-CCE074AD8E85}" srcOrd="11" destOrd="0" presId="urn:microsoft.com/office/officeart/2011/layout/ConvergingText"/>
    <dgm:cxn modelId="{9756EAD9-87F5-4865-83D4-64CF51E119FF}" type="presParOf" srcId="{9365ACCF-5211-4E83-A2F9-34E457B1B947}" destId="{5904C821-A1FD-4AE8-A676-DF9705F1A447}" srcOrd="12" destOrd="0" presId="urn:microsoft.com/office/officeart/2011/layout/ConvergingText"/>
    <dgm:cxn modelId="{9CA90635-6D04-4A80-A126-D364002D25BC}" type="presParOf" srcId="{9365ACCF-5211-4E83-A2F9-34E457B1B947}" destId="{78E409A5-D21A-4ED2-AB4C-C203259E861C}" srcOrd="13" destOrd="0" presId="urn:microsoft.com/office/officeart/2011/layout/ConvergingText"/>
    <dgm:cxn modelId="{E9161F4B-7565-4000-B08E-87448C407F9F}" type="presParOf" srcId="{9365ACCF-5211-4E83-A2F9-34E457B1B947}" destId="{03CA1614-474A-46F6-B249-CCB035BF13D2}" srcOrd="14" destOrd="0" presId="urn:microsoft.com/office/officeart/2011/layout/ConvergingText"/>
    <dgm:cxn modelId="{535279BC-572C-4E74-AF3D-3B5C35385F62}" type="presParOf" srcId="{9365ACCF-5211-4E83-A2F9-34E457B1B947}" destId="{4E225756-6CFE-49AC-9128-81AC23E3FF76}" srcOrd="15" destOrd="0" presId="urn:microsoft.com/office/officeart/2011/layout/ConvergingText"/>
    <dgm:cxn modelId="{68848EC8-F57A-4C08-B34E-D9A784893410}" type="presParOf" srcId="{9365ACCF-5211-4E83-A2F9-34E457B1B947}" destId="{0D2B720A-23C0-4823-92C9-048AE56BBF71}" srcOrd="16" destOrd="0" presId="urn:microsoft.com/office/officeart/2011/layout/ConvergingText"/>
    <dgm:cxn modelId="{7220C502-363A-4E79-B581-08D230FA0AE0}" type="presParOf" srcId="{9365ACCF-5211-4E83-A2F9-34E457B1B947}" destId="{6879DB90-22D1-40FC-A458-9F72128D88CE}" srcOrd="17" destOrd="0" presId="urn:microsoft.com/office/officeart/2011/layout/ConvergingText"/>
    <dgm:cxn modelId="{683599EC-8DE4-46C2-B82D-33FF16C58374}" type="presParOf" srcId="{9365ACCF-5211-4E83-A2F9-34E457B1B947}" destId="{23720958-7588-4782-8D67-FFB846EFEBF0}" srcOrd="18" destOrd="0" presId="urn:microsoft.com/office/officeart/2011/layout/ConvergingText"/>
    <dgm:cxn modelId="{AEC9E984-D2B0-41DF-B2D1-C03DBC3CACD8}" type="presParOf" srcId="{9365ACCF-5211-4E83-A2F9-34E457B1B947}" destId="{567D9120-1FEC-453B-A5EB-723E818DD46F}" srcOrd="19" destOrd="0" presId="urn:microsoft.com/office/officeart/2011/layout/ConvergingText"/>
    <dgm:cxn modelId="{A8BFAC98-2440-4F94-BC45-5ECECC784C05}" type="presParOf" srcId="{9365ACCF-5211-4E83-A2F9-34E457B1B947}" destId="{60010076-C174-4A71-B606-3516CC271ED2}" srcOrd="20" destOrd="0" presId="urn:microsoft.com/office/officeart/2011/layout/ConvergingText"/>
    <dgm:cxn modelId="{958B5564-DEC0-48D8-ACA4-13842013EF12}" type="presParOf" srcId="{9365ACCF-5211-4E83-A2F9-34E457B1B947}" destId="{7F83DF14-8AB3-40B6-A701-21A80CE4F53A}" srcOrd="21" destOrd="0" presId="urn:microsoft.com/office/officeart/2011/layout/ConvergingText"/>
    <dgm:cxn modelId="{215318F4-0BF9-4125-A74F-34BAF7EFD025}" type="presParOf" srcId="{9365ACCF-5211-4E83-A2F9-34E457B1B947}" destId="{9465233E-33BA-426E-AA09-9B7BDC2E49B7}" srcOrd="22" destOrd="0" presId="urn:microsoft.com/office/officeart/2011/layout/ConvergingText"/>
    <dgm:cxn modelId="{7D081E12-5A95-444C-9D90-1CDAB86FCC69}" type="presParOf" srcId="{9365ACCF-5211-4E83-A2F9-34E457B1B947}" destId="{9D34D278-A1B1-44C7-8046-03377C2C3427}" srcOrd="23" destOrd="0" presId="urn:microsoft.com/office/officeart/2011/layout/ConvergingText"/>
    <dgm:cxn modelId="{DD23199B-85B2-4250-958A-48C170FA322A}" type="presParOf" srcId="{9365ACCF-5211-4E83-A2F9-34E457B1B947}" destId="{D4683110-8F38-4E71-B427-7B6B34A64053}" srcOrd="24" destOrd="0" presId="urn:microsoft.com/office/officeart/2011/layout/ConvergingText"/>
    <dgm:cxn modelId="{05EFD920-521D-43E2-A35B-50068DA9C3B0}" type="presParOf" srcId="{9365ACCF-5211-4E83-A2F9-34E457B1B947}" destId="{9D6035BC-109C-4B1F-AB16-4F99A11B227B}" srcOrd="25" destOrd="0" presId="urn:microsoft.com/office/officeart/2011/layout/ConvergingText"/>
    <dgm:cxn modelId="{3DE5FD94-10BA-4CC6-8A27-FF00377F80CC}" type="presParOf" srcId="{9365ACCF-5211-4E83-A2F9-34E457B1B947}" destId="{6D1173D8-B240-4024-A4F0-57287B876E03}" srcOrd="26" destOrd="0" presId="urn:microsoft.com/office/officeart/2011/layout/ConvergingText"/>
    <dgm:cxn modelId="{7890B179-CC9C-4412-A660-2E372A383D46}" type="presParOf" srcId="{9365ACCF-5211-4E83-A2F9-34E457B1B947}" destId="{9479F22D-FBD1-4C98-848D-76307A3FA458}" srcOrd="27" destOrd="0" presId="urn:microsoft.com/office/officeart/2011/layout/ConvergingText"/>
    <dgm:cxn modelId="{29C8C319-F797-40A2-9D87-DCF2A368BC0D}" type="presParOf" srcId="{9365ACCF-5211-4E83-A2F9-34E457B1B947}" destId="{DA190CA0-6640-4FED-8ACC-2A57F1ACB905}" srcOrd="28" destOrd="0" presId="urn:microsoft.com/office/officeart/2011/layout/ConvergingText"/>
    <dgm:cxn modelId="{28FC8290-B93F-42E4-9B0C-A1A1275F2E93}" type="presParOf" srcId="{9365ACCF-5211-4E83-A2F9-34E457B1B947}" destId="{1571525D-BAE9-4D5F-9513-85EC2501585F}" srcOrd="29" destOrd="0" presId="urn:microsoft.com/office/officeart/2011/layout/ConvergingText"/>
    <dgm:cxn modelId="{86833392-9AF1-4BAC-9099-7FA78F7653F9}" type="presParOf" srcId="{9365ACCF-5211-4E83-A2F9-34E457B1B947}" destId="{D8346C36-C0BC-421A-ABC0-8DA01EBF4DF3}" srcOrd="30" destOrd="0" presId="urn:microsoft.com/office/officeart/2011/layout/ConvergingText"/>
    <dgm:cxn modelId="{5214027C-F178-4FB3-853C-B77EDF35E359}" type="presParOf" srcId="{9365ACCF-5211-4E83-A2F9-34E457B1B947}" destId="{39D4F938-28A0-4ADF-BF8E-5C83606EB93A}" srcOrd="31" destOrd="0" presId="urn:microsoft.com/office/officeart/2011/layout/ConvergingText"/>
    <dgm:cxn modelId="{E175F6F3-A434-46DE-B8E7-E0B0592B213F}" type="presParOf" srcId="{9365ACCF-5211-4E83-A2F9-34E457B1B947}" destId="{EAD91949-789A-4E3C-9C49-7FDA95A5C5A1}" srcOrd="32" destOrd="0" presId="urn:microsoft.com/office/officeart/2011/layout/ConvergingText"/>
    <dgm:cxn modelId="{77B93E10-3EC8-4861-81F3-ED2163C5CD8E}" type="presParOf" srcId="{9365ACCF-5211-4E83-A2F9-34E457B1B947}" destId="{2164A0E9-4386-4554-A930-3EED62A60BE2}" srcOrd="33" destOrd="0" presId="urn:microsoft.com/office/officeart/2011/layout/ConvergingText"/>
    <dgm:cxn modelId="{72330782-325B-458A-A169-B002A95F917E}" type="presParOf" srcId="{9365ACCF-5211-4E83-A2F9-34E457B1B947}" destId="{2833D01D-FA6A-4413-8BE8-D4BD14C41434}" srcOrd="34" destOrd="0" presId="urn:microsoft.com/office/officeart/2011/layout/ConvergingText"/>
    <dgm:cxn modelId="{6F472C95-35CF-47C5-A1EA-5AC75715EB6B}" type="presParOf" srcId="{9365ACCF-5211-4E83-A2F9-34E457B1B947}" destId="{2B09574C-5897-4291-9BA3-9FC8291AC486}" srcOrd="35" destOrd="0" presId="urn:microsoft.com/office/officeart/2011/layout/ConvergingText"/>
    <dgm:cxn modelId="{CABC2A5D-389D-4BB6-840B-EA818A47AC39}" type="presParOf" srcId="{9365ACCF-5211-4E83-A2F9-34E457B1B947}" destId="{041D0A80-3296-4147-948F-DBF279C7939F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CBEB2D-8EB7-4B49-887A-385A94E99CA0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</dgm:pt>
    <dgm:pt modelId="{B78FA741-68C7-4E32-AA0A-A7D3E2041256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DAA24108-9239-456A-AB75-557630C09104}" type="parTrans" cxnId="{4E7594B1-65E4-4885-ADA6-BDB50511A524}">
      <dgm:prSet/>
      <dgm:spPr/>
      <dgm:t>
        <a:bodyPr/>
        <a:lstStyle/>
        <a:p>
          <a:endParaRPr lang="en-IN"/>
        </a:p>
      </dgm:t>
    </dgm:pt>
    <dgm:pt modelId="{BABB9CC9-F7F6-47E8-B6C4-38B4D9CA6126}" type="sibTrans" cxnId="{4E7594B1-65E4-4885-ADA6-BDB50511A524}">
      <dgm:prSet/>
      <dgm:spPr/>
      <dgm:t>
        <a:bodyPr/>
        <a:lstStyle/>
        <a:p>
          <a:endParaRPr lang="en-IN"/>
        </a:p>
      </dgm:t>
    </dgm:pt>
    <dgm:pt modelId="{CCE5580B-8C1A-478E-B064-F50BF249E90B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B6E7620-1BD5-45B3-8C90-57BE89B1D340}" type="parTrans" cxnId="{2785D725-606E-4553-A7E3-46960DD81499}">
      <dgm:prSet/>
      <dgm:spPr/>
      <dgm:t>
        <a:bodyPr/>
        <a:lstStyle/>
        <a:p>
          <a:endParaRPr lang="en-IN"/>
        </a:p>
      </dgm:t>
    </dgm:pt>
    <dgm:pt modelId="{F15CAF98-4DAF-4BA9-99DF-2358E3055A46}" type="sibTrans" cxnId="{2785D725-606E-4553-A7E3-46960DD81499}">
      <dgm:prSet/>
      <dgm:spPr/>
      <dgm:t>
        <a:bodyPr/>
        <a:lstStyle/>
        <a:p>
          <a:endParaRPr lang="en-IN"/>
        </a:p>
      </dgm:t>
    </dgm:pt>
    <dgm:pt modelId="{02633C88-DC63-4515-AAC5-95F85B19CCC1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47AEB7A2-883E-4F57-8AF7-931529C3E505}" type="sibTrans" cxnId="{22F89BEA-417E-48D8-BA8F-6454458A74B6}">
      <dgm:prSet/>
      <dgm:spPr/>
      <dgm:t>
        <a:bodyPr/>
        <a:lstStyle/>
        <a:p>
          <a:endParaRPr lang="en-IN"/>
        </a:p>
      </dgm:t>
    </dgm:pt>
    <dgm:pt modelId="{560BF6BF-C223-49ED-8B68-C6CDA5F6C278}" type="parTrans" cxnId="{22F89BEA-417E-48D8-BA8F-6454458A74B6}">
      <dgm:prSet/>
      <dgm:spPr/>
      <dgm:t>
        <a:bodyPr/>
        <a:lstStyle/>
        <a:p>
          <a:endParaRPr lang="en-IN"/>
        </a:p>
      </dgm:t>
    </dgm:pt>
    <dgm:pt modelId="{5C40E4D6-83B9-4145-9A53-47DBDC48B7EE}" type="pres">
      <dgm:prSet presAssocID="{5FCBEB2D-8EB7-4B49-887A-385A94E99C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6807878-5CA6-47C7-B517-A2D6AE40CC8B}" type="pres">
      <dgm:prSet presAssocID="{B78FA741-68C7-4E32-AA0A-A7D3E2041256}" presName="gear1" presStyleLbl="node1" presStyleIdx="0" presStyleCnt="3">
        <dgm:presLayoutVars>
          <dgm:chMax val="1"/>
          <dgm:bulletEnabled val="1"/>
        </dgm:presLayoutVars>
      </dgm:prSet>
      <dgm:spPr/>
    </dgm:pt>
    <dgm:pt modelId="{42E1479C-670B-47B2-8194-558673F32296}" type="pres">
      <dgm:prSet presAssocID="{B78FA741-68C7-4E32-AA0A-A7D3E2041256}" presName="gear1srcNode" presStyleLbl="node1" presStyleIdx="0" presStyleCnt="3"/>
      <dgm:spPr/>
    </dgm:pt>
    <dgm:pt modelId="{C9ED7F9D-774F-405B-9558-E2A4F0AD5772}" type="pres">
      <dgm:prSet presAssocID="{B78FA741-68C7-4E32-AA0A-A7D3E2041256}" presName="gear1dstNode" presStyleLbl="node1" presStyleIdx="0" presStyleCnt="3"/>
      <dgm:spPr/>
    </dgm:pt>
    <dgm:pt modelId="{1D29A36C-0E77-46D4-909B-8A1ABDBDA723}" type="pres">
      <dgm:prSet presAssocID="{02633C88-DC63-4515-AAC5-95F85B19CCC1}" presName="gear2" presStyleLbl="node1" presStyleIdx="1" presStyleCnt="3">
        <dgm:presLayoutVars>
          <dgm:chMax val="1"/>
          <dgm:bulletEnabled val="1"/>
        </dgm:presLayoutVars>
      </dgm:prSet>
      <dgm:spPr/>
    </dgm:pt>
    <dgm:pt modelId="{337151FF-75EE-4AC9-BB81-6AC6036CDD2A}" type="pres">
      <dgm:prSet presAssocID="{02633C88-DC63-4515-AAC5-95F85B19CCC1}" presName="gear2srcNode" presStyleLbl="node1" presStyleIdx="1" presStyleCnt="3"/>
      <dgm:spPr/>
    </dgm:pt>
    <dgm:pt modelId="{F7042F0B-8A37-451E-91D5-2038D09534BC}" type="pres">
      <dgm:prSet presAssocID="{02633C88-DC63-4515-AAC5-95F85B19CCC1}" presName="gear2dstNode" presStyleLbl="node1" presStyleIdx="1" presStyleCnt="3"/>
      <dgm:spPr/>
    </dgm:pt>
    <dgm:pt modelId="{836240AC-19E5-4E47-8F09-D01739988692}" type="pres">
      <dgm:prSet presAssocID="{CCE5580B-8C1A-478E-B064-F50BF249E90B}" presName="gear3" presStyleLbl="node1" presStyleIdx="2" presStyleCnt="3"/>
      <dgm:spPr/>
    </dgm:pt>
    <dgm:pt modelId="{25E12B04-372C-4EE9-A8E3-D27E6BEE49D0}" type="pres">
      <dgm:prSet presAssocID="{CCE5580B-8C1A-478E-B064-F50BF249E90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2429542-FDC9-482E-B362-AED45B7634AD}" type="pres">
      <dgm:prSet presAssocID="{CCE5580B-8C1A-478E-B064-F50BF249E90B}" presName="gear3srcNode" presStyleLbl="node1" presStyleIdx="2" presStyleCnt="3"/>
      <dgm:spPr/>
    </dgm:pt>
    <dgm:pt modelId="{EB4570EF-A331-4CA4-80CF-3EA61455A2C7}" type="pres">
      <dgm:prSet presAssocID="{CCE5580B-8C1A-478E-B064-F50BF249E90B}" presName="gear3dstNode" presStyleLbl="node1" presStyleIdx="2" presStyleCnt="3"/>
      <dgm:spPr/>
    </dgm:pt>
    <dgm:pt modelId="{6DB58EE6-45EF-4B1A-987A-A3692FE8CCC6}" type="pres">
      <dgm:prSet presAssocID="{BABB9CC9-F7F6-47E8-B6C4-38B4D9CA6126}" presName="connector1" presStyleLbl="sibTrans2D1" presStyleIdx="0" presStyleCnt="3"/>
      <dgm:spPr/>
    </dgm:pt>
    <dgm:pt modelId="{9FF70381-16F2-4DB7-A121-F3B3F6BDE4AC}" type="pres">
      <dgm:prSet presAssocID="{47AEB7A2-883E-4F57-8AF7-931529C3E505}" presName="connector2" presStyleLbl="sibTrans2D1" presStyleIdx="1" presStyleCnt="3"/>
      <dgm:spPr/>
    </dgm:pt>
    <dgm:pt modelId="{C8B4A867-1749-4B8F-BDFA-05A108E3F16E}" type="pres">
      <dgm:prSet presAssocID="{F15CAF98-4DAF-4BA9-99DF-2358E3055A46}" presName="connector3" presStyleLbl="sibTrans2D1" presStyleIdx="2" presStyleCnt="3"/>
      <dgm:spPr/>
    </dgm:pt>
  </dgm:ptLst>
  <dgm:cxnLst>
    <dgm:cxn modelId="{826DB816-EE98-4B55-8577-24B7BA95C742}" type="presOf" srcId="{BABB9CC9-F7F6-47E8-B6C4-38B4D9CA6126}" destId="{6DB58EE6-45EF-4B1A-987A-A3692FE8CCC6}" srcOrd="0" destOrd="0" presId="urn:microsoft.com/office/officeart/2005/8/layout/gear1"/>
    <dgm:cxn modelId="{2785D725-606E-4553-A7E3-46960DD81499}" srcId="{5FCBEB2D-8EB7-4B49-887A-385A94E99CA0}" destId="{CCE5580B-8C1A-478E-B064-F50BF249E90B}" srcOrd="2" destOrd="0" parTransId="{7B6E7620-1BD5-45B3-8C90-57BE89B1D340}" sibTransId="{F15CAF98-4DAF-4BA9-99DF-2358E3055A46}"/>
    <dgm:cxn modelId="{007BF130-F768-4DF7-8AD1-7F4BFFA321B4}" type="presOf" srcId="{F15CAF98-4DAF-4BA9-99DF-2358E3055A46}" destId="{C8B4A867-1749-4B8F-BDFA-05A108E3F16E}" srcOrd="0" destOrd="0" presId="urn:microsoft.com/office/officeart/2005/8/layout/gear1"/>
    <dgm:cxn modelId="{E4450133-3ED8-4C75-9231-A3E64CD659E5}" type="presOf" srcId="{5FCBEB2D-8EB7-4B49-887A-385A94E99CA0}" destId="{5C40E4D6-83B9-4145-9A53-47DBDC48B7EE}" srcOrd="0" destOrd="0" presId="urn:microsoft.com/office/officeart/2005/8/layout/gear1"/>
    <dgm:cxn modelId="{E425CB5E-BA72-40BB-96A2-5F1ADC5A51B8}" type="presOf" srcId="{CCE5580B-8C1A-478E-B064-F50BF249E90B}" destId="{EB4570EF-A331-4CA4-80CF-3EA61455A2C7}" srcOrd="3" destOrd="0" presId="urn:microsoft.com/office/officeart/2005/8/layout/gear1"/>
    <dgm:cxn modelId="{10166963-4824-4C06-B7A2-834DDA9C5FA4}" type="presOf" srcId="{47AEB7A2-883E-4F57-8AF7-931529C3E505}" destId="{9FF70381-16F2-4DB7-A121-F3B3F6BDE4AC}" srcOrd="0" destOrd="0" presId="urn:microsoft.com/office/officeart/2005/8/layout/gear1"/>
    <dgm:cxn modelId="{D22AD049-7A6E-4251-8B31-41A60524280B}" type="presOf" srcId="{02633C88-DC63-4515-AAC5-95F85B19CCC1}" destId="{F7042F0B-8A37-451E-91D5-2038D09534BC}" srcOrd="2" destOrd="0" presId="urn:microsoft.com/office/officeart/2005/8/layout/gear1"/>
    <dgm:cxn modelId="{82478171-007C-467A-AB6E-A4CD957C0B14}" type="presOf" srcId="{CCE5580B-8C1A-478E-B064-F50BF249E90B}" destId="{25E12B04-372C-4EE9-A8E3-D27E6BEE49D0}" srcOrd="1" destOrd="0" presId="urn:microsoft.com/office/officeart/2005/8/layout/gear1"/>
    <dgm:cxn modelId="{2BCFE192-7F65-467C-BA82-A2DA52042A7F}" type="presOf" srcId="{CCE5580B-8C1A-478E-B064-F50BF249E90B}" destId="{E2429542-FDC9-482E-B362-AED45B7634AD}" srcOrd="2" destOrd="0" presId="urn:microsoft.com/office/officeart/2005/8/layout/gear1"/>
    <dgm:cxn modelId="{4E7594B1-65E4-4885-ADA6-BDB50511A524}" srcId="{5FCBEB2D-8EB7-4B49-887A-385A94E99CA0}" destId="{B78FA741-68C7-4E32-AA0A-A7D3E2041256}" srcOrd="0" destOrd="0" parTransId="{DAA24108-9239-456A-AB75-557630C09104}" sibTransId="{BABB9CC9-F7F6-47E8-B6C4-38B4D9CA6126}"/>
    <dgm:cxn modelId="{76FAB1B8-D4A2-489D-A587-081A53A656A8}" type="presOf" srcId="{02633C88-DC63-4515-AAC5-95F85B19CCC1}" destId="{337151FF-75EE-4AC9-BB81-6AC6036CDD2A}" srcOrd="1" destOrd="0" presId="urn:microsoft.com/office/officeart/2005/8/layout/gear1"/>
    <dgm:cxn modelId="{73C017C0-4F97-4358-8178-52C7333DFB9A}" type="presOf" srcId="{B78FA741-68C7-4E32-AA0A-A7D3E2041256}" destId="{E6807878-5CA6-47C7-B517-A2D6AE40CC8B}" srcOrd="0" destOrd="0" presId="urn:microsoft.com/office/officeart/2005/8/layout/gear1"/>
    <dgm:cxn modelId="{EA4C5EE4-8A01-4BB3-A1EF-6003B26C73F4}" type="presOf" srcId="{B78FA741-68C7-4E32-AA0A-A7D3E2041256}" destId="{C9ED7F9D-774F-405B-9558-E2A4F0AD5772}" srcOrd="2" destOrd="0" presId="urn:microsoft.com/office/officeart/2005/8/layout/gear1"/>
    <dgm:cxn modelId="{22F89BEA-417E-48D8-BA8F-6454458A74B6}" srcId="{5FCBEB2D-8EB7-4B49-887A-385A94E99CA0}" destId="{02633C88-DC63-4515-AAC5-95F85B19CCC1}" srcOrd="1" destOrd="0" parTransId="{560BF6BF-C223-49ED-8B68-C6CDA5F6C278}" sibTransId="{47AEB7A2-883E-4F57-8AF7-931529C3E505}"/>
    <dgm:cxn modelId="{C789E3EF-CDAD-4415-ACBD-F3B102B986BB}" type="presOf" srcId="{B78FA741-68C7-4E32-AA0A-A7D3E2041256}" destId="{42E1479C-670B-47B2-8194-558673F32296}" srcOrd="1" destOrd="0" presId="urn:microsoft.com/office/officeart/2005/8/layout/gear1"/>
    <dgm:cxn modelId="{5707ACF3-A051-4225-BC5E-42F7B4DEADEC}" type="presOf" srcId="{02633C88-DC63-4515-AAC5-95F85B19CCC1}" destId="{1D29A36C-0E77-46D4-909B-8A1ABDBDA723}" srcOrd="0" destOrd="0" presId="urn:microsoft.com/office/officeart/2005/8/layout/gear1"/>
    <dgm:cxn modelId="{7D3BE3F7-1F1D-4B14-A657-6425C37622F6}" type="presOf" srcId="{CCE5580B-8C1A-478E-B064-F50BF249E90B}" destId="{836240AC-19E5-4E47-8F09-D01739988692}" srcOrd="0" destOrd="0" presId="urn:microsoft.com/office/officeart/2005/8/layout/gear1"/>
    <dgm:cxn modelId="{1D00E4B0-4375-438B-BE9C-C63E8CC354F3}" type="presParOf" srcId="{5C40E4D6-83B9-4145-9A53-47DBDC48B7EE}" destId="{E6807878-5CA6-47C7-B517-A2D6AE40CC8B}" srcOrd="0" destOrd="0" presId="urn:microsoft.com/office/officeart/2005/8/layout/gear1"/>
    <dgm:cxn modelId="{5A18EE25-763F-4E2C-932C-31A45E3E8EA3}" type="presParOf" srcId="{5C40E4D6-83B9-4145-9A53-47DBDC48B7EE}" destId="{42E1479C-670B-47B2-8194-558673F32296}" srcOrd="1" destOrd="0" presId="urn:microsoft.com/office/officeart/2005/8/layout/gear1"/>
    <dgm:cxn modelId="{CDC37AA2-5547-4621-97C5-F89DA20EA6DD}" type="presParOf" srcId="{5C40E4D6-83B9-4145-9A53-47DBDC48B7EE}" destId="{C9ED7F9D-774F-405B-9558-E2A4F0AD5772}" srcOrd="2" destOrd="0" presId="urn:microsoft.com/office/officeart/2005/8/layout/gear1"/>
    <dgm:cxn modelId="{0FF1E4AC-714D-4763-9FA7-9754579DC74D}" type="presParOf" srcId="{5C40E4D6-83B9-4145-9A53-47DBDC48B7EE}" destId="{1D29A36C-0E77-46D4-909B-8A1ABDBDA723}" srcOrd="3" destOrd="0" presId="urn:microsoft.com/office/officeart/2005/8/layout/gear1"/>
    <dgm:cxn modelId="{8E193F80-9991-4417-8757-C7A31631E2F5}" type="presParOf" srcId="{5C40E4D6-83B9-4145-9A53-47DBDC48B7EE}" destId="{337151FF-75EE-4AC9-BB81-6AC6036CDD2A}" srcOrd="4" destOrd="0" presId="urn:microsoft.com/office/officeart/2005/8/layout/gear1"/>
    <dgm:cxn modelId="{1790BE63-B764-4A26-9FA7-0962FDA10819}" type="presParOf" srcId="{5C40E4D6-83B9-4145-9A53-47DBDC48B7EE}" destId="{F7042F0B-8A37-451E-91D5-2038D09534BC}" srcOrd="5" destOrd="0" presId="urn:microsoft.com/office/officeart/2005/8/layout/gear1"/>
    <dgm:cxn modelId="{7A4E3605-9599-48F5-BC9A-0E66C266722F}" type="presParOf" srcId="{5C40E4D6-83B9-4145-9A53-47DBDC48B7EE}" destId="{836240AC-19E5-4E47-8F09-D01739988692}" srcOrd="6" destOrd="0" presId="urn:microsoft.com/office/officeart/2005/8/layout/gear1"/>
    <dgm:cxn modelId="{7DB51D11-48BE-4851-AE4D-4D636DB42CB8}" type="presParOf" srcId="{5C40E4D6-83B9-4145-9A53-47DBDC48B7EE}" destId="{25E12B04-372C-4EE9-A8E3-D27E6BEE49D0}" srcOrd="7" destOrd="0" presId="urn:microsoft.com/office/officeart/2005/8/layout/gear1"/>
    <dgm:cxn modelId="{A24D5BB9-F4DC-43C6-BB95-F2BF4698AE3B}" type="presParOf" srcId="{5C40E4D6-83B9-4145-9A53-47DBDC48B7EE}" destId="{E2429542-FDC9-482E-B362-AED45B7634AD}" srcOrd="8" destOrd="0" presId="urn:microsoft.com/office/officeart/2005/8/layout/gear1"/>
    <dgm:cxn modelId="{771683F2-15E3-400C-A6CA-530F3389B4B9}" type="presParOf" srcId="{5C40E4D6-83B9-4145-9A53-47DBDC48B7EE}" destId="{EB4570EF-A331-4CA4-80CF-3EA61455A2C7}" srcOrd="9" destOrd="0" presId="urn:microsoft.com/office/officeart/2005/8/layout/gear1"/>
    <dgm:cxn modelId="{4F3C8698-1B36-49C5-960F-0A2A681F0D1E}" type="presParOf" srcId="{5C40E4D6-83B9-4145-9A53-47DBDC48B7EE}" destId="{6DB58EE6-45EF-4B1A-987A-A3692FE8CCC6}" srcOrd="10" destOrd="0" presId="urn:microsoft.com/office/officeart/2005/8/layout/gear1"/>
    <dgm:cxn modelId="{06B99B7E-84F5-46D0-9501-1582E5B8088E}" type="presParOf" srcId="{5C40E4D6-83B9-4145-9A53-47DBDC48B7EE}" destId="{9FF70381-16F2-4DB7-A121-F3B3F6BDE4AC}" srcOrd="11" destOrd="0" presId="urn:microsoft.com/office/officeart/2005/8/layout/gear1"/>
    <dgm:cxn modelId="{B0A33FDC-E6BE-4F0C-B91D-A931A0A3E4BB}" type="presParOf" srcId="{5C40E4D6-83B9-4145-9A53-47DBDC48B7EE}" destId="{C8B4A867-1749-4B8F-BDFA-05A108E3F16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BD6AA-0AA2-48FA-9445-CFEAA02CCB47}">
      <dsp:nvSpPr>
        <dsp:cNvPr id="0" name=""/>
        <dsp:cNvSpPr/>
      </dsp:nvSpPr>
      <dsp:spPr>
        <a:xfrm>
          <a:off x="931185" y="140"/>
          <a:ext cx="1702240" cy="8511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Components</a:t>
          </a:r>
          <a:endParaRPr lang="en-IN" sz="2300" kern="1200" dirty="0"/>
        </a:p>
      </dsp:txBody>
      <dsp:txXfrm>
        <a:off x="956113" y="25068"/>
        <a:ext cx="1652384" cy="801264"/>
      </dsp:txXfrm>
    </dsp:sp>
    <dsp:sp modelId="{33745D4E-3B98-4E2F-8934-D0A6C444FB93}">
      <dsp:nvSpPr>
        <dsp:cNvPr id="0" name=""/>
        <dsp:cNvSpPr/>
      </dsp:nvSpPr>
      <dsp:spPr>
        <a:xfrm>
          <a:off x="1101409" y="851260"/>
          <a:ext cx="170224" cy="638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40"/>
              </a:lnTo>
              <a:lnTo>
                <a:pt x="170224" y="63834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3CDC-D910-4713-BE6D-7253C4C429D4}">
      <dsp:nvSpPr>
        <dsp:cNvPr id="0" name=""/>
        <dsp:cNvSpPr/>
      </dsp:nvSpPr>
      <dsp:spPr>
        <a:xfrm>
          <a:off x="1271633" y="1064040"/>
          <a:ext cx="1361792" cy="851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Screen Flow</a:t>
          </a:r>
          <a:endParaRPr lang="en-IN" sz="1300" kern="1200" dirty="0"/>
        </a:p>
      </dsp:txBody>
      <dsp:txXfrm>
        <a:off x="1296561" y="1088968"/>
        <a:ext cx="1311936" cy="801264"/>
      </dsp:txXfrm>
    </dsp:sp>
    <dsp:sp modelId="{89EE2C78-D006-4FE3-A941-5B41D8CCD0ED}">
      <dsp:nvSpPr>
        <dsp:cNvPr id="0" name=""/>
        <dsp:cNvSpPr/>
      </dsp:nvSpPr>
      <dsp:spPr>
        <a:xfrm>
          <a:off x="1101409" y="851260"/>
          <a:ext cx="170224" cy="1702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240"/>
              </a:lnTo>
              <a:lnTo>
                <a:pt x="170224" y="170224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4C57C-9B33-45B0-9881-783CCEAD122B}">
      <dsp:nvSpPr>
        <dsp:cNvPr id="0" name=""/>
        <dsp:cNvSpPr/>
      </dsp:nvSpPr>
      <dsp:spPr>
        <a:xfrm>
          <a:off x="1271633" y="2127941"/>
          <a:ext cx="1361792" cy="851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74331"/>
              <a:satOff val="-12917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Engine</a:t>
          </a:r>
          <a:endParaRPr lang="en-IN" sz="1300" kern="1200" dirty="0"/>
        </a:p>
      </dsp:txBody>
      <dsp:txXfrm>
        <a:off x="1296561" y="2152869"/>
        <a:ext cx="1311936" cy="801264"/>
      </dsp:txXfrm>
    </dsp:sp>
    <dsp:sp modelId="{00D21AFE-BAC6-4DCE-8840-9BC8CBC4C481}">
      <dsp:nvSpPr>
        <dsp:cNvPr id="0" name=""/>
        <dsp:cNvSpPr/>
      </dsp:nvSpPr>
      <dsp:spPr>
        <a:xfrm>
          <a:off x="1101409" y="851260"/>
          <a:ext cx="170224" cy="2766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6141"/>
              </a:lnTo>
              <a:lnTo>
                <a:pt x="170224" y="276614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1B7A-3D71-4ADC-B810-C04AB6D4BE0D}">
      <dsp:nvSpPr>
        <dsp:cNvPr id="0" name=""/>
        <dsp:cNvSpPr/>
      </dsp:nvSpPr>
      <dsp:spPr>
        <a:xfrm>
          <a:off x="1271633" y="3191842"/>
          <a:ext cx="1361792" cy="851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948662"/>
              <a:satOff val="-25835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 Engine</a:t>
          </a:r>
          <a:endParaRPr lang="en-IN" sz="1300" kern="1200" dirty="0"/>
        </a:p>
      </dsp:txBody>
      <dsp:txXfrm>
        <a:off x="1296561" y="3216770"/>
        <a:ext cx="1311936" cy="801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F1E-F6A8-4E7E-A092-6B744D457AF0}">
      <dsp:nvSpPr>
        <dsp:cNvPr id="0" name=""/>
        <dsp:cNvSpPr/>
      </dsp:nvSpPr>
      <dsp:spPr>
        <a:xfrm>
          <a:off x="5255980" y="1090462"/>
          <a:ext cx="120306" cy="120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0077A-F64D-4B3A-BF52-EB9739B71E32}">
      <dsp:nvSpPr>
        <dsp:cNvPr id="0" name=""/>
        <dsp:cNvSpPr/>
      </dsp:nvSpPr>
      <dsp:spPr>
        <a:xfrm>
          <a:off x="5035487" y="1090462"/>
          <a:ext cx="120306" cy="1203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6A1BC-612F-4527-A698-F583FE8E8C26}">
      <dsp:nvSpPr>
        <dsp:cNvPr id="0" name=""/>
        <dsp:cNvSpPr/>
      </dsp:nvSpPr>
      <dsp:spPr>
        <a:xfrm>
          <a:off x="4814994" y="1090462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1409D-1781-4FA0-B91C-6E963F5B8BD0}">
      <dsp:nvSpPr>
        <dsp:cNvPr id="0" name=""/>
        <dsp:cNvSpPr/>
      </dsp:nvSpPr>
      <dsp:spPr>
        <a:xfrm>
          <a:off x="4594921" y="1090462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C4796-A090-4A70-9325-980BD233EE21}">
      <dsp:nvSpPr>
        <dsp:cNvPr id="0" name=""/>
        <dsp:cNvSpPr/>
      </dsp:nvSpPr>
      <dsp:spPr>
        <a:xfrm>
          <a:off x="4374428" y="1090462"/>
          <a:ext cx="120306" cy="1203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E3E06-A7BF-4EAC-A6DC-19F262423E2D}">
      <dsp:nvSpPr>
        <dsp:cNvPr id="0" name=""/>
        <dsp:cNvSpPr/>
      </dsp:nvSpPr>
      <dsp:spPr>
        <a:xfrm>
          <a:off x="4033628" y="1030310"/>
          <a:ext cx="240613" cy="240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C3D9-ED98-4427-92F6-33596DEDE04F}">
      <dsp:nvSpPr>
        <dsp:cNvPr id="0" name=""/>
        <dsp:cNvSpPr/>
      </dsp:nvSpPr>
      <dsp:spPr>
        <a:xfrm>
          <a:off x="5059800" y="841937"/>
          <a:ext cx="120306" cy="1203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6D8A6-9DA0-4518-8FB0-8A48E97ECB61}">
      <dsp:nvSpPr>
        <dsp:cNvPr id="0" name=""/>
        <dsp:cNvSpPr/>
      </dsp:nvSpPr>
      <dsp:spPr>
        <a:xfrm>
          <a:off x="5059800" y="1340768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651F-A3DF-4627-B4F7-7D1863095C08}">
      <dsp:nvSpPr>
        <dsp:cNvPr id="0" name=""/>
        <dsp:cNvSpPr/>
      </dsp:nvSpPr>
      <dsp:spPr>
        <a:xfrm>
          <a:off x="5167112" y="949974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85741-C993-4FD5-84BD-82243D8FD014}">
      <dsp:nvSpPr>
        <dsp:cNvPr id="0" name=""/>
        <dsp:cNvSpPr/>
      </dsp:nvSpPr>
      <dsp:spPr>
        <a:xfrm>
          <a:off x="5174238" y="1233324"/>
          <a:ext cx="120306" cy="1203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05FB-0C34-4532-9FB9-AD6B240DB2F2}">
      <dsp:nvSpPr>
        <dsp:cNvPr id="0" name=""/>
        <dsp:cNvSpPr/>
      </dsp:nvSpPr>
      <dsp:spPr>
        <a:xfrm>
          <a:off x="2715701" y="541570"/>
          <a:ext cx="1218160" cy="12182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collation</a:t>
          </a:r>
          <a:endParaRPr lang="en-IN" sz="1700" kern="1200" dirty="0"/>
        </a:p>
      </dsp:txBody>
      <dsp:txXfrm>
        <a:off x="2894096" y="719984"/>
        <a:ext cx="861370" cy="861458"/>
      </dsp:txXfrm>
    </dsp:sp>
    <dsp:sp modelId="{FA85CD1F-4B17-48EF-8800-CCE074AD8E85}">
      <dsp:nvSpPr>
        <dsp:cNvPr id="0" name=""/>
        <dsp:cNvSpPr/>
      </dsp:nvSpPr>
      <dsp:spPr>
        <a:xfrm>
          <a:off x="2624737" y="437491"/>
          <a:ext cx="240613" cy="2408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C821-A1FD-4AE8-A676-DF9705F1A447}">
      <dsp:nvSpPr>
        <dsp:cNvPr id="0" name=""/>
        <dsp:cNvSpPr/>
      </dsp:nvSpPr>
      <dsp:spPr>
        <a:xfrm>
          <a:off x="2470476" y="310458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09A5-D21A-4ED2-AB4C-C203259E861C}">
      <dsp:nvSpPr>
        <dsp:cNvPr id="0" name=""/>
        <dsp:cNvSpPr/>
      </dsp:nvSpPr>
      <dsp:spPr>
        <a:xfrm>
          <a:off x="2213513" y="310458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A1614-474A-46F6-B249-CCB035BF13D2}">
      <dsp:nvSpPr>
        <dsp:cNvPr id="0" name=""/>
        <dsp:cNvSpPr/>
      </dsp:nvSpPr>
      <dsp:spPr>
        <a:xfrm>
          <a:off x="1956551" y="310458"/>
          <a:ext cx="120306" cy="1203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25756-6CFE-49AC-9128-81AC23E3FF76}">
      <dsp:nvSpPr>
        <dsp:cNvPr id="0" name=""/>
        <dsp:cNvSpPr/>
      </dsp:nvSpPr>
      <dsp:spPr>
        <a:xfrm>
          <a:off x="1699589" y="310458"/>
          <a:ext cx="120306" cy="120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720A-23C0-4823-92C9-048AE56BBF71}">
      <dsp:nvSpPr>
        <dsp:cNvPr id="0" name=""/>
        <dsp:cNvSpPr/>
      </dsp:nvSpPr>
      <dsp:spPr>
        <a:xfrm>
          <a:off x="1442208" y="310458"/>
          <a:ext cx="120306" cy="1203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DB90-22D1-40FC-A458-9F72128D88CE}">
      <dsp:nvSpPr>
        <dsp:cNvPr id="0" name=""/>
        <dsp:cNvSpPr/>
      </dsp:nvSpPr>
      <dsp:spPr>
        <a:xfrm>
          <a:off x="1185245" y="310458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10076-C174-4A71-B606-3516CC271ED2}">
      <dsp:nvSpPr>
        <dsp:cNvPr id="0" name=""/>
        <dsp:cNvSpPr/>
      </dsp:nvSpPr>
      <dsp:spPr>
        <a:xfrm>
          <a:off x="1184407" y="0"/>
          <a:ext cx="1410148" cy="30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Past Data</a:t>
          </a:r>
          <a:endParaRPr lang="en-IN" sz="1100" kern="1200" dirty="0"/>
        </a:p>
      </dsp:txBody>
      <dsp:txXfrm>
        <a:off x="1184407" y="0"/>
        <a:ext cx="1410148" cy="309468"/>
      </dsp:txXfrm>
    </dsp:sp>
    <dsp:sp modelId="{7F83DF14-8AB3-40B6-A701-21A80CE4F53A}">
      <dsp:nvSpPr>
        <dsp:cNvPr id="0" name=""/>
        <dsp:cNvSpPr/>
      </dsp:nvSpPr>
      <dsp:spPr>
        <a:xfrm>
          <a:off x="2374901" y="1030310"/>
          <a:ext cx="240613" cy="240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5233E-33BA-426E-AA09-9B7BDC2E49B7}">
      <dsp:nvSpPr>
        <dsp:cNvPr id="0" name=""/>
        <dsp:cNvSpPr/>
      </dsp:nvSpPr>
      <dsp:spPr>
        <a:xfrm>
          <a:off x="2136802" y="1090462"/>
          <a:ext cx="120306" cy="1203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4D278-A1B1-44C7-8046-03377C2C3427}">
      <dsp:nvSpPr>
        <dsp:cNvPr id="0" name=""/>
        <dsp:cNvSpPr/>
      </dsp:nvSpPr>
      <dsp:spPr>
        <a:xfrm>
          <a:off x="1899122" y="1090462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3110-8F38-4E71-B427-7B6B34A64053}">
      <dsp:nvSpPr>
        <dsp:cNvPr id="0" name=""/>
        <dsp:cNvSpPr/>
      </dsp:nvSpPr>
      <dsp:spPr>
        <a:xfrm>
          <a:off x="1661024" y="1090462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035BC-109C-4B1F-AB16-4F99A11B227B}">
      <dsp:nvSpPr>
        <dsp:cNvPr id="0" name=""/>
        <dsp:cNvSpPr/>
      </dsp:nvSpPr>
      <dsp:spPr>
        <a:xfrm>
          <a:off x="1423344" y="1090462"/>
          <a:ext cx="120306" cy="1203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73D8-B240-4024-A4F0-57287B876E03}">
      <dsp:nvSpPr>
        <dsp:cNvPr id="0" name=""/>
        <dsp:cNvSpPr/>
      </dsp:nvSpPr>
      <dsp:spPr>
        <a:xfrm>
          <a:off x="1185245" y="1090462"/>
          <a:ext cx="120306" cy="120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0CA0-6640-4FED-8ACC-2A57F1ACB905}">
      <dsp:nvSpPr>
        <dsp:cNvPr id="0" name=""/>
        <dsp:cNvSpPr/>
      </dsp:nvSpPr>
      <dsp:spPr>
        <a:xfrm>
          <a:off x="1184407" y="782576"/>
          <a:ext cx="1066414" cy="30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data stream</a:t>
          </a:r>
          <a:endParaRPr lang="en-IN" sz="1100" kern="1200" dirty="0"/>
        </a:p>
      </dsp:txBody>
      <dsp:txXfrm>
        <a:off x="1184407" y="782576"/>
        <a:ext cx="1066414" cy="309468"/>
      </dsp:txXfrm>
    </dsp:sp>
    <dsp:sp modelId="{1571525D-BAE9-4D5F-9513-85EC2501585F}">
      <dsp:nvSpPr>
        <dsp:cNvPr id="0" name=""/>
        <dsp:cNvSpPr/>
      </dsp:nvSpPr>
      <dsp:spPr>
        <a:xfrm>
          <a:off x="2624737" y="1613235"/>
          <a:ext cx="240613" cy="2408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46C36-C0BC-421A-ABC0-8DA01EBF4DF3}">
      <dsp:nvSpPr>
        <dsp:cNvPr id="0" name=""/>
        <dsp:cNvSpPr/>
      </dsp:nvSpPr>
      <dsp:spPr>
        <a:xfrm>
          <a:off x="2470476" y="1858396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4F938-28A0-4ADF-BF8E-5C83606EB93A}">
      <dsp:nvSpPr>
        <dsp:cNvPr id="0" name=""/>
        <dsp:cNvSpPr/>
      </dsp:nvSpPr>
      <dsp:spPr>
        <a:xfrm>
          <a:off x="2213513" y="1858396"/>
          <a:ext cx="120306" cy="1203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91949-789A-4E3C-9C49-7FDA95A5C5A1}">
      <dsp:nvSpPr>
        <dsp:cNvPr id="0" name=""/>
        <dsp:cNvSpPr/>
      </dsp:nvSpPr>
      <dsp:spPr>
        <a:xfrm>
          <a:off x="1956551" y="1858396"/>
          <a:ext cx="120306" cy="120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4A0E9-4386-4554-A930-3EED62A60BE2}">
      <dsp:nvSpPr>
        <dsp:cNvPr id="0" name=""/>
        <dsp:cNvSpPr/>
      </dsp:nvSpPr>
      <dsp:spPr>
        <a:xfrm>
          <a:off x="1699589" y="1858396"/>
          <a:ext cx="120306" cy="1203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D01D-FA6A-4413-8BE8-D4BD14C41434}">
      <dsp:nvSpPr>
        <dsp:cNvPr id="0" name=""/>
        <dsp:cNvSpPr/>
      </dsp:nvSpPr>
      <dsp:spPr>
        <a:xfrm>
          <a:off x="1442208" y="1858396"/>
          <a:ext cx="120306" cy="1203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9574C-5897-4291-9BA3-9FC8291AC486}">
      <dsp:nvSpPr>
        <dsp:cNvPr id="0" name=""/>
        <dsp:cNvSpPr/>
      </dsp:nvSpPr>
      <dsp:spPr>
        <a:xfrm>
          <a:off x="1185245" y="1858396"/>
          <a:ext cx="120306" cy="120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D0A80-3296-4147-948F-DBF279C7939F}">
      <dsp:nvSpPr>
        <dsp:cNvPr id="0" name=""/>
        <dsp:cNvSpPr/>
      </dsp:nvSpPr>
      <dsp:spPr>
        <a:xfrm>
          <a:off x="1184407" y="1547740"/>
          <a:ext cx="1410148" cy="30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Regional Data</a:t>
          </a:r>
          <a:endParaRPr lang="en-IN" sz="1100" kern="1200" dirty="0"/>
        </a:p>
      </dsp:txBody>
      <dsp:txXfrm>
        <a:off x="1184407" y="1547740"/>
        <a:ext cx="1410148" cy="309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07878-5CA6-47C7-B517-A2D6AE40CC8B}">
      <dsp:nvSpPr>
        <dsp:cNvPr id="0" name=""/>
        <dsp:cNvSpPr/>
      </dsp:nvSpPr>
      <dsp:spPr>
        <a:xfrm>
          <a:off x="1655383" y="818737"/>
          <a:ext cx="1000678" cy="100067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endParaRPr lang="en-IN" sz="2300" kern="1200" dirty="0"/>
        </a:p>
      </dsp:txBody>
      <dsp:txXfrm>
        <a:off x="1856564" y="1053141"/>
        <a:ext cx="598316" cy="514369"/>
      </dsp:txXfrm>
    </dsp:sp>
    <dsp:sp modelId="{1D29A36C-0E77-46D4-909B-8A1ABDBDA723}">
      <dsp:nvSpPr>
        <dsp:cNvPr id="0" name=""/>
        <dsp:cNvSpPr/>
      </dsp:nvSpPr>
      <dsp:spPr>
        <a:xfrm>
          <a:off x="1073170" y="582213"/>
          <a:ext cx="727766" cy="727766"/>
        </a:xfrm>
        <a:prstGeom prst="gear6">
          <a:avLst/>
        </a:prstGeom>
        <a:solidFill>
          <a:schemeClr val="accent2">
            <a:hueOff val="-474331"/>
            <a:satOff val="-12917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endParaRPr lang="en-IN" sz="2300" kern="1200" dirty="0"/>
        </a:p>
      </dsp:txBody>
      <dsp:txXfrm>
        <a:off x="1256387" y="766538"/>
        <a:ext cx="361332" cy="359116"/>
      </dsp:txXfrm>
    </dsp:sp>
    <dsp:sp modelId="{836240AC-19E5-4E47-8F09-D01739988692}">
      <dsp:nvSpPr>
        <dsp:cNvPr id="0" name=""/>
        <dsp:cNvSpPr/>
      </dsp:nvSpPr>
      <dsp:spPr>
        <a:xfrm rot="20700000">
          <a:off x="1480793" y="80128"/>
          <a:ext cx="713062" cy="713062"/>
        </a:xfrm>
        <a:prstGeom prst="gear6">
          <a:avLst/>
        </a:prstGeom>
        <a:solidFill>
          <a:schemeClr val="accent2">
            <a:hueOff val="-948662"/>
            <a:satOff val="-25835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endParaRPr lang="en-IN" sz="2300" kern="1200" dirty="0"/>
        </a:p>
      </dsp:txBody>
      <dsp:txXfrm rot="-20700000">
        <a:off x="1637189" y="236524"/>
        <a:ext cx="400271" cy="400271"/>
      </dsp:txXfrm>
    </dsp:sp>
    <dsp:sp modelId="{6DB58EE6-45EF-4B1A-987A-A3692FE8CCC6}">
      <dsp:nvSpPr>
        <dsp:cNvPr id="0" name=""/>
        <dsp:cNvSpPr/>
      </dsp:nvSpPr>
      <dsp:spPr>
        <a:xfrm>
          <a:off x="1554945" y="680580"/>
          <a:ext cx="1280868" cy="1280868"/>
        </a:xfrm>
        <a:prstGeom prst="circularArrow">
          <a:avLst>
            <a:gd name="adj1" fmla="val 4688"/>
            <a:gd name="adj2" fmla="val 299029"/>
            <a:gd name="adj3" fmla="val 2405769"/>
            <a:gd name="adj4" fmla="val 1612379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70381-16F2-4DB7-A121-F3B3F6BDE4AC}">
      <dsp:nvSpPr>
        <dsp:cNvPr id="0" name=""/>
        <dsp:cNvSpPr/>
      </dsp:nvSpPr>
      <dsp:spPr>
        <a:xfrm>
          <a:off x="944284" y="431377"/>
          <a:ext cx="930631" cy="9306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474331"/>
            <a:satOff val="-12917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4A867-1749-4B8F-BDFA-05A108E3F16E}">
      <dsp:nvSpPr>
        <dsp:cNvPr id="0" name=""/>
        <dsp:cNvSpPr/>
      </dsp:nvSpPr>
      <dsp:spPr>
        <a:xfrm>
          <a:off x="1315854" y="-65867"/>
          <a:ext cx="1003407" cy="10034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948662"/>
            <a:satOff val="-25835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Planning Recommendation system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CA1AE9-4C2C-4B8F-97EE-43D68439D939}"/>
              </a:ext>
            </a:extLst>
          </p:cNvPr>
          <p:cNvSpPr/>
          <p:nvPr/>
        </p:nvSpPr>
        <p:spPr>
          <a:xfrm>
            <a:off x="3780019" y="3867461"/>
            <a:ext cx="4631961" cy="88441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Hub</a:t>
            </a:r>
            <a:endParaRPr lang="en-IN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0A3F740-3535-4482-B1DF-A8424C40084B}"/>
              </a:ext>
            </a:extLst>
          </p:cNvPr>
          <p:cNvSpPr/>
          <p:nvPr/>
        </p:nvSpPr>
        <p:spPr>
          <a:xfrm>
            <a:off x="4197246" y="5523874"/>
            <a:ext cx="1396585" cy="5546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Data</a:t>
            </a:r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9270D17-AEDA-4EEC-891A-2FE24A1F098E}"/>
              </a:ext>
            </a:extLst>
          </p:cNvPr>
          <p:cNvSpPr/>
          <p:nvPr/>
        </p:nvSpPr>
        <p:spPr>
          <a:xfrm>
            <a:off x="6598170" y="5523874"/>
            <a:ext cx="1396585" cy="5546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 Data</a:t>
            </a:r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DE958AE-059F-45D8-84F5-37CFFCEBA98A}"/>
              </a:ext>
            </a:extLst>
          </p:cNvPr>
          <p:cNvSpPr/>
          <p:nvPr/>
        </p:nvSpPr>
        <p:spPr>
          <a:xfrm rot="2297158">
            <a:off x="5071984" y="4812366"/>
            <a:ext cx="336029" cy="74201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962142D-8471-45CA-B916-BD2B6473EAB7}"/>
              </a:ext>
            </a:extLst>
          </p:cNvPr>
          <p:cNvSpPr/>
          <p:nvPr/>
        </p:nvSpPr>
        <p:spPr>
          <a:xfrm rot="19585067">
            <a:off x="6767425" y="4812366"/>
            <a:ext cx="336029" cy="74201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FA1CA3-1E8B-4EAB-B256-FA62898EBEC2}"/>
              </a:ext>
            </a:extLst>
          </p:cNvPr>
          <p:cNvSpPr/>
          <p:nvPr/>
        </p:nvSpPr>
        <p:spPr>
          <a:xfrm>
            <a:off x="1948721" y="2175821"/>
            <a:ext cx="9009089" cy="13918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2BD4B61-CAA6-4A77-8B26-C5AC52DEEF81}"/>
              </a:ext>
            </a:extLst>
          </p:cNvPr>
          <p:cNvSpPr/>
          <p:nvPr/>
        </p:nvSpPr>
        <p:spPr>
          <a:xfrm>
            <a:off x="3252866" y="3095467"/>
            <a:ext cx="1500262" cy="333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1</a:t>
            </a:r>
            <a:endParaRPr lang="en-IN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68FD7828-19CB-477D-AA43-6F1BBE0C0335}"/>
              </a:ext>
            </a:extLst>
          </p:cNvPr>
          <p:cNvSpPr/>
          <p:nvPr/>
        </p:nvSpPr>
        <p:spPr>
          <a:xfrm>
            <a:off x="5127883" y="3005526"/>
            <a:ext cx="2168579" cy="47593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R2R Prediction Engine</a:t>
            </a:r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DF7DB219-8365-4F51-AB88-549DA9727E89}"/>
              </a:ext>
            </a:extLst>
          </p:cNvPr>
          <p:cNvSpPr/>
          <p:nvPr/>
        </p:nvSpPr>
        <p:spPr>
          <a:xfrm>
            <a:off x="7813626" y="3147931"/>
            <a:ext cx="1500262" cy="333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2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7B0EE-1F9B-45EC-8100-0594AA785BFD}"/>
              </a:ext>
            </a:extLst>
          </p:cNvPr>
          <p:cNvSpPr/>
          <p:nvPr/>
        </p:nvSpPr>
        <p:spPr>
          <a:xfrm>
            <a:off x="2501484" y="2323468"/>
            <a:ext cx="1335371" cy="4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88D248-6C6E-473D-9422-F6D4B0298259}"/>
              </a:ext>
            </a:extLst>
          </p:cNvPr>
          <p:cNvSpPr/>
          <p:nvPr/>
        </p:nvSpPr>
        <p:spPr>
          <a:xfrm>
            <a:off x="4237216" y="2294613"/>
            <a:ext cx="1335371" cy="4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BPM Engine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152416-8268-483F-83CA-363B0CA49A36}"/>
              </a:ext>
            </a:extLst>
          </p:cNvPr>
          <p:cNvSpPr/>
          <p:nvPr/>
        </p:nvSpPr>
        <p:spPr>
          <a:xfrm>
            <a:off x="6001063" y="2294613"/>
            <a:ext cx="1335371" cy="4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Engine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E33293-343A-4FD2-ABB2-61B1DD44D1FA}"/>
              </a:ext>
            </a:extLst>
          </p:cNvPr>
          <p:cNvSpPr/>
          <p:nvPr/>
        </p:nvSpPr>
        <p:spPr>
          <a:xfrm>
            <a:off x="7764910" y="2294613"/>
            <a:ext cx="1335371" cy="4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Analytics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DBA5C9-4EB7-454D-B394-57A4520F819E}"/>
              </a:ext>
            </a:extLst>
          </p:cNvPr>
          <p:cNvSpPr/>
          <p:nvPr/>
        </p:nvSpPr>
        <p:spPr>
          <a:xfrm>
            <a:off x="9388839" y="2298229"/>
            <a:ext cx="1335371" cy="4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Hub</a:t>
            </a:r>
            <a:endParaRPr lang="en-IN" dirty="0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6B8E4264-DCBB-4F72-A602-EFDEB99CE2E8}"/>
              </a:ext>
            </a:extLst>
          </p:cNvPr>
          <p:cNvSpPr/>
          <p:nvPr/>
        </p:nvSpPr>
        <p:spPr>
          <a:xfrm>
            <a:off x="6001063" y="3590236"/>
            <a:ext cx="262334" cy="44211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CBDE17-5985-430A-A6E6-2238A963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4577"/>
            <a:ext cx="10058400" cy="1092783"/>
          </a:xfrm>
        </p:spPr>
        <p:txBody>
          <a:bodyPr/>
          <a:lstStyle/>
          <a:p>
            <a:r>
              <a:rPr lang="en-US" dirty="0"/>
              <a:t>Conceptual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86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215C-9FAC-401E-8D51-25690DE7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other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9A54-E58C-446E-94DA-3858AF02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is built primarily to assist Planning department to plan and predict better.</a:t>
            </a:r>
          </a:p>
          <a:p>
            <a:r>
              <a:rPr lang="en-US" dirty="0"/>
              <a:t> It also enables a more coordinated and proactive action for the department ,coming out of a crisis such as Covid.</a:t>
            </a:r>
          </a:p>
          <a:p>
            <a:r>
              <a:rPr lang="en-US" dirty="0"/>
              <a:t>This platform currently uses very limited set of data to build its prediction  but the horizon can be expanded to include more data variables to forecast better .</a:t>
            </a:r>
          </a:p>
          <a:p>
            <a:r>
              <a:rPr lang="en-US" dirty="0"/>
              <a:t>Similarly on the other end the application of such a tool is manifold and is applicable to town planning, by tracking the people behaviors post pandemic.(such as people moving to suburbs from city centers)</a:t>
            </a:r>
          </a:p>
          <a:p>
            <a:r>
              <a:rPr lang="en-US" dirty="0"/>
              <a:t>Or Predicting the traffic load on the Public transport system , when the crisis subsides.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00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7CD9-9A42-4488-95F2-9782AA8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8972-C0C2-425C-99D5-6610C530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world is grappling with unprecedented situation, due to Covid-19 Pandemic. There is waves after waves of infection and no one is sure for how long these situation is going to continue</a:t>
            </a:r>
          </a:p>
          <a:p>
            <a:r>
              <a:rPr lang="en-US" dirty="0"/>
              <a:t>World over the  Planning departments of governments are struggling to find the correct balance on when to hit the Pause button and when to restart, the economic activity .</a:t>
            </a:r>
          </a:p>
          <a:p>
            <a:r>
              <a:rPr lang="en-US" dirty="0"/>
              <a:t>Mostly the actions by planning departments across the world are reactive in nature and that results into losses towards lives and livelihood. Therefore </a:t>
            </a:r>
            <a:r>
              <a:rPr lang="en-US" b="1" dirty="0"/>
              <a:t>Road to recovery </a:t>
            </a:r>
            <a:r>
              <a:rPr lang="en-US" dirty="0"/>
              <a:t>is often patchy and full of potholes.</a:t>
            </a:r>
          </a:p>
          <a:p>
            <a:r>
              <a:rPr lang="en-US" dirty="0"/>
              <a:t>How can we change this narrative and help Planning departments to predict and plan the Road to Recovery 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4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2934-19F1-4D55-BA4C-AEACFB4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0535-DC05-4AC9-B6A5-8AD4DC7F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intent to assist the planning department by deploying  intelligent technology solution , which not only predicts the trend of the Covid , but also recommends when to Lockdown and when to unlock.</a:t>
            </a:r>
          </a:p>
          <a:p>
            <a:r>
              <a:rPr lang="en-US" dirty="0"/>
              <a:t>It can also be configured to provide a phased manner lockdown and unlock approach based on Real time data input.</a:t>
            </a:r>
          </a:p>
          <a:p>
            <a:r>
              <a:rPr lang="en-US" dirty="0"/>
              <a:t>These recommendation are based on deploying artificial intelligence to forecast Typical Covid wave patterns and then applying a logic to provide recommendation to City wide planning department on a predefined department policy.</a:t>
            </a:r>
          </a:p>
        </p:txBody>
      </p:sp>
    </p:spTree>
    <p:extLst>
      <p:ext uri="{BB962C8B-B14F-4D97-AF65-F5344CB8AC3E}">
        <p14:creationId xmlns:p14="http://schemas.microsoft.com/office/powerpoint/2010/main" val="1308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A9CD039-B015-4933-B402-ADA5E28F8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329735"/>
              </p:ext>
            </p:extLst>
          </p:nvPr>
        </p:nvGraphicFramePr>
        <p:xfrm>
          <a:off x="170480" y="2063228"/>
          <a:ext cx="3564611" cy="4043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175397-8499-482F-8CA1-1991E8866C67}"/>
              </a:ext>
            </a:extLst>
          </p:cNvPr>
          <p:cNvSpPr txBox="1"/>
          <p:nvPr/>
        </p:nvSpPr>
        <p:spPr>
          <a:xfrm>
            <a:off x="4072180" y="2063228"/>
            <a:ext cx="6098582" cy="163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solution has 3 basic part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Flow, which  guides the user towards Prediction and recommendation process flow.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Engine, is the Artificial intelligence driven system, which predicts the Covid wave patterns and Vaccination coverage forecast,  based on the historical data and real time data stream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05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 Engine, This takes into account inputs from Prediction Engine forecast and Policy guidelines from Department to suggest the next best action for the department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7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0322-B647-4511-814E-58A66943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Architecture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FAB857-BD0C-4A89-B53A-BF11CB0A7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776722"/>
              </p:ext>
            </p:extLst>
          </p:nvPr>
        </p:nvGraphicFramePr>
        <p:xfrm>
          <a:off x="-464695" y="3792511"/>
          <a:ext cx="6560695" cy="197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5250BE-6C9C-4E08-8A00-B6218005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257262"/>
              </p:ext>
            </p:extLst>
          </p:nvPr>
        </p:nvGraphicFramePr>
        <p:xfrm>
          <a:off x="4153059" y="4203362"/>
          <a:ext cx="3492708" cy="181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44AB88-9D01-496E-82E3-C96A1A7823CC}"/>
              </a:ext>
            </a:extLst>
          </p:cNvPr>
          <p:cNvSpPr txBox="1"/>
          <p:nvPr/>
        </p:nvSpPr>
        <p:spPr>
          <a:xfrm>
            <a:off x="4796853" y="5981569"/>
            <a:ext cx="364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Trained Artificial Intelligent Model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24C79C-781A-4816-8216-683F864BF9B1}"/>
              </a:ext>
            </a:extLst>
          </p:cNvPr>
          <p:cNvGrpSpPr/>
          <p:nvPr/>
        </p:nvGrpSpPr>
        <p:grpSpPr>
          <a:xfrm rot="16200000">
            <a:off x="5815917" y="3675222"/>
            <a:ext cx="560166" cy="655289"/>
            <a:chOff x="2915364" y="514510"/>
            <a:chExt cx="560166" cy="65528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CCD0FCB-81F0-4A03-A102-0C17B5232787}"/>
                </a:ext>
              </a:extLst>
            </p:cNvPr>
            <p:cNvSpPr/>
            <p:nvPr/>
          </p:nvSpPr>
          <p:spPr>
            <a:xfrm>
              <a:off x="2915364" y="514510"/>
              <a:ext cx="560166" cy="655289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F4B0D6A3-52DD-4676-830E-4F5A11F338A6}"/>
                </a:ext>
              </a:extLst>
            </p:cNvPr>
            <p:cNvSpPr txBox="1"/>
            <p:nvPr/>
          </p:nvSpPr>
          <p:spPr>
            <a:xfrm>
              <a:off x="2915364" y="645568"/>
              <a:ext cx="392116" cy="393173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9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883CB-8BD8-4D72-818F-E7B29578DB99}"/>
              </a:ext>
            </a:extLst>
          </p:cNvPr>
          <p:cNvGrpSpPr/>
          <p:nvPr/>
        </p:nvGrpSpPr>
        <p:grpSpPr>
          <a:xfrm>
            <a:off x="927303" y="1969042"/>
            <a:ext cx="2642294" cy="1585376"/>
            <a:chOff x="141282" y="29206"/>
            <a:chExt cx="2642294" cy="15853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566585-60E2-4E7C-98B7-29EEE9BF40E8}"/>
                </a:ext>
              </a:extLst>
            </p:cNvPr>
            <p:cNvSpPr/>
            <p:nvPr/>
          </p:nvSpPr>
          <p:spPr>
            <a:xfrm>
              <a:off x="141282" y="29206"/>
              <a:ext cx="2642294" cy="1585376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A62A6628-8E34-4A3B-803D-51F7231A459C}"/>
                </a:ext>
              </a:extLst>
            </p:cNvPr>
            <p:cNvSpPr txBox="1"/>
            <p:nvPr/>
          </p:nvSpPr>
          <p:spPr>
            <a:xfrm>
              <a:off x="187716" y="75640"/>
              <a:ext cx="2549426" cy="14925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Capture</a:t>
              </a:r>
              <a:endParaRPr lang="en-IN" sz="24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Select Region</a:t>
              </a:r>
              <a:endParaRPr lang="en-IN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Provide Date Range</a:t>
              </a:r>
              <a:endParaRPr lang="en-IN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Submit</a:t>
              </a:r>
              <a:endParaRPr lang="en-IN" sz="19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3DFD16-1283-4349-894A-D23AAE15C287}"/>
              </a:ext>
            </a:extLst>
          </p:cNvPr>
          <p:cNvGrpSpPr/>
          <p:nvPr/>
        </p:nvGrpSpPr>
        <p:grpSpPr>
          <a:xfrm>
            <a:off x="4476968" y="1966232"/>
            <a:ext cx="2582774" cy="1684311"/>
            <a:chOff x="8506" y="0"/>
            <a:chExt cx="2582774" cy="168431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70DAFF5-194A-4A8E-A446-FF0292D03678}"/>
                </a:ext>
              </a:extLst>
            </p:cNvPr>
            <p:cNvSpPr/>
            <p:nvPr/>
          </p:nvSpPr>
          <p:spPr>
            <a:xfrm>
              <a:off x="8506" y="0"/>
              <a:ext cx="2582774" cy="1684311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47C2C839-80FA-4D54-A529-3F9823039E61}"/>
                </a:ext>
              </a:extLst>
            </p:cNvPr>
            <p:cNvSpPr txBox="1"/>
            <p:nvPr/>
          </p:nvSpPr>
          <p:spPr>
            <a:xfrm>
              <a:off x="57838" y="49332"/>
              <a:ext cx="2484110" cy="1585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Predict</a:t>
              </a:r>
              <a:endParaRPr lang="en-IN" sz="26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Show Prediction chart</a:t>
              </a:r>
              <a:endParaRPr lang="en-IN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Day wise view</a:t>
              </a:r>
              <a:endParaRPr lang="en-IN" sz="20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48E80-DC9E-4C4E-8F4A-F52F761D6836}"/>
              </a:ext>
            </a:extLst>
          </p:cNvPr>
          <p:cNvGrpSpPr/>
          <p:nvPr/>
        </p:nvGrpSpPr>
        <p:grpSpPr>
          <a:xfrm>
            <a:off x="3761043" y="2410200"/>
            <a:ext cx="560166" cy="655289"/>
            <a:chOff x="2915364" y="514510"/>
            <a:chExt cx="560166" cy="65528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5946131-B1FD-4305-B5EB-2AD1BCA2BC9E}"/>
                </a:ext>
              </a:extLst>
            </p:cNvPr>
            <p:cNvSpPr/>
            <p:nvPr/>
          </p:nvSpPr>
          <p:spPr>
            <a:xfrm>
              <a:off x="2915364" y="514510"/>
              <a:ext cx="560166" cy="655289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F3089554-D24F-4E41-803E-372C12A67303}"/>
                </a:ext>
              </a:extLst>
            </p:cNvPr>
            <p:cNvSpPr txBox="1"/>
            <p:nvPr/>
          </p:nvSpPr>
          <p:spPr>
            <a:xfrm>
              <a:off x="2915364" y="645568"/>
              <a:ext cx="392116" cy="393173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9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EBDFCF-9B02-4BF6-A1E1-57FE1B87575E}"/>
              </a:ext>
            </a:extLst>
          </p:cNvPr>
          <p:cNvGrpSpPr/>
          <p:nvPr/>
        </p:nvGrpSpPr>
        <p:grpSpPr>
          <a:xfrm>
            <a:off x="8117695" y="2015476"/>
            <a:ext cx="2528783" cy="1684311"/>
            <a:chOff x="7523991" y="0"/>
            <a:chExt cx="2528783" cy="168431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AAC02F-F122-4454-A96A-674364CEDD13}"/>
                </a:ext>
              </a:extLst>
            </p:cNvPr>
            <p:cNvSpPr/>
            <p:nvPr/>
          </p:nvSpPr>
          <p:spPr>
            <a:xfrm>
              <a:off x="7523991" y="0"/>
              <a:ext cx="2528783" cy="1684311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52DCF07F-FFB9-4139-814C-B7666AE183D5}"/>
                </a:ext>
              </a:extLst>
            </p:cNvPr>
            <p:cNvSpPr txBox="1"/>
            <p:nvPr/>
          </p:nvSpPr>
          <p:spPr>
            <a:xfrm>
              <a:off x="7573323" y="49332"/>
              <a:ext cx="2430119" cy="1585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Recommend</a:t>
              </a:r>
              <a:endParaRPr lang="en-IN" sz="26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Phased Lockdown</a:t>
              </a:r>
              <a:endParaRPr lang="en-IN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Phased Unlock</a:t>
              </a:r>
              <a:endParaRPr lang="en-IN" sz="20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12E7B1-DCB7-4A08-AB2F-4C4274754D0E}"/>
              </a:ext>
            </a:extLst>
          </p:cNvPr>
          <p:cNvGrpSpPr/>
          <p:nvPr/>
        </p:nvGrpSpPr>
        <p:grpSpPr>
          <a:xfrm>
            <a:off x="7337581" y="2466837"/>
            <a:ext cx="560166" cy="655289"/>
            <a:chOff x="2915364" y="514510"/>
            <a:chExt cx="560166" cy="65528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AC7F6A3-3EA2-47B0-8CCD-49C6233054C9}"/>
                </a:ext>
              </a:extLst>
            </p:cNvPr>
            <p:cNvSpPr/>
            <p:nvPr/>
          </p:nvSpPr>
          <p:spPr>
            <a:xfrm>
              <a:off x="2915364" y="514510"/>
              <a:ext cx="560166" cy="655289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570D1D0E-E5B7-4333-831A-B363ED9C25FF}"/>
                </a:ext>
              </a:extLst>
            </p:cNvPr>
            <p:cNvSpPr txBox="1"/>
            <p:nvPr/>
          </p:nvSpPr>
          <p:spPr>
            <a:xfrm>
              <a:off x="2915364" y="645568"/>
              <a:ext cx="392116" cy="393173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642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">
                                            <p:graphicEl>
                                              <a:dgm id="{E6807878-5CA6-47C7-B517-A2D6AE40C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">
                                            <p:graphicEl>
                                              <a:dgm id="{E6807878-5CA6-47C7-B517-A2D6AE40C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">
                                            <p:graphicEl>
                                              <a:dgm id="{E6807878-5CA6-47C7-B517-A2D6AE40C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>
                                            <p:graphicEl>
                                              <a:dgm id="{E6807878-5CA6-47C7-B517-A2D6AE40C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">
                                            <p:graphicEl>
                                              <a:dgm id="{6DB58EE6-45EF-4B1A-987A-A3692FE8C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graphicEl>
                                              <a:dgm id="{6DB58EE6-45EF-4B1A-987A-A3692FE8C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graphicEl>
                                              <a:dgm id="{6DB58EE6-45EF-4B1A-987A-A3692FE8C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>
                                            <p:graphicEl>
                                              <a:dgm id="{6DB58EE6-45EF-4B1A-987A-A3692FE8C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6">
                                            <p:graphicEl>
                                              <a:dgm id="{1D29A36C-0E77-46D4-909B-8A1ABDBDA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6">
                                            <p:graphicEl>
                                              <a:dgm id="{1D29A36C-0E77-46D4-909B-8A1ABDBDA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>
                                            <p:graphicEl>
                                              <a:dgm id="{1D29A36C-0E77-46D4-909B-8A1ABDBDA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>
                                            <p:graphicEl>
                                              <a:dgm id="{1D29A36C-0E77-46D4-909B-8A1ABDBDA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6">
                                            <p:graphicEl>
                                              <a:dgm id="{9FF70381-16F2-4DB7-A121-F3B3F6BDE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6">
                                            <p:graphicEl>
                                              <a:dgm id="{9FF70381-16F2-4DB7-A121-F3B3F6BDE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">
                                            <p:graphicEl>
                                              <a:dgm id="{9FF70381-16F2-4DB7-A121-F3B3F6BDE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6">
                                            <p:graphicEl>
                                              <a:dgm id="{9FF70381-16F2-4DB7-A121-F3B3F6BDE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6">
                                            <p:graphicEl>
                                              <a:dgm id="{836240AC-19E5-4E47-8F09-D0173998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6">
                                            <p:graphicEl>
                                              <a:dgm id="{836240AC-19E5-4E47-8F09-D0173998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6">
                                            <p:graphicEl>
                                              <a:dgm id="{836240AC-19E5-4E47-8F09-D0173998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">
                                            <p:graphicEl>
                                              <a:dgm id="{836240AC-19E5-4E47-8F09-D0173998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6">
                                            <p:graphicEl>
                                              <a:dgm id="{C8B4A867-1749-4B8F-BDFA-05A108E3F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6">
                                            <p:graphicEl>
                                              <a:dgm id="{C8B4A867-1749-4B8F-BDFA-05A108E3F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">
                                            <p:graphicEl>
                                              <a:dgm id="{C8B4A867-1749-4B8F-BDFA-05A108E3F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">
                                            <p:graphicEl>
                                              <a:dgm id="{C8B4A867-1749-4B8F-BDFA-05A108E3F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C71-5F52-4029-A2DE-BA8AEA30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Screen Flow – Capture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FB815F-ADBF-4393-9665-078F0EC3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9" b="23999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06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C71-5F52-4029-A2DE-BA8AEA30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Screen Flow - Predict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FDC591-EE94-4A22-BD59-723247EF7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7" b="20351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6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C71-5F52-4029-A2DE-BA8AEA30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Screen Flow - Recommend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DD3E0-63A2-434D-A6B8-C54011ADD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9" b="23889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66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AD2-6ADE-4E6D-994A-53F2BCC7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4577"/>
            <a:ext cx="10058400" cy="1092783"/>
          </a:xfrm>
        </p:spPr>
        <p:txBody>
          <a:bodyPr/>
          <a:lstStyle/>
          <a:p>
            <a:r>
              <a:rPr lang="en-US" dirty="0"/>
              <a:t>Model Training and Development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1C8EBD-A82D-4EF4-BD9C-2425675C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27" y="2021486"/>
            <a:ext cx="66103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6FFBF-1FF9-408B-9422-9AA70DFF3115}"/>
              </a:ext>
            </a:extLst>
          </p:cNvPr>
          <p:cNvSpPr txBox="1"/>
          <p:nvPr/>
        </p:nvSpPr>
        <p:spPr>
          <a:xfrm>
            <a:off x="8364510" y="2021486"/>
            <a:ext cx="223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Comments against each boxes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9897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{CAC9EB3B-389A-48DA-8E42-2006C0454D88}tf56160789_win32</Template>
  <TotalTime>1624</TotalTime>
  <Words>535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Segoe UI</vt:lpstr>
      <vt:lpstr>Symbol</vt:lpstr>
      <vt:lpstr>1_RetrospectVTI</vt:lpstr>
      <vt:lpstr>Planning Recommendation system</vt:lpstr>
      <vt:lpstr>Problem Statement</vt:lpstr>
      <vt:lpstr>Solution Approach</vt:lpstr>
      <vt:lpstr>PowerPoint Presentation</vt:lpstr>
      <vt:lpstr>Functional Architecture</vt:lpstr>
      <vt:lpstr>Screen Flow – Capture</vt:lpstr>
      <vt:lpstr>Screen Flow - Predict</vt:lpstr>
      <vt:lpstr>Screen Flow - Recommend</vt:lpstr>
      <vt:lpstr>Model Training and Development</vt:lpstr>
      <vt:lpstr>Conceptual Architecture</vt:lpstr>
      <vt:lpstr>Benefits and other application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Shubh Kharbanda</dc:creator>
  <cp:lastModifiedBy>Shubh Kharbanda</cp:lastModifiedBy>
  <cp:revision>33</cp:revision>
  <dcterms:created xsi:type="dcterms:W3CDTF">2021-08-20T14:50:43Z</dcterms:created>
  <dcterms:modified xsi:type="dcterms:W3CDTF">2021-08-21T17:54:54Z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shubh.kharbanda@ad.infosys.com</vt:lpwstr>
  </property>
  <property fmtid="{D5CDD505-2E9C-101B-9397-08002B2CF9AE}" pid="5" name="MSIP_Label_be4b3411-284d-4d31-bd4f-bc13ef7f1fd6_SetDate">
    <vt:lpwstr>2021-08-20T15:47:46.3370938Z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efd55034-d275-4816-85c3-fe1edf66d40d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shubh.kharbanda@ad.infosys.com</vt:lpwstr>
  </property>
  <property fmtid="{D5CDD505-2E9C-101B-9397-08002B2CF9AE}" pid="13" name="MSIP_Label_a0819fa7-4367-4500-ba88-dd630d977609_SetDate">
    <vt:lpwstr>2021-08-20T15:47:46.3390932Z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efd55034-d275-4816-85c3-fe1edf66d40d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