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7.xml" ContentType="application/vnd.openxmlformats-officedocument.presentationml.notes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447" r:id="rId2"/>
    <p:sldId id="449" r:id="rId3"/>
    <p:sldId id="450" r:id="rId4"/>
    <p:sldId id="480" r:id="rId5"/>
    <p:sldId id="453" r:id="rId6"/>
    <p:sldId id="462" r:id="rId7"/>
    <p:sldId id="460" r:id="rId8"/>
    <p:sldId id="485" r:id="rId9"/>
    <p:sldId id="497" r:id="rId10"/>
    <p:sldId id="491" r:id="rId11"/>
    <p:sldId id="488" r:id="rId12"/>
    <p:sldId id="506" r:id="rId13"/>
    <p:sldId id="507" r:id="rId14"/>
    <p:sldId id="481" r:id="rId15"/>
    <p:sldId id="499" r:id="rId16"/>
    <p:sldId id="498" r:id="rId17"/>
    <p:sldId id="490" r:id="rId18"/>
    <p:sldId id="467" r:id="rId19"/>
    <p:sldId id="461" r:id="rId20"/>
    <p:sldId id="501" r:id="rId21"/>
    <p:sldId id="472" r:id="rId22"/>
    <p:sldId id="495" r:id="rId23"/>
    <p:sldId id="505" r:id="rId24"/>
    <p:sldId id="477" r:id="rId25"/>
    <p:sldId id="503" r:id="rId26"/>
    <p:sldId id="504" r:id="rId27"/>
    <p:sldId id="468" r:id="rId28"/>
    <p:sldId id="469" r:id="rId29"/>
    <p:sldId id="482" r:id="rId30"/>
    <p:sldId id="483" r:id="rId31"/>
    <p:sldId id="484" r:id="rId32"/>
    <p:sldId id="470" r:id="rId33"/>
    <p:sldId id="471" r:id="rId34"/>
  </p:sldIdLst>
  <p:sldSz cx="12192000" cy="6858000"/>
  <p:notesSz cx="9928225" cy="6797675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anklin Gothic Book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anklin Gothic Book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anklin Gothic Book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anklin Gothic Book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anklin Gothic Book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Franklin Gothic Book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Franklin Gothic Book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Franklin Gothic Book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Franklin Gothic Book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10" userDrawn="1">
          <p15:clr>
            <a:srgbClr val="A4A3A4"/>
          </p15:clr>
        </p15:guide>
        <p15:guide id="4" orient="horz" pos="867" userDrawn="1">
          <p15:clr>
            <a:srgbClr val="A4A3A4"/>
          </p15:clr>
        </p15:guide>
        <p15:guide id="5" orient="horz" pos="3879" userDrawn="1">
          <p15:clr>
            <a:srgbClr val="A4A3A4"/>
          </p15:clr>
        </p15:guide>
        <p15:guide id="6" pos="407" userDrawn="1">
          <p15:clr>
            <a:srgbClr val="A4A3A4"/>
          </p15:clr>
        </p15:guide>
        <p15:guide id="7" pos="7287" userDrawn="1">
          <p15:clr>
            <a:srgbClr val="A4A3A4"/>
          </p15:clr>
        </p15:guide>
        <p15:guide id="8" orient="horz" pos="1117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E63F0BB1-2D14-4A80-2AB3-AC69C09E2FC7}" name="Bockinac, Philipp" initials="BP" userId="Bockinac, Philipp" providerId="None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elicia Sparacio" initials="FS" lastIdx="34" clrIdx="0"/>
  <p:cmAuthor id="2" name="wrobelk" initials="w" lastIdx="13" clrIdx="1"/>
  <p:cmAuthor id="3" name="Gundula Vogel" initials="GV" lastIdx="33" clrIdx="2"/>
  <p:cmAuthor id="4" name="sparacio" initials="s" lastIdx="19" clrIdx="3">
    <p:extLst>
      <p:ext uri="{19B8F6BF-5375-455C-9EA6-DF929625EA0E}">
        <p15:presenceInfo xmlns:p15="http://schemas.microsoft.com/office/powerpoint/2012/main" userId="sparaci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396D2"/>
    <a:srgbClr val="FC9804"/>
    <a:srgbClr val="FFCC00"/>
    <a:srgbClr val="2569B3"/>
    <a:srgbClr val="D9D9D9"/>
    <a:srgbClr val="E4F1D7"/>
    <a:srgbClr val="CAE3DE"/>
    <a:srgbClr val="69B5E5"/>
    <a:srgbClr val="A9DCF3"/>
    <a:srgbClr val="C8E2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680" autoAdjust="0"/>
    <p:restoredTop sz="74155" autoAdjust="0"/>
  </p:normalViewPr>
  <p:slideViewPr>
    <p:cSldViewPr snapToGrid="0" snapToObjects="1">
      <p:cViewPr varScale="1">
        <p:scale>
          <a:sx n="84" d="100"/>
          <a:sy n="84" d="100"/>
        </p:scale>
        <p:origin x="1830" y="96"/>
      </p:cViewPr>
      <p:guideLst>
        <p:guide orient="horz" pos="2160"/>
        <p:guide pos="3840"/>
        <p:guide orient="horz" pos="210"/>
        <p:guide orient="horz" pos="867"/>
        <p:guide orient="horz" pos="3879"/>
        <p:guide pos="407"/>
        <p:guide pos="7287"/>
        <p:guide orient="horz" pos="1117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-274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8/10/relationships/authors" Target="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45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43" Type="http://schemas.openxmlformats.org/officeDocument/2006/relationships/customXml" Target="../customXml/item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623697" y="1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1A8F7F-6DDF-4CEE-91CB-9288A1AD6980}" type="datetimeFigureOut">
              <a:rPr lang="de-DE" smtClean="0"/>
              <a:t>06.09.2023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6456612"/>
            <a:ext cx="430223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623697" y="6456612"/>
            <a:ext cx="430223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C36F86-A140-4039-99CC-69F74314050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39933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623697" y="0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3BDE6E34-768E-0747-8BEE-01DF6E84E432}" type="datetimeFigureOut">
              <a:rPr lang="de-DE"/>
              <a:pPr>
                <a:defRPr/>
              </a:pPr>
              <a:t>06.09.2023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698750" y="509588"/>
            <a:ext cx="4530725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92823" y="3228896"/>
            <a:ext cx="7942580" cy="30589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6456612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623697" y="6456612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90EA9BE8-52E1-694E-A810-1C2F81D8F0C7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867392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0EA9BE8-52E1-694E-A810-1C2F81D8F0C7}" type="slidenum">
              <a:rPr lang="de-DE" smtClean="0"/>
              <a:pPr>
                <a:defRPr/>
              </a:pPr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48954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0EA9BE8-52E1-694E-A810-1C2F81D8F0C7}" type="slidenum">
              <a:rPr lang="de-DE" smtClean="0"/>
              <a:pPr>
                <a:defRPr/>
              </a:pPr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3851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0EA9BE8-52E1-694E-A810-1C2F81D8F0C7}" type="slidenum">
              <a:rPr lang="de-DE" smtClean="0"/>
              <a:pPr>
                <a:defRPr/>
              </a:pPr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61325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0EA9BE8-52E1-694E-A810-1C2F81D8F0C7}" type="slidenum">
              <a:rPr lang="de-DE" smtClean="0"/>
              <a:pPr>
                <a:defRPr/>
              </a:pPr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16103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0EA9BE8-52E1-694E-A810-1C2F81D8F0C7}" type="slidenum">
              <a:rPr lang="de-DE" smtClean="0"/>
              <a:pPr>
                <a:defRPr/>
              </a:pPr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04564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0EA9BE8-52E1-694E-A810-1C2F81D8F0C7}" type="slidenum">
              <a:rPr lang="de-DE" smtClean="0"/>
              <a:pPr>
                <a:defRPr/>
              </a:pPr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22979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0EA9BE8-52E1-694E-A810-1C2F81D8F0C7}" type="slidenum">
              <a:rPr lang="de-DE" smtClean="0"/>
              <a:pPr>
                <a:defRPr/>
              </a:pPr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63823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0EA9BE8-52E1-694E-A810-1C2F81D8F0C7}" type="slidenum">
              <a:rPr lang="de-DE" smtClean="0"/>
              <a:pPr>
                <a:defRPr/>
              </a:pPr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48985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0EA9BE8-52E1-694E-A810-1C2F81D8F0C7}" type="slidenum">
              <a:rPr lang="de-DE" smtClean="0"/>
              <a:pPr>
                <a:defRPr/>
              </a:pPr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93049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0EA9BE8-52E1-694E-A810-1C2F81D8F0C7}" type="slidenum">
              <a:rPr lang="de-DE" smtClean="0"/>
              <a:pPr>
                <a:defRPr/>
              </a:pPr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967135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0EA9BE8-52E1-694E-A810-1C2F81D8F0C7}" type="slidenum">
              <a:rPr lang="de-DE" smtClean="0"/>
              <a:pPr>
                <a:defRPr/>
              </a:pPr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18179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0EA9BE8-52E1-694E-A810-1C2F81D8F0C7}" type="slidenum">
              <a:rPr lang="de-DE" smtClean="0"/>
              <a:pPr>
                <a:defRPr/>
              </a:pPr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601239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0EA9BE8-52E1-694E-A810-1C2F81D8F0C7}" type="slidenum">
              <a:rPr lang="de-DE" smtClean="0"/>
              <a:pPr>
                <a:defRPr/>
              </a:pPr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242383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sz="8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0EA9BE8-52E1-694E-A810-1C2F81D8F0C7}" type="slidenum">
              <a:rPr lang="de-DE" smtClean="0"/>
              <a:pPr>
                <a:defRPr/>
              </a:pPr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313452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0EA9BE8-52E1-694E-A810-1C2F81D8F0C7}" type="slidenum">
              <a:rPr lang="de-DE" smtClean="0"/>
              <a:pPr>
                <a:defRPr/>
              </a:pPr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729959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0EA9BE8-52E1-694E-A810-1C2F81D8F0C7}" type="slidenum">
              <a:rPr lang="de-DE" smtClean="0"/>
              <a:pPr>
                <a:defRPr/>
              </a:pPr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129186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0EA9BE8-52E1-694E-A810-1C2F81D8F0C7}" type="slidenum">
              <a:rPr lang="de-DE" smtClean="0"/>
              <a:pPr>
                <a:defRPr/>
              </a:pPr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003655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0EA9BE8-52E1-694E-A810-1C2F81D8F0C7}" type="slidenum">
              <a:rPr lang="de-DE" smtClean="0"/>
              <a:pPr>
                <a:defRPr/>
              </a:pPr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30619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0EA9BE8-52E1-694E-A810-1C2F81D8F0C7}" type="slidenum">
              <a:rPr lang="de-DE" smtClean="0"/>
              <a:pPr>
                <a:defRPr/>
              </a:pPr>
              <a:t>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789236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0EA9BE8-52E1-694E-A810-1C2F81D8F0C7}" type="slidenum">
              <a:rPr lang="de-DE" smtClean="0"/>
              <a:pPr>
                <a:defRPr/>
              </a:pPr>
              <a:t>31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583749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0EA9BE8-52E1-694E-A810-1C2F81D8F0C7}" type="slidenum">
              <a:rPr lang="de-DE" smtClean="0"/>
              <a:pPr>
                <a:defRPr/>
              </a:pPr>
              <a:t>32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792355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0EA9BE8-52E1-694E-A810-1C2F81D8F0C7}" type="slidenum">
              <a:rPr lang="de-DE" smtClean="0"/>
              <a:pPr>
                <a:defRPr/>
              </a:pPr>
              <a:t>33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70302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0EA9BE8-52E1-694E-A810-1C2F81D8F0C7}" type="slidenum">
              <a:rPr lang="de-DE" smtClean="0"/>
              <a:pPr>
                <a:defRPr/>
              </a:pPr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02234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0EA9BE8-52E1-694E-A810-1C2F81D8F0C7}" type="slidenum">
              <a:rPr lang="de-DE" smtClean="0"/>
              <a:pPr>
                <a:defRPr/>
              </a:pPr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01573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0EA9BE8-52E1-694E-A810-1C2F81D8F0C7}" type="slidenum">
              <a:rPr lang="de-DE" smtClean="0"/>
              <a:pPr>
                <a:defRPr/>
              </a:pPr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73441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0EA9BE8-52E1-694E-A810-1C2F81D8F0C7}" type="slidenum">
              <a:rPr lang="de-DE" smtClean="0"/>
              <a:pPr>
                <a:defRPr/>
              </a:pPr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67302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0EA9BE8-52E1-694E-A810-1C2F81D8F0C7}" type="slidenum">
              <a:rPr lang="de-DE" smtClean="0"/>
              <a:pPr>
                <a:defRPr/>
              </a:pPr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80613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0EA9BE8-52E1-694E-A810-1C2F81D8F0C7}" type="slidenum">
              <a:rPr lang="de-DE" smtClean="0"/>
              <a:pPr>
                <a:defRPr/>
              </a:pPr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00009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0EA9BE8-52E1-694E-A810-1C2F81D8F0C7}" type="slidenum">
              <a:rPr lang="de-DE" smtClean="0"/>
              <a:pPr>
                <a:defRPr/>
              </a:pPr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70840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 userDrawn="1"/>
        </p:nvGrpSpPr>
        <p:grpSpPr>
          <a:xfrm>
            <a:off x="-49597" y="0"/>
            <a:ext cx="12280303" cy="6986032"/>
            <a:chOff x="-7442" y="0"/>
            <a:chExt cx="9180376" cy="6986032"/>
          </a:xfrm>
        </p:grpSpPr>
        <p:pic>
          <p:nvPicPr>
            <p:cNvPr id="75" name="Grafik 74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48" b="331"/>
            <a:stretch/>
          </p:blipFill>
          <p:spPr>
            <a:xfrm>
              <a:off x="27797" y="0"/>
              <a:ext cx="9137903" cy="68503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" name="Textfeld 10"/>
            <p:cNvSpPr txBox="1">
              <a:spLocks noChangeArrowheads="1"/>
            </p:cNvSpPr>
            <p:nvPr/>
          </p:nvSpPr>
          <p:spPr bwMode="auto">
            <a:xfrm>
              <a:off x="3695700" y="6616700"/>
              <a:ext cx="13809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Franklin Gothic Book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Franklin Gothic Book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Franklin Gothic Book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Franklin Gothic Book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Franklin Gothic Book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charset="0"/>
                  <a:ea typeface="ＭＳ Ｐゴシック" charset="0"/>
                </a:defRPr>
              </a:lvl9pPr>
            </a:lstStyle>
            <a:p>
              <a:endParaRPr lang="de-DE"/>
            </a:p>
          </p:txBody>
        </p:sp>
        <p:sp>
          <p:nvSpPr>
            <p:cNvPr id="9" name="Rechteck 8"/>
            <p:cNvSpPr/>
            <p:nvPr userDrawn="1"/>
          </p:nvSpPr>
          <p:spPr bwMode="gray">
            <a:xfrm>
              <a:off x="28934" y="6623845"/>
              <a:ext cx="9144000" cy="234155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de-DE" sz="1400" dirty="0" err="1">
                <a:solidFill>
                  <a:schemeClr val="tx1"/>
                </a:solidFill>
              </a:endParaRPr>
            </a:p>
          </p:txBody>
        </p:sp>
        <p:grpSp>
          <p:nvGrpSpPr>
            <p:cNvPr id="65" name="Gruppieren 64"/>
            <p:cNvGrpSpPr/>
            <p:nvPr userDrawn="1"/>
          </p:nvGrpSpPr>
          <p:grpSpPr>
            <a:xfrm>
              <a:off x="-7442" y="6402027"/>
              <a:ext cx="9151442" cy="225563"/>
              <a:chOff x="-7442" y="6402027"/>
              <a:chExt cx="9151442" cy="225563"/>
            </a:xfrm>
            <a:solidFill>
              <a:schemeClr val="bg1"/>
            </a:solidFill>
          </p:grpSpPr>
          <p:sp>
            <p:nvSpPr>
              <p:cNvPr id="66" name="Freeform 6"/>
              <p:cNvSpPr>
                <a:spLocks/>
              </p:cNvSpPr>
              <p:nvPr/>
            </p:nvSpPr>
            <p:spPr bwMode="auto">
              <a:xfrm>
                <a:off x="1323498" y="6602790"/>
                <a:ext cx="201944" cy="24800"/>
              </a:xfrm>
              <a:custGeom>
                <a:avLst/>
                <a:gdLst>
                  <a:gd name="T0" fmla="*/ 21 w 171"/>
                  <a:gd name="T1" fmla="*/ 0 h 21"/>
                  <a:gd name="T2" fmla="*/ 171 w 171"/>
                  <a:gd name="T3" fmla="*/ 0 h 21"/>
                  <a:gd name="T4" fmla="*/ 171 w 171"/>
                  <a:gd name="T5" fmla="*/ 21 h 21"/>
                  <a:gd name="T6" fmla="*/ 0 w 171"/>
                  <a:gd name="T7" fmla="*/ 21 h 21"/>
                  <a:gd name="T8" fmla="*/ 21 w 171"/>
                  <a:gd name="T9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1" h="21">
                    <a:moveTo>
                      <a:pt x="21" y="0"/>
                    </a:moveTo>
                    <a:lnTo>
                      <a:pt x="171" y="0"/>
                    </a:lnTo>
                    <a:lnTo>
                      <a:pt x="171" y="21"/>
                    </a:lnTo>
                    <a:lnTo>
                      <a:pt x="0" y="21"/>
                    </a:lnTo>
                    <a:lnTo>
                      <a:pt x="2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67" name="Freeform 7"/>
              <p:cNvSpPr>
                <a:spLocks noEditPoints="1"/>
              </p:cNvSpPr>
              <p:nvPr/>
            </p:nvSpPr>
            <p:spPr bwMode="auto">
              <a:xfrm>
                <a:off x="-7442" y="6528389"/>
                <a:ext cx="976653" cy="99200"/>
              </a:xfrm>
              <a:custGeom>
                <a:avLst/>
                <a:gdLst>
                  <a:gd name="T0" fmla="*/ 624 w 827"/>
                  <a:gd name="T1" fmla="*/ 51 h 84"/>
                  <a:gd name="T2" fmla="*/ 591 w 827"/>
                  <a:gd name="T3" fmla="*/ 20 h 84"/>
                  <a:gd name="T4" fmla="*/ 602 w 827"/>
                  <a:gd name="T5" fmla="*/ 20 h 84"/>
                  <a:gd name="T6" fmla="*/ 570 w 827"/>
                  <a:gd name="T7" fmla="*/ 51 h 84"/>
                  <a:gd name="T8" fmla="*/ 570 w 827"/>
                  <a:gd name="T9" fmla="*/ 20 h 84"/>
                  <a:gd name="T10" fmla="*/ 560 w 827"/>
                  <a:gd name="T11" fmla="*/ 51 h 84"/>
                  <a:gd name="T12" fmla="*/ 527 w 827"/>
                  <a:gd name="T13" fmla="*/ 20 h 84"/>
                  <a:gd name="T14" fmla="*/ 538 w 827"/>
                  <a:gd name="T15" fmla="*/ 20 h 84"/>
                  <a:gd name="T16" fmla="*/ 507 w 827"/>
                  <a:gd name="T17" fmla="*/ 51 h 84"/>
                  <a:gd name="T18" fmla="*/ 507 w 827"/>
                  <a:gd name="T19" fmla="*/ 20 h 84"/>
                  <a:gd name="T20" fmla="*/ 496 w 827"/>
                  <a:gd name="T21" fmla="*/ 51 h 84"/>
                  <a:gd name="T22" fmla="*/ 463 w 827"/>
                  <a:gd name="T23" fmla="*/ 20 h 84"/>
                  <a:gd name="T24" fmla="*/ 474 w 827"/>
                  <a:gd name="T25" fmla="*/ 20 h 84"/>
                  <a:gd name="T26" fmla="*/ 443 w 827"/>
                  <a:gd name="T27" fmla="*/ 51 h 84"/>
                  <a:gd name="T28" fmla="*/ 443 w 827"/>
                  <a:gd name="T29" fmla="*/ 20 h 84"/>
                  <a:gd name="T30" fmla="*/ 431 w 827"/>
                  <a:gd name="T31" fmla="*/ 51 h 84"/>
                  <a:gd name="T32" fmla="*/ 400 w 827"/>
                  <a:gd name="T33" fmla="*/ 20 h 84"/>
                  <a:gd name="T34" fmla="*/ 410 w 827"/>
                  <a:gd name="T35" fmla="*/ 20 h 84"/>
                  <a:gd name="T36" fmla="*/ 377 w 827"/>
                  <a:gd name="T37" fmla="*/ 51 h 84"/>
                  <a:gd name="T38" fmla="*/ 377 w 827"/>
                  <a:gd name="T39" fmla="*/ 20 h 84"/>
                  <a:gd name="T40" fmla="*/ 367 w 827"/>
                  <a:gd name="T41" fmla="*/ 51 h 84"/>
                  <a:gd name="T42" fmla="*/ 336 w 827"/>
                  <a:gd name="T43" fmla="*/ 20 h 84"/>
                  <a:gd name="T44" fmla="*/ 346 w 827"/>
                  <a:gd name="T45" fmla="*/ 20 h 84"/>
                  <a:gd name="T46" fmla="*/ 313 w 827"/>
                  <a:gd name="T47" fmla="*/ 51 h 84"/>
                  <a:gd name="T48" fmla="*/ 313 w 827"/>
                  <a:gd name="T49" fmla="*/ 20 h 84"/>
                  <a:gd name="T50" fmla="*/ 303 w 827"/>
                  <a:gd name="T51" fmla="*/ 51 h 84"/>
                  <a:gd name="T52" fmla="*/ 270 w 827"/>
                  <a:gd name="T53" fmla="*/ 20 h 84"/>
                  <a:gd name="T54" fmla="*/ 282 w 827"/>
                  <a:gd name="T55" fmla="*/ 20 h 84"/>
                  <a:gd name="T56" fmla="*/ 153 w 827"/>
                  <a:gd name="T57" fmla="*/ 0 h 84"/>
                  <a:gd name="T58" fmla="*/ 250 w 827"/>
                  <a:gd name="T59" fmla="*/ 0 h 84"/>
                  <a:gd name="T60" fmla="*/ 624 w 827"/>
                  <a:gd name="T61" fmla="*/ 0 h 84"/>
                  <a:gd name="T62" fmla="*/ 720 w 827"/>
                  <a:gd name="T63" fmla="*/ 0 h 84"/>
                  <a:gd name="T64" fmla="*/ 817 w 827"/>
                  <a:gd name="T65" fmla="*/ 0 h 84"/>
                  <a:gd name="T66" fmla="*/ 817 w 827"/>
                  <a:gd name="T67" fmla="*/ 84 h 84"/>
                  <a:gd name="T68" fmla="*/ 807 w 827"/>
                  <a:gd name="T69" fmla="*/ 84 h 84"/>
                  <a:gd name="T70" fmla="*/ 710 w 827"/>
                  <a:gd name="T71" fmla="*/ 20 h 84"/>
                  <a:gd name="T72" fmla="*/ 624 w 827"/>
                  <a:gd name="T73" fmla="*/ 63 h 84"/>
                  <a:gd name="T74" fmla="*/ 602 w 827"/>
                  <a:gd name="T75" fmla="*/ 84 h 84"/>
                  <a:gd name="T76" fmla="*/ 591 w 827"/>
                  <a:gd name="T77" fmla="*/ 84 h 84"/>
                  <a:gd name="T78" fmla="*/ 570 w 827"/>
                  <a:gd name="T79" fmla="*/ 63 h 84"/>
                  <a:gd name="T80" fmla="*/ 560 w 827"/>
                  <a:gd name="T81" fmla="*/ 63 h 84"/>
                  <a:gd name="T82" fmla="*/ 538 w 827"/>
                  <a:gd name="T83" fmla="*/ 84 h 84"/>
                  <a:gd name="T84" fmla="*/ 527 w 827"/>
                  <a:gd name="T85" fmla="*/ 84 h 84"/>
                  <a:gd name="T86" fmla="*/ 507 w 827"/>
                  <a:gd name="T87" fmla="*/ 63 h 84"/>
                  <a:gd name="T88" fmla="*/ 496 w 827"/>
                  <a:gd name="T89" fmla="*/ 63 h 84"/>
                  <a:gd name="T90" fmla="*/ 474 w 827"/>
                  <a:gd name="T91" fmla="*/ 84 h 84"/>
                  <a:gd name="T92" fmla="*/ 463 w 827"/>
                  <a:gd name="T93" fmla="*/ 84 h 84"/>
                  <a:gd name="T94" fmla="*/ 443 w 827"/>
                  <a:gd name="T95" fmla="*/ 63 h 84"/>
                  <a:gd name="T96" fmla="*/ 431 w 827"/>
                  <a:gd name="T97" fmla="*/ 63 h 84"/>
                  <a:gd name="T98" fmla="*/ 410 w 827"/>
                  <a:gd name="T99" fmla="*/ 84 h 84"/>
                  <a:gd name="T100" fmla="*/ 400 w 827"/>
                  <a:gd name="T101" fmla="*/ 84 h 84"/>
                  <a:gd name="T102" fmla="*/ 377 w 827"/>
                  <a:gd name="T103" fmla="*/ 63 h 84"/>
                  <a:gd name="T104" fmla="*/ 367 w 827"/>
                  <a:gd name="T105" fmla="*/ 63 h 84"/>
                  <a:gd name="T106" fmla="*/ 346 w 827"/>
                  <a:gd name="T107" fmla="*/ 84 h 84"/>
                  <a:gd name="T108" fmla="*/ 336 w 827"/>
                  <a:gd name="T109" fmla="*/ 84 h 84"/>
                  <a:gd name="T110" fmla="*/ 313 w 827"/>
                  <a:gd name="T111" fmla="*/ 63 h 84"/>
                  <a:gd name="T112" fmla="*/ 303 w 827"/>
                  <a:gd name="T113" fmla="*/ 63 h 84"/>
                  <a:gd name="T114" fmla="*/ 282 w 827"/>
                  <a:gd name="T115" fmla="*/ 84 h 84"/>
                  <a:gd name="T116" fmla="*/ 270 w 827"/>
                  <a:gd name="T117" fmla="*/ 84 h 84"/>
                  <a:gd name="T118" fmla="*/ 175 w 827"/>
                  <a:gd name="T119" fmla="*/ 20 h 84"/>
                  <a:gd name="T120" fmla="*/ 89 w 827"/>
                  <a:gd name="T121" fmla="*/ 20 h 84"/>
                  <a:gd name="T122" fmla="*/ 0 w 827"/>
                  <a:gd name="T123" fmla="*/ 84 h 84"/>
                  <a:gd name="T124" fmla="*/ 68 w 827"/>
                  <a:gd name="T125" fmla="*/ 10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827" h="84">
                    <a:moveTo>
                      <a:pt x="613" y="20"/>
                    </a:moveTo>
                    <a:lnTo>
                      <a:pt x="613" y="51"/>
                    </a:lnTo>
                    <a:lnTo>
                      <a:pt x="624" y="51"/>
                    </a:lnTo>
                    <a:lnTo>
                      <a:pt x="624" y="20"/>
                    </a:lnTo>
                    <a:lnTo>
                      <a:pt x="613" y="20"/>
                    </a:lnTo>
                    <a:close/>
                    <a:moveTo>
                      <a:pt x="591" y="20"/>
                    </a:moveTo>
                    <a:lnTo>
                      <a:pt x="591" y="51"/>
                    </a:lnTo>
                    <a:lnTo>
                      <a:pt x="602" y="51"/>
                    </a:lnTo>
                    <a:lnTo>
                      <a:pt x="602" y="20"/>
                    </a:lnTo>
                    <a:lnTo>
                      <a:pt x="591" y="20"/>
                    </a:lnTo>
                    <a:close/>
                    <a:moveTo>
                      <a:pt x="570" y="20"/>
                    </a:moveTo>
                    <a:lnTo>
                      <a:pt x="570" y="51"/>
                    </a:lnTo>
                    <a:lnTo>
                      <a:pt x="581" y="51"/>
                    </a:lnTo>
                    <a:lnTo>
                      <a:pt x="581" y="20"/>
                    </a:lnTo>
                    <a:lnTo>
                      <a:pt x="570" y="20"/>
                    </a:lnTo>
                    <a:close/>
                    <a:moveTo>
                      <a:pt x="548" y="20"/>
                    </a:moveTo>
                    <a:lnTo>
                      <a:pt x="548" y="51"/>
                    </a:lnTo>
                    <a:lnTo>
                      <a:pt x="560" y="51"/>
                    </a:lnTo>
                    <a:lnTo>
                      <a:pt x="560" y="20"/>
                    </a:lnTo>
                    <a:lnTo>
                      <a:pt x="548" y="20"/>
                    </a:lnTo>
                    <a:close/>
                    <a:moveTo>
                      <a:pt x="527" y="20"/>
                    </a:moveTo>
                    <a:lnTo>
                      <a:pt x="527" y="51"/>
                    </a:lnTo>
                    <a:lnTo>
                      <a:pt x="538" y="51"/>
                    </a:lnTo>
                    <a:lnTo>
                      <a:pt x="538" y="20"/>
                    </a:lnTo>
                    <a:lnTo>
                      <a:pt x="527" y="20"/>
                    </a:lnTo>
                    <a:close/>
                    <a:moveTo>
                      <a:pt x="507" y="20"/>
                    </a:moveTo>
                    <a:lnTo>
                      <a:pt x="507" y="51"/>
                    </a:lnTo>
                    <a:lnTo>
                      <a:pt x="517" y="51"/>
                    </a:lnTo>
                    <a:lnTo>
                      <a:pt x="517" y="20"/>
                    </a:lnTo>
                    <a:lnTo>
                      <a:pt x="507" y="20"/>
                    </a:lnTo>
                    <a:close/>
                    <a:moveTo>
                      <a:pt x="484" y="20"/>
                    </a:moveTo>
                    <a:lnTo>
                      <a:pt x="484" y="51"/>
                    </a:lnTo>
                    <a:lnTo>
                      <a:pt x="496" y="51"/>
                    </a:lnTo>
                    <a:lnTo>
                      <a:pt x="496" y="20"/>
                    </a:lnTo>
                    <a:lnTo>
                      <a:pt x="484" y="20"/>
                    </a:lnTo>
                    <a:close/>
                    <a:moveTo>
                      <a:pt x="463" y="20"/>
                    </a:moveTo>
                    <a:lnTo>
                      <a:pt x="463" y="51"/>
                    </a:lnTo>
                    <a:lnTo>
                      <a:pt x="474" y="51"/>
                    </a:lnTo>
                    <a:lnTo>
                      <a:pt x="474" y="20"/>
                    </a:lnTo>
                    <a:lnTo>
                      <a:pt x="463" y="20"/>
                    </a:lnTo>
                    <a:close/>
                    <a:moveTo>
                      <a:pt x="443" y="20"/>
                    </a:moveTo>
                    <a:lnTo>
                      <a:pt x="443" y="51"/>
                    </a:lnTo>
                    <a:lnTo>
                      <a:pt x="453" y="51"/>
                    </a:lnTo>
                    <a:lnTo>
                      <a:pt x="453" y="20"/>
                    </a:lnTo>
                    <a:lnTo>
                      <a:pt x="443" y="20"/>
                    </a:lnTo>
                    <a:close/>
                    <a:moveTo>
                      <a:pt x="420" y="20"/>
                    </a:moveTo>
                    <a:lnTo>
                      <a:pt x="420" y="51"/>
                    </a:lnTo>
                    <a:lnTo>
                      <a:pt x="431" y="51"/>
                    </a:lnTo>
                    <a:lnTo>
                      <a:pt x="431" y="20"/>
                    </a:lnTo>
                    <a:lnTo>
                      <a:pt x="420" y="20"/>
                    </a:lnTo>
                    <a:close/>
                    <a:moveTo>
                      <a:pt x="400" y="20"/>
                    </a:moveTo>
                    <a:lnTo>
                      <a:pt x="400" y="51"/>
                    </a:lnTo>
                    <a:lnTo>
                      <a:pt x="410" y="51"/>
                    </a:lnTo>
                    <a:lnTo>
                      <a:pt x="410" y="20"/>
                    </a:lnTo>
                    <a:lnTo>
                      <a:pt x="400" y="20"/>
                    </a:lnTo>
                    <a:close/>
                    <a:moveTo>
                      <a:pt x="377" y="20"/>
                    </a:moveTo>
                    <a:lnTo>
                      <a:pt x="377" y="51"/>
                    </a:lnTo>
                    <a:lnTo>
                      <a:pt x="389" y="51"/>
                    </a:lnTo>
                    <a:lnTo>
                      <a:pt x="389" y="20"/>
                    </a:lnTo>
                    <a:lnTo>
                      <a:pt x="377" y="20"/>
                    </a:lnTo>
                    <a:close/>
                    <a:moveTo>
                      <a:pt x="357" y="20"/>
                    </a:moveTo>
                    <a:lnTo>
                      <a:pt x="357" y="51"/>
                    </a:lnTo>
                    <a:lnTo>
                      <a:pt x="367" y="51"/>
                    </a:lnTo>
                    <a:lnTo>
                      <a:pt x="367" y="20"/>
                    </a:lnTo>
                    <a:lnTo>
                      <a:pt x="357" y="20"/>
                    </a:lnTo>
                    <a:close/>
                    <a:moveTo>
                      <a:pt x="336" y="20"/>
                    </a:moveTo>
                    <a:lnTo>
                      <a:pt x="336" y="51"/>
                    </a:lnTo>
                    <a:lnTo>
                      <a:pt x="346" y="51"/>
                    </a:lnTo>
                    <a:lnTo>
                      <a:pt x="346" y="20"/>
                    </a:lnTo>
                    <a:lnTo>
                      <a:pt x="336" y="20"/>
                    </a:lnTo>
                    <a:close/>
                    <a:moveTo>
                      <a:pt x="313" y="20"/>
                    </a:moveTo>
                    <a:lnTo>
                      <a:pt x="313" y="51"/>
                    </a:lnTo>
                    <a:lnTo>
                      <a:pt x="324" y="51"/>
                    </a:lnTo>
                    <a:lnTo>
                      <a:pt x="324" y="20"/>
                    </a:lnTo>
                    <a:lnTo>
                      <a:pt x="313" y="20"/>
                    </a:lnTo>
                    <a:close/>
                    <a:moveTo>
                      <a:pt x="293" y="20"/>
                    </a:moveTo>
                    <a:lnTo>
                      <a:pt x="293" y="51"/>
                    </a:lnTo>
                    <a:lnTo>
                      <a:pt x="303" y="51"/>
                    </a:lnTo>
                    <a:lnTo>
                      <a:pt x="303" y="20"/>
                    </a:lnTo>
                    <a:lnTo>
                      <a:pt x="293" y="20"/>
                    </a:lnTo>
                    <a:close/>
                    <a:moveTo>
                      <a:pt x="270" y="20"/>
                    </a:moveTo>
                    <a:lnTo>
                      <a:pt x="270" y="51"/>
                    </a:lnTo>
                    <a:lnTo>
                      <a:pt x="282" y="51"/>
                    </a:lnTo>
                    <a:lnTo>
                      <a:pt x="282" y="20"/>
                    </a:lnTo>
                    <a:lnTo>
                      <a:pt x="270" y="20"/>
                    </a:lnTo>
                    <a:close/>
                    <a:moveTo>
                      <a:pt x="79" y="0"/>
                    </a:moveTo>
                    <a:lnTo>
                      <a:pt x="153" y="0"/>
                    </a:lnTo>
                    <a:lnTo>
                      <a:pt x="165" y="10"/>
                    </a:lnTo>
                    <a:lnTo>
                      <a:pt x="175" y="0"/>
                    </a:lnTo>
                    <a:lnTo>
                      <a:pt x="250" y="0"/>
                    </a:lnTo>
                    <a:lnTo>
                      <a:pt x="260" y="10"/>
                    </a:lnTo>
                    <a:lnTo>
                      <a:pt x="270" y="0"/>
                    </a:lnTo>
                    <a:lnTo>
                      <a:pt x="624" y="0"/>
                    </a:lnTo>
                    <a:lnTo>
                      <a:pt x="634" y="10"/>
                    </a:lnTo>
                    <a:lnTo>
                      <a:pt x="646" y="0"/>
                    </a:lnTo>
                    <a:lnTo>
                      <a:pt x="720" y="0"/>
                    </a:lnTo>
                    <a:lnTo>
                      <a:pt x="731" y="10"/>
                    </a:lnTo>
                    <a:lnTo>
                      <a:pt x="741" y="0"/>
                    </a:lnTo>
                    <a:lnTo>
                      <a:pt x="817" y="0"/>
                    </a:lnTo>
                    <a:lnTo>
                      <a:pt x="827" y="10"/>
                    </a:lnTo>
                    <a:lnTo>
                      <a:pt x="827" y="84"/>
                    </a:lnTo>
                    <a:lnTo>
                      <a:pt x="817" y="84"/>
                    </a:lnTo>
                    <a:lnTo>
                      <a:pt x="817" y="20"/>
                    </a:lnTo>
                    <a:lnTo>
                      <a:pt x="807" y="20"/>
                    </a:lnTo>
                    <a:lnTo>
                      <a:pt x="807" y="84"/>
                    </a:lnTo>
                    <a:lnTo>
                      <a:pt x="720" y="84"/>
                    </a:lnTo>
                    <a:lnTo>
                      <a:pt x="720" y="20"/>
                    </a:lnTo>
                    <a:lnTo>
                      <a:pt x="710" y="20"/>
                    </a:lnTo>
                    <a:lnTo>
                      <a:pt x="710" y="84"/>
                    </a:lnTo>
                    <a:lnTo>
                      <a:pt x="624" y="84"/>
                    </a:lnTo>
                    <a:lnTo>
                      <a:pt x="624" y="63"/>
                    </a:lnTo>
                    <a:lnTo>
                      <a:pt x="613" y="63"/>
                    </a:lnTo>
                    <a:lnTo>
                      <a:pt x="613" y="84"/>
                    </a:lnTo>
                    <a:lnTo>
                      <a:pt x="602" y="84"/>
                    </a:lnTo>
                    <a:lnTo>
                      <a:pt x="602" y="63"/>
                    </a:lnTo>
                    <a:lnTo>
                      <a:pt x="591" y="63"/>
                    </a:lnTo>
                    <a:lnTo>
                      <a:pt x="591" y="84"/>
                    </a:lnTo>
                    <a:lnTo>
                      <a:pt x="581" y="84"/>
                    </a:lnTo>
                    <a:lnTo>
                      <a:pt x="581" y="63"/>
                    </a:lnTo>
                    <a:lnTo>
                      <a:pt x="570" y="63"/>
                    </a:lnTo>
                    <a:lnTo>
                      <a:pt x="570" y="84"/>
                    </a:lnTo>
                    <a:lnTo>
                      <a:pt x="560" y="84"/>
                    </a:lnTo>
                    <a:lnTo>
                      <a:pt x="560" y="63"/>
                    </a:lnTo>
                    <a:lnTo>
                      <a:pt x="548" y="63"/>
                    </a:lnTo>
                    <a:lnTo>
                      <a:pt x="548" y="84"/>
                    </a:lnTo>
                    <a:lnTo>
                      <a:pt x="538" y="84"/>
                    </a:lnTo>
                    <a:lnTo>
                      <a:pt x="538" y="63"/>
                    </a:lnTo>
                    <a:lnTo>
                      <a:pt x="527" y="63"/>
                    </a:lnTo>
                    <a:lnTo>
                      <a:pt x="527" y="84"/>
                    </a:lnTo>
                    <a:lnTo>
                      <a:pt x="517" y="84"/>
                    </a:lnTo>
                    <a:lnTo>
                      <a:pt x="517" y="63"/>
                    </a:lnTo>
                    <a:lnTo>
                      <a:pt x="507" y="63"/>
                    </a:lnTo>
                    <a:lnTo>
                      <a:pt x="507" y="84"/>
                    </a:lnTo>
                    <a:lnTo>
                      <a:pt x="496" y="84"/>
                    </a:lnTo>
                    <a:lnTo>
                      <a:pt x="496" y="63"/>
                    </a:lnTo>
                    <a:lnTo>
                      <a:pt x="484" y="63"/>
                    </a:lnTo>
                    <a:lnTo>
                      <a:pt x="484" y="84"/>
                    </a:lnTo>
                    <a:lnTo>
                      <a:pt x="474" y="84"/>
                    </a:lnTo>
                    <a:lnTo>
                      <a:pt x="474" y="63"/>
                    </a:lnTo>
                    <a:lnTo>
                      <a:pt x="463" y="63"/>
                    </a:lnTo>
                    <a:lnTo>
                      <a:pt x="463" y="84"/>
                    </a:lnTo>
                    <a:lnTo>
                      <a:pt x="453" y="84"/>
                    </a:lnTo>
                    <a:lnTo>
                      <a:pt x="453" y="63"/>
                    </a:lnTo>
                    <a:lnTo>
                      <a:pt x="443" y="63"/>
                    </a:lnTo>
                    <a:lnTo>
                      <a:pt x="443" y="84"/>
                    </a:lnTo>
                    <a:lnTo>
                      <a:pt x="431" y="84"/>
                    </a:lnTo>
                    <a:lnTo>
                      <a:pt x="431" y="63"/>
                    </a:lnTo>
                    <a:lnTo>
                      <a:pt x="420" y="63"/>
                    </a:lnTo>
                    <a:lnTo>
                      <a:pt x="420" y="84"/>
                    </a:lnTo>
                    <a:lnTo>
                      <a:pt x="410" y="84"/>
                    </a:lnTo>
                    <a:lnTo>
                      <a:pt x="410" y="63"/>
                    </a:lnTo>
                    <a:lnTo>
                      <a:pt x="400" y="63"/>
                    </a:lnTo>
                    <a:lnTo>
                      <a:pt x="400" y="84"/>
                    </a:lnTo>
                    <a:lnTo>
                      <a:pt x="389" y="84"/>
                    </a:lnTo>
                    <a:lnTo>
                      <a:pt x="389" y="63"/>
                    </a:lnTo>
                    <a:lnTo>
                      <a:pt x="377" y="63"/>
                    </a:lnTo>
                    <a:lnTo>
                      <a:pt x="377" y="84"/>
                    </a:lnTo>
                    <a:lnTo>
                      <a:pt x="367" y="84"/>
                    </a:lnTo>
                    <a:lnTo>
                      <a:pt x="367" y="63"/>
                    </a:lnTo>
                    <a:lnTo>
                      <a:pt x="357" y="63"/>
                    </a:lnTo>
                    <a:lnTo>
                      <a:pt x="357" y="84"/>
                    </a:lnTo>
                    <a:lnTo>
                      <a:pt x="346" y="84"/>
                    </a:lnTo>
                    <a:lnTo>
                      <a:pt x="346" y="63"/>
                    </a:lnTo>
                    <a:lnTo>
                      <a:pt x="336" y="63"/>
                    </a:lnTo>
                    <a:lnTo>
                      <a:pt x="336" y="84"/>
                    </a:lnTo>
                    <a:lnTo>
                      <a:pt x="324" y="84"/>
                    </a:lnTo>
                    <a:lnTo>
                      <a:pt x="324" y="63"/>
                    </a:lnTo>
                    <a:lnTo>
                      <a:pt x="313" y="63"/>
                    </a:lnTo>
                    <a:lnTo>
                      <a:pt x="313" y="84"/>
                    </a:lnTo>
                    <a:lnTo>
                      <a:pt x="303" y="84"/>
                    </a:lnTo>
                    <a:lnTo>
                      <a:pt x="303" y="63"/>
                    </a:lnTo>
                    <a:lnTo>
                      <a:pt x="293" y="63"/>
                    </a:lnTo>
                    <a:lnTo>
                      <a:pt x="293" y="84"/>
                    </a:lnTo>
                    <a:lnTo>
                      <a:pt x="282" y="84"/>
                    </a:lnTo>
                    <a:lnTo>
                      <a:pt x="282" y="63"/>
                    </a:lnTo>
                    <a:lnTo>
                      <a:pt x="270" y="63"/>
                    </a:lnTo>
                    <a:lnTo>
                      <a:pt x="270" y="84"/>
                    </a:lnTo>
                    <a:lnTo>
                      <a:pt x="186" y="84"/>
                    </a:lnTo>
                    <a:lnTo>
                      <a:pt x="186" y="20"/>
                    </a:lnTo>
                    <a:lnTo>
                      <a:pt x="175" y="20"/>
                    </a:lnTo>
                    <a:lnTo>
                      <a:pt x="175" y="84"/>
                    </a:lnTo>
                    <a:lnTo>
                      <a:pt x="89" y="84"/>
                    </a:lnTo>
                    <a:lnTo>
                      <a:pt x="89" y="20"/>
                    </a:lnTo>
                    <a:lnTo>
                      <a:pt x="79" y="20"/>
                    </a:lnTo>
                    <a:lnTo>
                      <a:pt x="79" y="84"/>
                    </a:lnTo>
                    <a:lnTo>
                      <a:pt x="0" y="84"/>
                    </a:lnTo>
                    <a:lnTo>
                      <a:pt x="0" y="63"/>
                    </a:lnTo>
                    <a:lnTo>
                      <a:pt x="68" y="63"/>
                    </a:lnTo>
                    <a:lnTo>
                      <a:pt x="68" y="10"/>
                    </a:lnTo>
                    <a:lnTo>
                      <a:pt x="7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68" name="Freeform 8"/>
              <p:cNvSpPr>
                <a:spLocks noEditPoints="1"/>
              </p:cNvSpPr>
              <p:nvPr/>
            </p:nvSpPr>
            <p:spPr bwMode="auto">
              <a:xfrm>
                <a:off x="2587124" y="6451627"/>
                <a:ext cx="3187407" cy="175963"/>
              </a:xfrm>
              <a:custGeom>
                <a:avLst/>
                <a:gdLst>
                  <a:gd name="T0" fmla="*/ 524 w 2699"/>
                  <a:gd name="T1" fmla="*/ 128 h 149"/>
                  <a:gd name="T2" fmla="*/ 545 w 2699"/>
                  <a:gd name="T3" fmla="*/ 106 h 149"/>
                  <a:gd name="T4" fmla="*/ 492 w 2699"/>
                  <a:gd name="T5" fmla="*/ 106 h 149"/>
                  <a:gd name="T6" fmla="*/ 512 w 2699"/>
                  <a:gd name="T7" fmla="*/ 128 h 149"/>
                  <a:gd name="T8" fmla="*/ 492 w 2699"/>
                  <a:gd name="T9" fmla="*/ 106 h 149"/>
                  <a:gd name="T10" fmla="*/ 460 w 2699"/>
                  <a:gd name="T11" fmla="*/ 128 h 149"/>
                  <a:gd name="T12" fmla="*/ 481 w 2699"/>
                  <a:gd name="T13" fmla="*/ 106 h 149"/>
                  <a:gd name="T14" fmla="*/ 428 w 2699"/>
                  <a:gd name="T15" fmla="*/ 106 h 149"/>
                  <a:gd name="T16" fmla="*/ 449 w 2699"/>
                  <a:gd name="T17" fmla="*/ 128 h 149"/>
                  <a:gd name="T18" fmla="*/ 428 w 2699"/>
                  <a:gd name="T19" fmla="*/ 106 h 149"/>
                  <a:gd name="T20" fmla="*/ 395 w 2699"/>
                  <a:gd name="T21" fmla="*/ 128 h 149"/>
                  <a:gd name="T22" fmla="*/ 417 w 2699"/>
                  <a:gd name="T23" fmla="*/ 106 h 149"/>
                  <a:gd name="T24" fmla="*/ 364 w 2699"/>
                  <a:gd name="T25" fmla="*/ 106 h 149"/>
                  <a:gd name="T26" fmla="*/ 385 w 2699"/>
                  <a:gd name="T27" fmla="*/ 128 h 149"/>
                  <a:gd name="T28" fmla="*/ 364 w 2699"/>
                  <a:gd name="T29" fmla="*/ 106 h 149"/>
                  <a:gd name="T30" fmla="*/ 331 w 2699"/>
                  <a:gd name="T31" fmla="*/ 128 h 149"/>
                  <a:gd name="T32" fmla="*/ 354 w 2699"/>
                  <a:gd name="T33" fmla="*/ 106 h 149"/>
                  <a:gd name="T34" fmla="*/ 300 w 2699"/>
                  <a:gd name="T35" fmla="*/ 106 h 149"/>
                  <a:gd name="T36" fmla="*/ 321 w 2699"/>
                  <a:gd name="T37" fmla="*/ 128 h 149"/>
                  <a:gd name="T38" fmla="*/ 300 w 2699"/>
                  <a:gd name="T39" fmla="*/ 106 h 149"/>
                  <a:gd name="T40" fmla="*/ 214 w 2699"/>
                  <a:gd name="T41" fmla="*/ 128 h 149"/>
                  <a:gd name="T42" fmla="*/ 278 w 2699"/>
                  <a:gd name="T43" fmla="*/ 106 h 149"/>
                  <a:gd name="T44" fmla="*/ 171 w 2699"/>
                  <a:gd name="T45" fmla="*/ 85 h 149"/>
                  <a:gd name="T46" fmla="*/ 192 w 2699"/>
                  <a:gd name="T47" fmla="*/ 106 h 149"/>
                  <a:gd name="T48" fmla="*/ 171 w 2699"/>
                  <a:gd name="T49" fmla="*/ 85 h 149"/>
                  <a:gd name="T50" fmla="*/ 21 w 2699"/>
                  <a:gd name="T51" fmla="*/ 106 h 149"/>
                  <a:gd name="T52" fmla="*/ 150 w 2699"/>
                  <a:gd name="T53" fmla="*/ 128 h 149"/>
                  <a:gd name="T54" fmla="*/ 128 w 2699"/>
                  <a:gd name="T55" fmla="*/ 85 h 149"/>
                  <a:gd name="T56" fmla="*/ 214 w 2699"/>
                  <a:gd name="T57" fmla="*/ 65 h 149"/>
                  <a:gd name="T58" fmla="*/ 278 w 2699"/>
                  <a:gd name="T59" fmla="*/ 85 h 149"/>
                  <a:gd name="T60" fmla="*/ 214 w 2699"/>
                  <a:gd name="T61" fmla="*/ 65 h 149"/>
                  <a:gd name="T62" fmla="*/ 21 w 2699"/>
                  <a:gd name="T63" fmla="*/ 63 h 149"/>
                  <a:gd name="T64" fmla="*/ 150 w 2699"/>
                  <a:gd name="T65" fmla="*/ 85 h 149"/>
                  <a:gd name="T66" fmla="*/ 128 w 2699"/>
                  <a:gd name="T67" fmla="*/ 43 h 149"/>
                  <a:gd name="T68" fmla="*/ 171 w 2699"/>
                  <a:gd name="T69" fmla="*/ 43 h 149"/>
                  <a:gd name="T70" fmla="*/ 192 w 2699"/>
                  <a:gd name="T71" fmla="*/ 63 h 149"/>
                  <a:gd name="T72" fmla="*/ 171 w 2699"/>
                  <a:gd name="T73" fmla="*/ 43 h 149"/>
                  <a:gd name="T74" fmla="*/ 21 w 2699"/>
                  <a:gd name="T75" fmla="*/ 0 h 149"/>
                  <a:gd name="T76" fmla="*/ 128 w 2699"/>
                  <a:gd name="T77" fmla="*/ 22 h 149"/>
                  <a:gd name="T78" fmla="*/ 150 w 2699"/>
                  <a:gd name="T79" fmla="*/ 22 h 149"/>
                  <a:gd name="T80" fmla="*/ 214 w 2699"/>
                  <a:gd name="T81" fmla="*/ 43 h 149"/>
                  <a:gd name="T82" fmla="*/ 288 w 2699"/>
                  <a:gd name="T83" fmla="*/ 65 h 149"/>
                  <a:gd name="T84" fmla="*/ 557 w 2699"/>
                  <a:gd name="T85" fmla="*/ 85 h 149"/>
                  <a:gd name="T86" fmla="*/ 663 w 2699"/>
                  <a:gd name="T87" fmla="*/ 106 h 149"/>
                  <a:gd name="T88" fmla="*/ 706 w 2699"/>
                  <a:gd name="T89" fmla="*/ 108 h 149"/>
                  <a:gd name="T90" fmla="*/ 2699 w 2699"/>
                  <a:gd name="T91" fmla="*/ 128 h 149"/>
                  <a:gd name="T92" fmla="*/ 728 w 2699"/>
                  <a:gd name="T93" fmla="*/ 149 h 149"/>
                  <a:gd name="T94" fmla="*/ 663 w 2699"/>
                  <a:gd name="T95" fmla="*/ 128 h 149"/>
                  <a:gd name="T96" fmla="*/ 557 w 2699"/>
                  <a:gd name="T97" fmla="*/ 106 h 149"/>
                  <a:gd name="T98" fmla="*/ 642 w 2699"/>
                  <a:gd name="T99" fmla="*/ 128 h 149"/>
                  <a:gd name="T100" fmla="*/ 192 w 2699"/>
                  <a:gd name="T101" fmla="*/ 149 h 149"/>
                  <a:gd name="T102" fmla="*/ 171 w 2699"/>
                  <a:gd name="T103" fmla="*/ 128 h 149"/>
                  <a:gd name="T104" fmla="*/ 150 w 2699"/>
                  <a:gd name="T105" fmla="*/ 149 h 149"/>
                  <a:gd name="T106" fmla="*/ 21 w 2699"/>
                  <a:gd name="T107" fmla="*/ 128 h 149"/>
                  <a:gd name="T108" fmla="*/ 0 w 2699"/>
                  <a:gd name="T109" fmla="*/ 14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2699" h="149">
                    <a:moveTo>
                      <a:pt x="524" y="106"/>
                    </a:moveTo>
                    <a:lnTo>
                      <a:pt x="524" y="128"/>
                    </a:lnTo>
                    <a:lnTo>
                      <a:pt x="545" y="128"/>
                    </a:lnTo>
                    <a:lnTo>
                      <a:pt x="545" y="106"/>
                    </a:lnTo>
                    <a:lnTo>
                      <a:pt x="524" y="106"/>
                    </a:lnTo>
                    <a:close/>
                    <a:moveTo>
                      <a:pt x="492" y="106"/>
                    </a:moveTo>
                    <a:lnTo>
                      <a:pt x="492" y="128"/>
                    </a:lnTo>
                    <a:lnTo>
                      <a:pt x="512" y="128"/>
                    </a:lnTo>
                    <a:lnTo>
                      <a:pt x="512" y="106"/>
                    </a:lnTo>
                    <a:lnTo>
                      <a:pt x="492" y="106"/>
                    </a:lnTo>
                    <a:close/>
                    <a:moveTo>
                      <a:pt x="460" y="106"/>
                    </a:moveTo>
                    <a:lnTo>
                      <a:pt x="460" y="128"/>
                    </a:lnTo>
                    <a:lnTo>
                      <a:pt x="481" y="128"/>
                    </a:lnTo>
                    <a:lnTo>
                      <a:pt x="481" y="106"/>
                    </a:lnTo>
                    <a:lnTo>
                      <a:pt x="460" y="106"/>
                    </a:lnTo>
                    <a:close/>
                    <a:moveTo>
                      <a:pt x="428" y="106"/>
                    </a:moveTo>
                    <a:lnTo>
                      <a:pt x="428" y="128"/>
                    </a:lnTo>
                    <a:lnTo>
                      <a:pt x="449" y="128"/>
                    </a:lnTo>
                    <a:lnTo>
                      <a:pt x="449" y="106"/>
                    </a:lnTo>
                    <a:lnTo>
                      <a:pt x="428" y="106"/>
                    </a:lnTo>
                    <a:close/>
                    <a:moveTo>
                      <a:pt x="395" y="106"/>
                    </a:moveTo>
                    <a:lnTo>
                      <a:pt x="395" y="128"/>
                    </a:lnTo>
                    <a:lnTo>
                      <a:pt x="417" y="128"/>
                    </a:lnTo>
                    <a:lnTo>
                      <a:pt x="417" y="106"/>
                    </a:lnTo>
                    <a:lnTo>
                      <a:pt x="395" y="106"/>
                    </a:lnTo>
                    <a:close/>
                    <a:moveTo>
                      <a:pt x="364" y="106"/>
                    </a:moveTo>
                    <a:lnTo>
                      <a:pt x="364" y="128"/>
                    </a:lnTo>
                    <a:lnTo>
                      <a:pt x="385" y="128"/>
                    </a:lnTo>
                    <a:lnTo>
                      <a:pt x="385" y="106"/>
                    </a:lnTo>
                    <a:lnTo>
                      <a:pt x="364" y="106"/>
                    </a:lnTo>
                    <a:close/>
                    <a:moveTo>
                      <a:pt x="331" y="106"/>
                    </a:moveTo>
                    <a:lnTo>
                      <a:pt x="331" y="128"/>
                    </a:lnTo>
                    <a:lnTo>
                      <a:pt x="354" y="128"/>
                    </a:lnTo>
                    <a:lnTo>
                      <a:pt x="354" y="106"/>
                    </a:lnTo>
                    <a:lnTo>
                      <a:pt x="331" y="106"/>
                    </a:lnTo>
                    <a:close/>
                    <a:moveTo>
                      <a:pt x="300" y="106"/>
                    </a:moveTo>
                    <a:lnTo>
                      <a:pt x="300" y="128"/>
                    </a:lnTo>
                    <a:lnTo>
                      <a:pt x="321" y="128"/>
                    </a:lnTo>
                    <a:lnTo>
                      <a:pt x="321" y="106"/>
                    </a:lnTo>
                    <a:lnTo>
                      <a:pt x="300" y="106"/>
                    </a:lnTo>
                    <a:close/>
                    <a:moveTo>
                      <a:pt x="214" y="106"/>
                    </a:moveTo>
                    <a:lnTo>
                      <a:pt x="214" y="128"/>
                    </a:lnTo>
                    <a:lnTo>
                      <a:pt x="278" y="128"/>
                    </a:lnTo>
                    <a:lnTo>
                      <a:pt x="278" y="106"/>
                    </a:lnTo>
                    <a:lnTo>
                      <a:pt x="214" y="106"/>
                    </a:lnTo>
                    <a:close/>
                    <a:moveTo>
                      <a:pt x="171" y="85"/>
                    </a:moveTo>
                    <a:lnTo>
                      <a:pt x="171" y="106"/>
                    </a:lnTo>
                    <a:lnTo>
                      <a:pt x="192" y="106"/>
                    </a:lnTo>
                    <a:lnTo>
                      <a:pt x="192" y="85"/>
                    </a:lnTo>
                    <a:lnTo>
                      <a:pt x="171" y="85"/>
                    </a:lnTo>
                    <a:close/>
                    <a:moveTo>
                      <a:pt x="21" y="85"/>
                    </a:moveTo>
                    <a:lnTo>
                      <a:pt x="21" y="106"/>
                    </a:lnTo>
                    <a:lnTo>
                      <a:pt x="128" y="106"/>
                    </a:lnTo>
                    <a:lnTo>
                      <a:pt x="150" y="128"/>
                    </a:lnTo>
                    <a:lnTo>
                      <a:pt x="150" y="106"/>
                    </a:lnTo>
                    <a:lnTo>
                      <a:pt x="128" y="85"/>
                    </a:lnTo>
                    <a:lnTo>
                      <a:pt x="21" y="85"/>
                    </a:lnTo>
                    <a:close/>
                    <a:moveTo>
                      <a:pt x="214" y="65"/>
                    </a:moveTo>
                    <a:lnTo>
                      <a:pt x="214" y="85"/>
                    </a:lnTo>
                    <a:lnTo>
                      <a:pt x="278" y="85"/>
                    </a:lnTo>
                    <a:lnTo>
                      <a:pt x="278" y="65"/>
                    </a:lnTo>
                    <a:lnTo>
                      <a:pt x="214" y="65"/>
                    </a:lnTo>
                    <a:close/>
                    <a:moveTo>
                      <a:pt x="21" y="43"/>
                    </a:moveTo>
                    <a:lnTo>
                      <a:pt x="21" y="63"/>
                    </a:lnTo>
                    <a:lnTo>
                      <a:pt x="128" y="63"/>
                    </a:lnTo>
                    <a:lnTo>
                      <a:pt x="150" y="85"/>
                    </a:lnTo>
                    <a:lnTo>
                      <a:pt x="150" y="63"/>
                    </a:lnTo>
                    <a:lnTo>
                      <a:pt x="128" y="43"/>
                    </a:lnTo>
                    <a:lnTo>
                      <a:pt x="21" y="43"/>
                    </a:lnTo>
                    <a:close/>
                    <a:moveTo>
                      <a:pt x="171" y="43"/>
                    </a:moveTo>
                    <a:lnTo>
                      <a:pt x="171" y="63"/>
                    </a:lnTo>
                    <a:lnTo>
                      <a:pt x="192" y="63"/>
                    </a:lnTo>
                    <a:lnTo>
                      <a:pt x="192" y="43"/>
                    </a:lnTo>
                    <a:lnTo>
                      <a:pt x="171" y="43"/>
                    </a:lnTo>
                    <a:close/>
                    <a:moveTo>
                      <a:pt x="0" y="0"/>
                    </a:moveTo>
                    <a:lnTo>
                      <a:pt x="21" y="0"/>
                    </a:lnTo>
                    <a:lnTo>
                      <a:pt x="21" y="22"/>
                    </a:lnTo>
                    <a:lnTo>
                      <a:pt x="128" y="22"/>
                    </a:lnTo>
                    <a:lnTo>
                      <a:pt x="150" y="43"/>
                    </a:lnTo>
                    <a:lnTo>
                      <a:pt x="150" y="22"/>
                    </a:lnTo>
                    <a:lnTo>
                      <a:pt x="214" y="22"/>
                    </a:lnTo>
                    <a:lnTo>
                      <a:pt x="214" y="43"/>
                    </a:lnTo>
                    <a:lnTo>
                      <a:pt x="288" y="43"/>
                    </a:lnTo>
                    <a:lnTo>
                      <a:pt x="288" y="65"/>
                    </a:lnTo>
                    <a:lnTo>
                      <a:pt x="557" y="65"/>
                    </a:lnTo>
                    <a:lnTo>
                      <a:pt x="557" y="85"/>
                    </a:lnTo>
                    <a:lnTo>
                      <a:pt x="642" y="85"/>
                    </a:lnTo>
                    <a:lnTo>
                      <a:pt x="663" y="106"/>
                    </a:lnTo>
                    <a:lnTo>
                      <a:pt x="706" y="106"/>
                    </a:lnTo>
                    <a:lnTo>
                      <a:pt x="706" y="108"/>
                    </a:lnTo>
                    <a:lnTo>
                      <a:pt x="728" y="128"/>
                    </a:lnTo>
                    <a:lnTo>
                      <a:pt x="2699" y="128"/>
                    </a:lnTo>
                    <a:lnTo>
                      <a:pt x="2699" y="149"/>
                    </a:lnTo>
                    <a:lnTo>
                      <a:pt x="728" y="149"/>
                    </a:lnTo>
                    <a:lnTo>
                      <a:pt x="706" y="128"/>
                    </a:lnTo>
                    <a:lnTo>
                      <a:pt x="663" y="128"/>
                    </a:lnTo>
                    <a:lnTo>
                      <a:pt x="642" y="106"/>
                    </a:lnTo>
                    <a:lnTo>
                      <a:pt x="557" y="106"/>
                    </a:lnTo>
                    <a:lnTo>
                      <a:pt x="557" y="128"/>
                    </a:lnTo>
                    <a:lnTo>
                      <a:pt x="642" y="128"/>
                    </a:lnTo>
                    <a:lnTo>
                      <a:pt x="663" y="149"/>
                    </a:lnTo>
                    <a:lnTo>
                      <a:pt x="192" y="149"/>
                    </a:lnTo>
                    <a:lnTo>
                      <a:pt x="192" y="128"/>
                    </a:lnTo>
                    <a:lnTo>
                      <a:pt x="171" y="128"/>
                    </a:lnTo>
                    <a:lnTo>
                      <a:pt x="171" y="149"/>
                    </a:lnTo>
                    <a:lnTo>
                      <a:pt x="150" y="149"/>
                    </a:lnTo>
                    <a:lnTo>
                      <a:pt x="128" y="128"/>
                    </a:lnTo>
                    <a:lnTo>
                      <a:pt x="21" y="128"/>
                    </a:lnTo>
                    <a:lnTo>
                      <a:pt x="21" y="149"/>
                    </a:lnTo>
                    <a:lnTo>
                      <a:pt x="0" y="149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69" name="Freeform 9"/>
              <p:cNvSpPr>
                <a:spLocks noEditPoints="1"/>
              </p:cNvSpPr>
              <p:nvPr/>
            </p:nvSpPr>
            <p:spPr bwMode="auto">
              <a:xfrm>
                <a:off x="2208036" y="6426827"/>
                <a:ext cx="353107" cy="200763"/>
              </a:xfrm>
              <a:custGeom>
                <a:avLst/>
                <a:gdLst>
                  <a:gd name="T0" fmla="*/ 171 w 299"/>
                  <a:gd name="T1" fmla="*/ 106 h 170"/>
                  <a:gd name="T2" fmla="*/ 171 w 299"/>
                  <a:gd name="T3" fmla="*/ 127 h 170"/>
                  <a:gd name="T4" fmla="*/ 193 w 299"/>
                  <a:gd name="T5" fmla="*/ 127 h 170"/>
                  <a:gd name="T6" fmla="*/ 193 w 299"/>
                  <a:gd name="T7" fmla="*/ 106 h 170"/>
                  <a:gd name="T8" fmla="*/ 171 w 299"/>
                  <a:gd name="T9" fmla="*/ 106 h 170"/>
                  <a:gd name="T10" fmla="*/ 21 w 299"/>
                  <a:gd name="T11" fmla="*/ 86 h 170"/>
                  <a:gd name="T12" fmla="*/ 21 w 299"/>
                  <a:gd name="T13" fmla="*/ 106 h 170"/>
                  <a:gd name="T14" fmla="*/ 128 w 299"/>
                  <a:gd name="T15" fmla="*/ 106 h 170"/>
                  <a:gd name="T16" fmla="*/ 150 w 299"/>
                  <a:gd name="T17" fmla="*/ 127 h 170"/>
                  <a:gd name="T18" fmla="*/ 150 w 299"/>
                  <a:gd name="T19" fmla="*/ 106 h 170"/>
                  <a:gd name="T20" fmla="*/ 128 w 299"/>
                  <a:gd name="T21" fmla="*/ 86 h 170"/>
                  <a:gd name="T22" fmla="*/ 21 w 299"/>
                  <a:gd name="T23" fmla="*/ 86 h 170"/>
                  <a:gd name="T24" fmla="*/ 171 w 299"/>
                  <a:gd name="T25" fmla="*/ 64 h 170"/>
                  <a:gd name="T26" fmla="*/ 171 w 299"/>
                  <a:gd name="T27" fmla="*/ 86 h 170"/>
                  <a:gd name="T28" fmla="*/ 193 w 299"/>
                  <a:gd name="T29" fmla="*/ 86 h 170"/>
                  <a:gd name="T30" fmla="*/ 193 w 299"/>
                  <a:gd name="T31" fmla="*/ 64 h 170"/>
                  <a:gd name="T32" fmla="*/ 171 w 299"/>
                  <a:gd name="T33" fmla="*/ 64 h 170"/>
                  <a:gd name="T34" fmla="*/ 21 w 299"/>
                  <a:gd name="T35" fmla="*/ 43 h 170"/>
                  <a:gd name="T36" fmla="*/ 21 w 299"/>
                  <a:gd name="T37" fmla="*/ 64 h 170"/>
                  <a:gd name="T38" fmla="*/ 128 w 299"/>
                  <a:gd name="T39" fmla="*/ 64 h 170"/>
                  <a:gd name="T40" fmla="*/ 150 w 299"/>
                  <a:gd name="T41" fmla="*/ 84 h 170"/>
                  <a:gd name="T42" fmla="*/ 150 w 299"/>
                  <a:gd name="T43" fmla="*/ 64 h 170"/>
                  <a:gd name="T44" fmla="*/ 128 w 299"/>
                  <a:gd name="T45" fmla="*/ 43 h 170"/>
                  <a:gd name="T46" fmla="*/ 21 w 299"/>
                  <a:gd name="T47" fmla="*/ 43 h 170"/>
                  <a:gd name="T48" fmla="*/ 0 w 299"/>
                  <a:gd name="T49" fmla="*/ 0 h 170"/>
                  <a:gd name="T50" fmla="*/ 21 w 299"/>
                  <a:gd name="T51" fmla="*/ 0 h 170"/>
                  <a:gd name="T52" fmla="*/ 21 w 299"/>
                  <a:gd name="T53" fmla="*/ 21 h 170"/>
                  <a:gd name="T54" fmla="*/ 128 w 299"/>
                  <a:gd name="T55" fmla="*/ 21 h 170"/>
                  <a:gd name="T56" fmla="*/ 150 w 299"/>
                  <a:gd name="T57" fmla="*/ 43 h 170"/>
                  <a:gd name="T58" fmla="*/ 150 w 299"/>
                  <a:gd name="T59" fmla="*/ 21 h 170"/>
                  <a:gd name="T60" fmla="*/ 214 w 299"/>
                  <a:gd name="T61" fmla="*/ 21 h 170"/>
                  <a:gd name="T62" fmla="*/ 214 w 299"/>
                  <a:gd name="T63" fmla="*/ 43 h 170"/>
                  <a:gd name="T64" fmla="*/ 299 w 299"/>
                  <a:gd name="T65" fmla="*/ 43 h 170"/>
                  <a:gd name="T66" fmla="*/ 299 w 299"/>
                  <a:gd name="T67" fmla="*/ 64 h 170"/>
                  <a:gd name="T68" fmla="*/ 214 w 299"/>
                  <a:gd name="T69" fmla="*/ 64 h 170"/>
                  <a:gd name="T70" fmla="*/ 214 w 299"/>
                  <a:gd name="T71" fmla="*/ 84 h 170"/>
                  <a:gd name="T72" fmla="*/ 299 w 299"/>
                  <a:gd name="T73" fmla="*/ 84 h 170"/>
                  <a:gd name="T74" fmla="*/ 299 w 299"/>
                  <a:gd name="T75" fmla="*/ 106 h 170"/>
                  <a:gd name="T76" fmla="*/ 214 w 299"/>
                  <a:gd name="T77" fmla="*/ 106 h 170"/>
                  <a:gd name="T78" fmla="*/ 214 w 299"/>
                  <a:gd name="T79" fmla="*/ 127 h 170"/>
                  <a:gd name="T80" fmla="*/ 299 w 299"/>
                  <a:gd name="T81" fmla="*/ 127 h 170"/>
                  <a:gd name="T82" fmla="*/ 299 w 299"/>
                  <a:gd name="T83" fmla="*/ 149 h 170"/>
                  <a:gd name="T84" fmla="*/ 214 w 299"/>
                  <a:gd name="T85" fmla="*/ 149 h 170"/>
                  <a:gd name="T86" fmla="*/ 214 w 299"/>
                  <a:gd name="T87" fmla="*/ 170 h 170"/>
                  <a:gd name="T88" fmla="*/ 193 w 299"/>
                  <a:gd name="T89" fmla="*/ 170 h 170"/>
                  <a:gd name="T90" fmla="*/ 193 w 299"/>
                  <a:gd name="T91" fmla="*/ 149 h 170"/>
                  <a:gd name="T92" fmla="*/ 171 w 299"/>
                  <a:gd name="T93" fmla="*/ 149 h 170"/>
                  <a:gd name="T94" fmla="*/ 171 w 299"/>
                  <a:gd name="T95" fmla="*/ 170 h 170"/>
                  <a:gd name="T96" fmla="*/ 150 w 299"/>
                  <a:gd name="T97" fmla="*/ 170 h 170"/>
                  <a:gd name="T98" fmla="*/ 150 w 299"/>
                  <a:gd name="T99" fmla="*/ 149 h 170"/>
                  <a:gd name="T100" fmla="*/ 128 w 299"/>
                  <a:gd name="T101" fmla="*/ 127 h 170"/>
                  <a:gd name="T102" fmla="*/ 21 w 299"/>
                  <a:gd name="T103" fmla="*/ 127 h 170"/>
                  <a:gd name="T104" fmla="*/ 21 w 299"/>
                  <a:gd name="T105" fmla="*/ 149 h 170"/>
                  <a:gd name="T106" fmla="*/ 128 w 299"/>
                  <a:gd name="T107" fmla="*/ 149 h 170"/>
                  <a:gd name="T108" fmla="*/ 150 w 299"/>
                  <a:gd name="T109" fmla="*/ 170 h 170"/>
                  <a:gd name="T110" fmla="*/ 0 w 299"/>
                  <a:gd name="T111" fmla="*/ 170 h 170"/>
                  <a:gd name="T112" fmla="*/ 0 w 299"/>
                  <a:gd name="T113" fmla="*/ 0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299" h="170">
                    <a:moveTo>
                      <a:pt x="171" y="106"/>
                    </a:moveTo>
                    <a:lnTo>
                      <a:pt x="171" y="127"/>
                    </a:lnTo>
                    <a:lnTo>
                      <a:pt x="193" y="127"/>
                    </a:lnTo>
                    <a:lnTo>
                      <a:pt x="193" y="106"/>
                    </a:lnTo>
                    <a:lnTo>
                      <a:pt x="171" y="106"/>
                    </a:lnTo>
                    <a:close/>
                    <a:moveTo>
                      <a:pt x="21" y="86"/>
                    </a:moveTo>
                    <a:lnTo>
                      <a:pt x="21" y="106"/>
                    </a:lnTo>
                    <a:lnTo>
                      <a:pt x="128" y="106"/>
                    </a:lnTo>
                    <a:lnTo>
                      <a:pt x="150" y="127"/>
                    </a:lnTo>
                    <a:lnTo>
                      <a:pt x="150" y="106"/>
                    </a:lnTo>
                    <a:lnTo>
                      <a:pt x="128" y="86"/>
                    </a:lnTo>
                    <a:lnTo>
                      <a:pt x="21" y="86"/>
                    </a:lnTo>
                    <a:close/>
                    <a:moveTo>
                      <a:pt x="171" y="64"/>
                    </a:moveTo>
                    <a:lnTo>
                      <a:pt x="171" y="86"/>
                    </a:lnTo>
                    <a:lnTo>
                      <a:pt x="193" y="86"/>
                    </a:lnTo>
                    <a:lnTo>
                      <a:pt x="193" y="64"/>
                    </a:lnTo>
                    <a:lnTo>
                      <a:pt x="171" y="64"/>
                    </a:lnTo>
                    <a:close/>
                    <a:moveTo>
                      <a:pt x="21" y="43"/>
                    </a:moveTo>
                    <a:lnTo>
                      <a:pt x="21" y="64"/>
                    </a:lnTo>
                    <a:lnTo>
                      <a:pt x="128" y="64"/>
                    </a:lnTo>
                    <a:lnTo>
                      <a:pt x="150" y="84"/>
                    </a:lnTo>
                    <a:lnTo>
                      <a:pt x="150" y="64"/>
                    </a:lnTo>
                    <a:lnTo>
                      <a:pt x="128" y="43"/>
                    </a:lnTo>
                    <a:lnTo>
                      <a:pt x="21" y="43"/>
                    </a:lnTo>
                    <a:close/>
                    <a:moveTo>
                      <a:pt x="0" y="0"/>
                    </a:moveTo>
                    <a:lnTo>
                      <a:pt x="21" y="0"/>
                    </a:lnTo>
                    <a:lnTo>
                      <a:pt x="21" y="21"/>
                    </a:lnTo>
                    <a:lnTo>
                      <a:pt x="128" y="21"/>
                    </a:lnTo>
                    <a:lnTo>
                      <a:pt x="150" y="43"/>
                    </a:lnTo>
                    <a:lnTo>
                      <a:pt x="150" y="21"/>
                    </a:lnTo>
                    <a:lnTo>
                      <a:pt x="214" y="21"/>
                    </a:lnTo>
                    <a:lnTo>
                      <a:pt x="214" y="43"/>
                    </a:lnTo>
                    <a:lnTo>
                      <a:pt x="299" y="43"/>
                    </a:lnTo>
                    <a:lnTo>
                      <a:pt x="299" y="64"/>
                    </a:lnTo>
                    <a:lnTo>
                      <a:pt x="214" y="64"/>
                    </a:lnTo>
                    <a:lnTo>
                      <a:pt x="214" y="84"/>
                    </a:lnTo>
                    <a:lnTo>
                      <a:pt x="299" y="84"/>
                    </a:lnTo>
                    <a:lnTo>
                      <a:pt x="299" y="106"/>
                    </a:lnTo>
                    <a:lnTo>
                      <a:pt x="214" y="106"/>
                    </a:lnTo>
                    <a:lnTo>
                      <a:pt x="214" y="127"/>
                    </a:lnTo>
                    <a:lnTo>
                      <a:pt x="299" y="127"/>
                    </a:lnTo>
                    <a:lnTo>
                      <a:pt x="299" y="149"/>
                    </a:lnTo>
                    <a:lnTo>
                      <a:pt x="214" y="149"/>
                    </a:lnTo>
                    <a:lnTo>
                      <a:pt x="214" y="170"/>
                    </a:lnTo>
                    <a:lnTo>
                      <a:pt x="193" y="170"/>
                    </a:lnTo>
                    <a:lnTo>
                      <a:pt x="193" y="149"/>
                    </a:lnTo>
                    <a:lnTo>
                      <a:pt x="171" y="149"/>
                    </a:lnTo>
                    <a:lnTo>
                      <a:pt x="171" y="170"/>
                    </a:lnTo>
                    <a:lnTo>
                      <a:pt x="150" y="170"/>
                    </a:lnTo>
                    <a:lnTo>
                      <a:pt x="150" y="149"/>
                    </a:lnTo>
                    <a:lnTo>
                      <a:pt x="128" y="127"/>
                    </a:lnTo>
                    <a:lnTo>
                      <a:pt x="21" y="127"/>
                    </a:lnTo>
                    <a:lnTo>
                      <a:pt x="21" y="149"/>
                    </a:lnTo>
                    <a:lnTo>
                      <a:pt x="128" y="149"/>
                    </a:lnTo>
                    <a:lnTo>
                      <a:pt x="150" y="170"/>
                    </a:lnTo>
                    <a:lnTo>
                      <a:pt x="0" y="17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70" name="Freeform 10"/>
              <p:cNvSpPr>
                <a:spLocks noEditPoints="1"/>
              </p:cNvSpPr>
              <p:nvPr/>
            </p:nvSpPr>
            <p:spPr bwMode="auto">
              <a:xfrm>
                <a:off x="1538433" y="6502408"/>
                <a:ext cx="655432" cy="125181"/>
              </a:xfrm>
              <a:custGeom>
                <a:avLst/>
                <a:gdLst>
                  <a:gd name="T0" fmla="*/ 545 w 555"/>
                  <a:gd name="T1" fmla="*/ 96 h 106"/>
                  <a:gd name="T2" fmla="*/ 491 w 555"/>
                  <a:gd name="T3" fmla="*/ 63 h 106"/>
                  <a:gd name="T4" fmla="*/ 514 w 555"/>
                  <a:gd name="T5" fmla="*/ 63 h 106"/>
                  <a:gd name="T6" fmla="*/ 460 w 555"/>
                  <a:gd name="T7" fmla="*/ 96 h 106"/>
                  <a:gd name="T8" fmla="*/ 460 w 555"/>
                  <a:gd name="T9" fmla="*/ 63 h 106"/>
                  <a:gd name="T10" fmla="*/ 450 w 555"/>
                  <a:gd name="T11" fmla="*/ 96 h 106"/>
                  <a:gd name="T12" fmla="*/ 396 w 555"/>
                  <a:gd name="T13" fmla="*/ 63 h 106"/>
                  <a:gd name="T14" fmla="*/ 417 w 555"/>
                  <a:gd name="T15" fmla="*/ 63 h 106"/>
                  <a:gd name="T16" fmla="*/ 364 w 555"/>
                  <a:gd name="T17" fmla="*/ 96 h 106"/>
                  <a:gd name="T18" fmla="*/ 364 w 555"/>
                  <a:gd name="T19" fmla="*/ 63 h 106"/>
                  <a:gd name="T20" fmla="*/ 353 w 555"/>
                  <a:gd name="T21" fmla="*/ 96 h 106"/>
                  <a:gd name="T22" fmla="*/ 300 w 555"/>
                  <a:gd name="T23" fmla="*/ 63 h 106"/>
                  <a:gd name="T24" fmla="*/ 321 w 555"/>
                  <a:gd name="T25" fmla="*/ 63 h 106"/>
                  <a:gd name="T26" fmla="*/ 267 w 555"/>
                  <a:gd name="T27" fmla="*/ 96 h 106"/>
                  <a:gd name="T28" fmla="*/ 267 w 555"/>
                  <a:gd name="T29" fmla="*/ 63 h 106"/>
                  <a:gd name="T30" fmla="*/ 257 w 555"/>
                  <a:gd name="T31" fmla="*/ 96 h 106"/>
                  <a:gd name="T32" fmla="*/ 203 w 555"/>
                  <a:gd name="T33" fmla="*/ 63 h 106"/>
                  <a:gd name="T34" fmla="*/ 224 w 555"/>
                  <a:gd name="T35" fmla="*/ 63 h 106"/>
                  <a:gd name="T36" fmla="*/ 171 w 555"/>
                  <a:gd name="T37" fmla="*/ 96 h 106"/>
                  <a:gd name="T38" fmla="*/ 171 w 555"/>
                  <a:gd name="T39" fmla="*/ 63 h 106"/>
                  <a:gd name="T40" fmla="*/ 160 w 555"/>
                  <a:gd name="T41" fmla="*/ 96 h 106"/>
                  <a:gd name="T42" fmla="*/ 107 w 555"/>
                  <a:gd name="T43" fmla="*/ 63 h 106"/>
                  <a:gd name="T44" fmla="*/ 127 w 555"/>
                  <a:gd name="T45" fmla="*/ 63 h 106"/>
                  <a:gd name="T46" fmla="*/ 74 w 555"/>
                  <a:gd name="T47" fmla="*/ 96 h 106"/>
                  <a:gd name="T48" fmla="*/ 74 w 555"/>
                  <a:gd name="T49" fmla="*/ 63 h 106"/>
                  <a:gd name="T50" fmla="*/ 64 w 555"/>
                  <a:gd name="T51" fmla="*/ 96 h 106"/>
                  <a:gd name="T52" fmla="*/ 10 w 555"/>
                  <a:gd name="T53" fmla="*/ 63 h 106"/>
                  <a:gd name="T54" fmla="*/ 32 w 555"/>
                  <a:gd name="T55" fmla="*/ 63 h 106"/>
                  <a:gd name="T56" fmla="*/ 524 w 555"/>
                  <a:gd name="T57" fmla="*/ 53 h 106"/>
                  <a:gd name="T58" fmla="*/ 524 w 555"/>
                  <a:gd name="T59" fmla="*/ 22 h 106"/>
                  <a:gd name="T60" fmla="*/ 514 w 555"/>
                  <a:gd name="T61" fmla="*/ 53 h 106"/>
                  <a:gd name="T62" fmla="*/ 460 w 555"/>
                  <a:gd name="T63" fmla="*/ 22 h 106"/>
                  <a:gd name="T64" fmla="*/ 481 w 555"/>
                  <a:gd name="T65" fmla="*/ 22 h 106"/>
                  <a:gd name="T66" fmla="*/ 427 w 555"/>
                  <a:gd name="T67" fmla="*/ 53 h 106"/>
                  <a:gd name="T68" fmla="*/ 427 w 555"/>
                  <a:gd name="T69" fmla="*/ 22 h 106"/>
                  <a:gd name="T70" fmla="*/ 417 w 555"/>
                  <a:gd name="T71" fmla="*/ 53 h 106"/>
                  <a:gd name="T72" fmla="*/ 364 w 555"/>
                  <a:gd name="T73" fmla="*/ 22 h 106"/>
                  <a:gd name="T74" fmla="*/ 384 w 555"/>
                  <a:gd name="T75" fmla="*/ 22 h 106"/>
                  <a:gd name="T76" fmla="*/ 331 w 555"/>
                  <a:gd name="T77" fmla="*/ 53 h 106"/>
                  <a:gd name="T78" fmla="*/ 331 w 555"/>
                  <a:gd name="T79" fmla="*/ 22 h 106"/>
                  <a:gd name="T80" fmla="*/ 321 w 555"/>
                  <a:gd name="T81" fmla="*/ 53 h 106"/>
                  <a:gd name="T82" fmla="*/ 267 w 555"/>
                  <a:gd name="T83" fmla="*/ 22 h 106"/>
                  <a:gd name="T84" fmla="*/ 289 w 555"/>
                  <a:gd name="T85" fmla="*/ 22 h 106"/>
                  <a:gd name="T86" fmla="*/ 236 w 555"/>
                  <a:gd name="T87" fmla="*/ 53 h 106"/>
                  <a:gd name="T88" fmla="*/ 236 w 555"/>
                  <a:gd name="T89" fmla="*/ 22 h 106"/>
                  <a:gd name="T90" fmla="*/ 224 w 555"/>
                  <a:gd name="T91" fmla="*/ 53 h 106"/>
                  <a:gd name="T92" fmla="*/ 171 w 555"/>
                  <a:gd name="T93" fmla="*/ 22 h 106"/>
                  <a:gd name="T94" fmla="*/ 193 w 555"/>
                  <a:gd name="T95" fmla="*/ 22 h 106"/>
                  <a:gd name="T96" fmla="*/ 139 w 555"/>
                  <a:gd name="T97" fmla="*/ 53 h 106"/>
                  <a:gd name="T98" fmla="*/ 139 w 555"/>
                  <a:gd name="T99" fmla="*/ 22 h 106"/>
                  <a:gd name="T100" fmla="*/ 127 w 555"/>
                  <a:gd name="T101" fmla="*/ 53 h 106"/>
                  <a:gd name="T102" fmla="*/ 74 w 555"/>
                  <a:gd name="T103" fmla="*/ 22 h 106"/>
                  <a:gd name="T104" fmla="*/ 96 w 555"/>
                  <a:gd name="T105" fmla="*/ 22 h 106"/>
                  <a:gd name="T106" fmla="*/ 43 w 555"/>
                  <a:gd name="T107" fmla="*/ 53 h 106"/>
                  <a:gd name="T108" fmla="*/ 43 w 555"/>
                  <a:gd name="T109" fmla="*/ 22 h 106"/>
                  <a:gd name="T110" fmla="*/ 32 w 555"/>
                  <a:gd name="T111" fmla="*/ 53 h 106"/>
                  <a:gd name="T112" fmla="*/ 0 w 555"/>
                  <a:gd name="T113" fmla="*/ 0 h 106"/>
                  <a:gd name="T114" fmla="*/ 0 w 555"/>
                  <a:gd name="T115" fmla="*/ 106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555" h="106">
                    <a:moveTo>
                      <a:pt x="524" y="63"/>
                    </a:moveTo>
                    <a:lnTo>
                      <a:pt x="524" y="96"/>
                    </a:lnTo>
                    <a:lnTo>
                      <a:pt x="545" y="96"/>
                    </a:lnTo>
                    <a:lnTo>
                      <a:pt x="545" y="63"/>
                    </a:lnTo>
                    <a:lnTo>
                      <a:pt x="524" y="63"/>
                    </a:lnTo>
                    <a:close/>
                    <a:moveTo>
                      <a:pt x="491" y="63"/>
                    </a:moveTo>
                    <a:lnTo>
                      <a:pt x="491" y="96"/>
                    </a:lnTo>
                    <a:lnTo>
                      <a:pt x="514" y="96"/>
                    </a:lnTo>
                    <a:lnTo>
                      <a:pt x="514" y="63"/>
                    </a:lnTo>
                    <a:lnTo>
                      <a:pt x="491" y="63"/>
                    </a:lnTo>
                    <a:close/>
                    <a:moveTo>
                      <a:pt x="460" y="63"/>
                    </a:moveTo>
                    <a:lnTo>
                      <a:pt x="460" y="96"/>
                    </a:lnTo>
                    <a:lnTo>
                      <a:pt x="481" y="96"/>
                    </a:lnTo>
                    <a:lnTo>
                      <a:pt x="481" y="63"/>
                    </a:lnTo>
                    <a:lnTo>
                      <a:pt x="460" y="63"/>
                    </a:lnTo>
                    <a:close/>
                    <a:moveTo>
                      <a:pt x="427" y="63"/>
                    </a:moveTo>
                    <a:lnTo>
                      <a:pt x="427" y="96"/>
                    </a:lnTo>
                    <a:lnTo>
                      <a:pt x="450" y="96"/>
                    </a:lnTo>
                    <a:lnTo>
                      <a:pt x="450" y="63"/>
                    </a:lnTo>
                    <a:lnTo>
                      <a:pt x="427" y="63"/>
                    </a:lnTo>
                    <a:close/>
                    <a:moveTo>
                      <a:pt x="396" y="63"/>
                    </a:moveTo>
                    <a:lnTo>
                      <a:pt x="396" y="96"/>
                    </a:lnTo>
                    <a:lnTo>
                      <a:pt x="417" y="96"/>
                    </a:lnTo>
                    <a:lnTo>
                      <a:pt x="417" y="63"/>
                    </a:lnTo>
                    <a:lnTo>
                      <a:pt x="396" y="63"/>
                    </a:lnTo>
                    <a:close/>
                    <a:moveTo>
                      <a:pt x="364" y="63"/>
                    </a:moveTo>
                    <a:lnTo>
                      <a:pt x="364" y="96"/>
                    </a:lnTo>
                    <a:lnTo>
                      <a:pt x="384" y="96"/>
                    </a:lnTo>
                    <a:lnTo>
                      <a:pt x="384" y="63"/>
                    </a:lnTo>
                    <a:lnTo>
                      <a:pt x="364" y="63"/>
                    </a:lnTo>
                    <a:close/>
                    <a:moveTo>
                      <a:pt x="331" y="63"/>
                    </a:moveTo>
                    <a:lnTo>
                      <a:pt x="331" y="96"/>
                    </a:lnTo>
                    <a:lnTo>
                      <a:pt x="353" y="96"/>
                    </a:lnTo>
                    <a:lnTo>
                      <a:pt x="353" y="63"/>
                    </a:lnTo>
                    <a:lnTo>
                      <a:pt x="331" y="63"/>
                    </a:lnTo>
                    <a:close/>
                    <a:moveTo>
                      <a:pt x="300" y="63"/>
                    </a:moveTo>
                    <a:lnTo>
                      <a:pt x="300" y="96"/>
                    </a:lnTo>
                    <a:lnTo>
                      <a:pt x="321" y="96"/>
                    </a:lnTo>
                    <a:lnTo>
                      <a:pt x="321" y="63"/>
                    </a:lnTo>
                    <a:lnTo>
                      <a:pt x="300" y="63"/>
                    </a:lnTo>
                    <a:close/>
                    <a:moveTo>
                      <a:pt x="267" y="63"/>
                    </a:moveTo>
                    <a:lnTo>
                      <a:pt x="267" y="96"/>
                    </a:lnTo>
                    <a:lnTo>
                      <a:pt x="289" y="96"/>
                    </a:lnTo>
                    <a:lnTo>
                      <a:pt x="289" y="63"/>
                    </a:lnTo>
                    <a:lnTo>
                      <a:pt x="267" y="63"/>
                    </a:lnTo>
                    <a:close/>
                    <a:moveTo>
                      <a:pt x="236" y="63"/>
                    </a:moveTo>
                    <a:lnTo>
                      <a:pt x="236" y="96"/>
                    </a:lnTo>
                    <a:lnTo>
                      <a:pt x="257" y="96"/>
                    </a:lnTo>
                    <a:lnTo>
                      <a:pt x="257" y="63"/>
                    </a:lnTo>
                    <a:lnTo>
                      <a:pt x="236" y="63"/>
                    </a:lnTo>
                    <a:close/>
                    <a:moveTo>
                      <a:pt x="203" y="63"/>
                    </a:moveTo>
                    <a:lnTo>
                      <a:pt x="203" y="96"/>
                    </a:lnTo>
                    <a:lnTo>
                      <a:pt x="224" y="96"/>
                    </a:lnTo>
                    <a:lnTo>
                      <a:pt x="224" y="63"/>
                    </a:lnTo>
                    <a:lnTo>
                      <a:pt x="203" y="63"/>
                    </a:lnTo>
                    <a:close/>
                    <a:moveTo>
                      <a:pt x="171" y="63"/>
                    </a:moveTo>
                    <a:lnTo>
                      <a:pt x="171" y="96"/>
                    </a:lnTo>
                    <a:lnTo>
                      <a:pt x="193" y="96"/>
                    </a:lnTo>
                    <a:lnTo>
                      <a:pt x="193" y="63"/>
                    </a:lnTo>
                    <a:lnTo>
                      <a:pt x="171" y="63"/>
                    </a:lnTo>
                    <a:close/>
                    <a:moveTo>
                      <a:pt x="139" y="63"/>
                    </a:moveTo>
                    <a:lnTo>
                      <a:pt x="139" y="96"/>
                    </a:lnTo>
                    <a:lnTo>
                      <a:pt x="160" y="96"/>
                    </a:lnTo>
                    <a:lnTo>
                      <a:pt x="160" y="63"/>
                    </a:lnTo>
                    <a:lnTo>
                      <a:pt x="139" y="63"/>
                    </a:lnTo>
                    <a:close/>
                    <a:moveTo>
                      <a:pt x="107" y="63"/>
                    </a:moveTo>
                    <a:lnTo>
                      <a:pt x="107" y="96"/>
                    </a:lnTo>
                    <a:lnTo>
                      <a:pt x="127" y="96"/>
                    </a:lnTo>
                    <a:lnTo>
                      <a:pt x="127" y="63"/>
                    </a:lnTo>
                    <a:lnTo>
                      <a:pt x="107" y="63"/>
                    </a:lnTo>
                    <a:close/>
                    <a:moveTo>
                      <a:pt x="74" y="63"/>
                    </a:moveTo>
                    <a:lnTo>
                      <a:pt x="74" y="96"/>
                    </a:lnTo>
                    <a:lnTo>
                      <a:pt x="96" y="96"/>
                    </a:lnTo>
                    <a:lnTo>
                      <a:pt x="96" y="63"/>
                    </a:lnTo>
                    <a:lnTo>
                      <a:pt x="74" y="63"/>
                    </a:lnTo>
                    <a:close/>
                    <a:moveTo>
                      <a:pt x="43" y="63"/>
                    </a:moveTo>
                    <a:lnTo>
                      <a:pt x="43" y="96"/>
                    </a:lnTo>
                    <a:lnTo>
                      <a:pt x="64" y="96"/>
                    </a:lnTo>
                    <a:lnTo>
                      <a:pt x="64" y="63"/>
                    </a:lnTo>
                    <a:lnTo>
                      <a:pt x="43" y="63"/>
                    </a:lnTo>
                    <a:close/>
                    <a:moveTo>
                      <a:pt x="10" y="63"/>
                    </a:moveTo>
                    <a:lnTo>
                      <a:pt x="10" y="96"/>
                    </a:lnTo>
                    <a:lnTo>
                      <a:pt x="32" y="96"/>
                    </a:lnTo>
                    <a:lnTo>
                      <a:pt x="32" y="63"/>
                    </a:lnTo>
                    <a:lnTo>
                      <a:pt x="10" y="63"/>
                    </a:lnTo>
                    <a:close/>
                    <a:moveTo>
                      <a:pt x="524" y="22"/>
                    </a:moveTo>
                    <a:lnTo>
                      <a:pt x="524" y="53"/>
                    </a:lnTo>
                    <a:lnTo>
                      <a:pt x="545" y="53"/>
                    </a:lnTo>
                    <a:lnTo>
                      <a:pt x="545" y="22"/>
                    </a:lnTo>
                    <a:lnTo>
                      <a:pt x="524" y="22"/>
                    </a:lnTo>
                    <a:close/>
                    <a:moveTo>
                      <a:pt x="491" y="22"/>
                    </a:moveTo>
                    <a:lnTo>
                      <a:pt x="491" y="53"/>
                    </a:lnTo>
                    <a:lnTo>
                      <a:pt x="514" y="53"/>
                    </a:lnTo>
                    <a:lnTo>
                      <a:pt x="514" y="22"/>
                    </a:lnTo>
                    <a:lnTo>
                      <a:pt x="491" y="22"/>
                    </a:lnTo>
                    <a:close/>
                    <a:moveTo>
                      <a:pt x="460" y="22"/>
                    </a:moveTo>
                    <a:lnTo>
                      <a:pt x="460" y="53"/>
                    </a:lnTo>
                    <a:lnTo>
                      <a:pt x="481" y="53"/>
                    </a:lnTo>
                    <a:lnTo>
                      <a:pt x="481" y="22"/>
                    </a:lnTo>
                    <a:lnTo>
                      <a:pt x="460" y="22"/>
                    </a:lnTo>
                    <a:close/>
                    <a:moveTo>
                      <a:pt x="427" y="22"/>
                    </a:moveTo>
                    <a:lnTo>
                      <a:pt x="427" y="53"/>
                    </a:lnTo>
                    <a:lnTo>
                      <a:pt x="450" y="53"/>
                    </a:lnTo>
                    <a:lnTo>
                      <a:pt x="450" y="22"/>
                    </a:lnTo>
                    <a:lnTo>
                      <a:pt x="427" y="22"/>
                    </a:lnTo>
                    <a:close/>
                    <a:moveTo>
                      <a:pt x="396" y="22"/>
                    </a:moveTo>
                    <a:lnTo>
                      <a:pt x="396" y="53"/>
                    </a:lnTo>
                    <a:lnTo>
                      <a:pt x="417" y="53"/>
                    </a:lnTo>
                    <a:lnTo>
                      <a:pt x="417" y="22"/>
                    </a:lnTo>
                    <a:lnTo>
                      <a:pt x="396" y="22"/>
                    </a:lnTo>
                    <a:close/>
                    <a:moveTo>
                      <a:pt x="364" y="22"/>
                    </a:moveTo>
                    <a:lnTo>
                      <a:pt x="364" y="53"/>
                    </a:lnTo>
                    <a:lnTo>
                      <a:pt x="384" y="53"/>
                    </a:lnTo>
                    <a:lnTo>
                      <a:pt x="384" y="22"/>
                    </a:lnTo>
                    <a:lnTo>
                      <a:pt x="364" y="22"/>
                    </a:lnTo>
                    <a:close/>
                    <a:moveTo>
                      <a:pt x="331" y="22"/>
                    </a:moveTo>
                    <a:lnTo>
                      <a:pt x="331" y="53"/>
                    </a:lnTo>
                    <a:lnTo>
                      <a:pt x="353" y="53"/>
                    </a:lnTo>
                    <a:lnTo>
                      <a:pt x="353" y="22"/>
                    </a:lnTo>
                    <a:lnTo>
                      <a:pt x="331" y="22"/>
                    </a:lnTo>
                    <a:close/>
                    <a:moveTo>
                      <a:pt x="300" y="22"/>
                    </a:moveTo>
                    <a:lnTo>
                      <a:pt x="300" y="53"/>
                    </a:lnTo>
                    <a:lnTo>
                      <a:pt x="321" y="53"/>
                    </a:lnTo>
                    <a:lnTo>
                      <a:pt x="321" y="22"/>
                    </a:lnTo>
                    <a:lnTo>
                      <a:pt x="300" y="22"/>
                    </a:lnTo>
                    <a:close/>
                    <a:moveTo>
                      <a:pt x="267" y="22"/>
                    </a:moveTo>
                    <a:lnTo>
                      <a:pt x="267" y="53"/>
                    </a:lnTo>
                    <a:lnTo>
                      <a:pt x="289" y="53"/>
                    </a:lnTo>
                    <a:lnTo>
                      <a:pt x="289" y="22"/>
                    </a:lnTo>
                    <a:lnTo>
                      <a:pt x="267" y="22"/>
                    </a:lnTo>
                    <a:close/>
                    <a:moveTo>
                      <a:pt x="236" y="22"/>
                    </a:moveTo>
                    <a:lnTo>
                      <a:pt x="236" y="53"/>
                    </a:lnTo>
                    <a:lnTo>
                      <a:pt x="257" y="53"/>
                    </a:lnTo>
                    <a:lnTo>
                      <a:pt x="257" y="22"/>
                    </a:lnTo>
                    <a:lnTo>
                      <a:pt x="236" y="22"/>
                    </a:lnTo>
                    <a:close/>
                    <a:moveTo>
                      <a:pt x="203" y="22"/>
                    </a:moveTo>
                    <a:lnTo>
                      <a:pt x="203" y="53"/>
                    </a:lnTo>
                    <a:lnTo>
                      <a:pt x="224" y="53"/>
                    </a:lnTo>
                    <a:lnTo>
                      <a:pt x="224" y="22"/>
                    </a:lnTo>
                    <a:lnTo>
                      <a:pt x="203" y="22"/>
                    </a:lnTo>
                    <a:close/>
                    <a:moveTo>
                      <a:pt x="171" y="22"/>
                    </a:moveTo>
                    <a:lnTo>
                      <a:pt x="171" y="53"/>
                    </a:lnTo>
                    <a:lnTo>
                      <a:pt x="193" y="53"/>
                    </a:lnTo>
                    <a:lnTo>
                      <a:pt x="193" y="22"/>
                    </a:lnTo>
                    <a:lnTo>
                      <a:pt x="171" y="22"/>
                    </a:lnTo>
                    <a:close/>
                    <a:moveTo>
                      <a:pt x="139" y="22"/>
                    </a:moveTo>
                    <a:lnTo>
                      <a:pt x="139" y="53"/>
                    </a:lnTo>
                    <a:lnTo>
                      <a:pt x="160" y="53"/>
                    </a:lnTo>
                    <a:lnTo>
                      <a:pt x="160" y="22"/>
                    </a:lnTo>
                    <a:lnTo>
                      <a:pt x="139" y="22"/>
                    </a:lnTo>
                    <a:close/>
                    <a:moveTo>
                      <a:pt x="107" y="22"/>
                    </a:moveTo>
                    <a:lnTo>
                      <a:pt x="107" y="53"/>
                    </a:lnTo>
                    <a:lnTo>
                      <a:pt x="127" y="53"/>
                    </a:lnTo>
                    <a:lnTo>
                      <a:pt x="127" y="22"/>
                    </a:lnTo>
                    <a:lnTo>
                      <a:pt x="107" y="22"/>
                    </a:lnTo>
                    <a:close/>
                    <a:moveTo>
                      <a:pt x="74" y="22"/>
                    </a:moveTo>
                    <a:lnTo>
                      <a:pt x="74" y="53"/>
                    </a:lnTo>
                    <a:lnTo>
                      <a:pt x="96" y="53"/>
                    </a:lnTo>
                    <a:lnTo>
                      <a:pt x="96" y="22"/>
                    </a:lnTo>
                    <a:lnTo>
                      <a:pt x="74" y="22"/>
                    </a:lnTo>
                    <a:close/>
                    <a:moveTo>
                      <a:pt x="43" y="22"/>
                    </a:moveTo>
                    <a:lnTo>
                      <a:pt x="43" y="53"/>
                    </a:lnTo>
                    <a:lnTo>
                      <a:pt x="64" y="53"/>
                    </a:lnTo>
                    <a:lnTo>
                      <a:pt x="64" y="22"/>
                    </a:lnTo>
                    <a:lnTo>
                      <a:pt x="43" y="22"/>
                    </a:lnTo>
                    <a:close/>
                    <a:moveTo>
                      <a:pt x="10" y="22"/>
                    </a:moveTo>
                    <a:lnTo>
                      <a:pt x="10" y="53"/>
                    </a:lnTo>
                    <a:lnTo>
                      <a:pt x="32" y="53"/>
                    </a:lnTo>
                    <a:lnTo>
                      <a:pt x="32" y="22"/>
                    </a:lnTo>
                    <a:lnTo>
                      <a:pt x="10" y="22"/>
                    </a:lnTo>
                    <a:close/>
                    <a:moveTo>
                      <a:pt x="0" y="0"/>
                    </a:moveTo>
                    <a:lnTo>
                      <a:pt x="555" y="0"/>
                    </a:lnTo>
                    <a:lnTo>
                      <a:pt x="555" y="106"/>
                    </a:lnTo>
                    <a:lnTo>
                      <a:pt x="0" y="10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71" name="Freeform 11"/>
              <p:cNvSpPr>
                <a:spLocks noEditPoints="1"/>
              </p:cNvSpPr>
              <p:nvPr/>
            </p:nvSpPr>
            <p:spPr bwMode="auto">
              <a:xfrm>
                <a:off x="994011" y="6402027"/>
                <a:ext cx="531431" cy="225563"/>
              </a:xfrm>
              <a:custGeom>
                <a:avLst/>
                <a:gdLst>
                  <a:gd name="T0" fmla="*/ 236 w 450"/>
                  <a:gd name="T1" fmla="*/ 127 h 191"/>
                  <a:gd name="T2" fmla="*/ 236 w 450"/>
                  <a:gd name="T3" fmla="*/ 148 h 191"/>
                  <a:gd name="T4" fmla="*/ 257 w 450"/>
                  <a:gd name="T5" fmla="*/ 148 h 191"/>
                  <a:gd name="T6" fmla="*/ 257 w 450"/>
                  <a:gd name="T7" fmla="*/ 127 h 191"/>
                  <a:gd name="T8" fmla="*/ 236 w 450"/>
                  <a:gd name="T9" fmla="*/ 127 h 191"/>
                  <a:gd name="T10" fmla="*/ 236 w 450"/>
                  <a:gd name="T11" fmla="*/ 85 h 191"/>
                  <a:gd name="T12" fmla="*/ 236 w 450"/>
                  <a:gd name="T13" fmla="*/ 107 h 191"/>
                  <a:gd name="T14" fmla="*/ 257 w 450"/>
                  <a:gd name="T15" fmla="*/ 107 h 191"/>
                  <a:gd name="T16" fmla="*/ 257 w 450"/>
                  <a:gd name="T17" fmla="*/ 85 h 191"/>
                  <a:gd name="T18" fmla="*/ 236 w 450"/>
                  <a:gd name="T19" fmla="*/ 85 h 191"/>
                  <a:gd name="T20" fmla="*/ 236 w 450"/>
                  <a:gd name="T21" fmla="*/ 42 h 191"/>
                  <a:gd name="T22" fmla="*/ 236 w 450"/>
                  <a:gd name="T23" fmla="*/ 64 h 191"/>
                  <a:gd name="T24" fmla="*/ 257 w 450"/>
                  <a:gd name="T25" fmla="*/ 64 h 191"/>
                  <a:gd name="T26" fmla="*/ 257 w 450"/>
                  <a:gd name="T27" fmla="*/ 42 h 191"/>
                  <a:gd name="T28" fmla="*/ 236 w 450"/>
                  <a:gd name="T29" fmla="*/ 42 h 191"/>
                  <a:gd name="T30" fmla="*/ 214 w 450"/>
                  <a:gd name="T31" fmla="*/ 0 h 191"/>
                  <a:gd name="T32" fmla="*/ 279 w 450"/>
                  <a:gd name="T33" fmla="*/ 0 h 191"/>
                  <a:gd name="T34" fmla="*/ 279 w 450"/>
                  <a:gd name="T35" fmla="*/ 64 h 191"/>
                  <a:gd name="T36" fmla="*/ 300 w 450"/>
                  <a:gd name="T37" fmla="*/ 42 h 191"/>
                  <a:gd name="T38" fmla="*/ 450 w 450"/>
                  <a:gd name="T39" fmla="*/ 42 h 191"/>
                  <a:gd name="T40" fmla="*/ 450 w 450"/>
                  <a:gd name="T41" fmla="*/ 64 h 191"/>
                  <a:gd name="T42" fmla="*/ 300 w 450"/>
                  <a:gd name="T43" fmla="*/ 64 h 191"/>
                  <a:gd name="T44" fmla="*/ 279 w 450"/>
                  <a:gd name="T45" fmla="*/ 85 h 191"/>
                  <a:gd name="T46" fmla="*/ 279 w 450"/>
                  <a:gd name="T47" fmla="*/ 107 h 191"/>
                  <a:gd name="T48" fmla="*/ 300 w 450"/>
                  <a:gd name="T49" fmla="*/ 85 h 191"/>
                  <a:gd name="T50" fmla="*/ 450 w 450"/>
                  <a:gd name="T51" fmla="*/ 85 h 191"/>
                  <a:gd name="T52" fmla="*/ 450 w 450"/>
                  <a:gd name="T53" fmla="*/ 107 h 191"/>
                  <a:gd name="T54" fmla="*/ 300 w 450"/>
                  <a:gd name="T55" fmla="*/ 107 h 191"/>
                  <a:gd name="T56" fmla="*/ 279 w 450"/>
                  <a:gd name="T57" fmla="*/ 127 h 191"/>
                  <a:gd name="T58" fmla="*/ 279 w 450"/>
                  <a:gd name="T59" fmla="*/ 148 h 191"/>
                  <a:gd name="T60" fmla="*/ 300 w 450"/>
                  <a:gd name="T61" fmla="*/ 127 h 191"/>
                  <a:gd name="T62" fmla="*/ 450 w 450"/>
                  <a:gd name="T63" fmla="*/ 127 h 191"/>
                  <a:gd name="T64" fmla="*/ 450 w 450"/>
                  <a:gd name="T65" fmla="*/ 148 h 191"/>
                  <a:gd name="T66" fmla="*/ 300 w 450"/>
                  <a:gd name="T67" fmla="*/ 148 h 191"/>
                  <a:gd name="T68" fmla="*/ 279 w 450"/>
                  <a:gd name="T69" fmla="*/ 170 h 191"/>
                  <a:gd name="T70" fmla="*/ 279 w 450"/>
                  <a:gd name="T71" fmla="*/ 191 h 191"/>
                  <a:gd name="T72" fmla="*/ 257 w 450"/>
                  <a:gd name="T73" fmla="*/ 191 h 191"/>
                  <a:gd name="T74" fmla="*/ 257 w 450"/>
                  <a:gd name="T75" fmla="*/ 170 h 191"/>
                  <a:gd name="T76" fmla="*/ 236 w 450"/>
                  <a:gd name="T77" fmla="*/ 170 h 191"/>
                  <a:gd name="T78" fmla="*/ 236 w 450"/>
                  <a:gd name="T79" fmla="*/ 191 h 191"/>
                  <a:gd name="T80" fmla="*/ 214 w 450"/>
                  <a:gd name="T81" fmla="*/ 191 h 191"/>
                  <a:gd name="T82" fmla="*/ 214 w 450"/>
                  <a:gd name="T83" fmla="*/ 170 h 191"/>
                  <a:gd name="T84" fmla="*/ 0 w 450"/>
                  <a:gd name="T85" fmla="*/ 170 h 191"/>
                  <a:gd name="T86" fmla="*/ 0 w 450"/>
                  <a:gd name="T87" fmla="*/ 148 h 191"/>
                  <a:gd name="T88" fmla="*/ 214 w 450"/>
                  <a:gd name="T89" fmla="*/ 148 h 191"/>
                  <a:gd name="T90" fmla="*/ 214 w 450"/>
                  <a:gd name="T91" fmla="*/ 127 h 191"/>
                  <a:gd name="T92" fmla="*/ 0 w 450"/>
                  <a:gd name="T93" fmla="*/ 127 h 191"/>
                  <a:gd name="T94" fmla="*/ 0 w 450"/>
                  <a:gd name="T95" fmla="*/ 107 h 191"/>
                  <a:gd name="T96" fmla="*/ 214 w 450"/>
                  <a:gd name="T97" fmla="*/ 107 h 191"/>
                  <a:gd name="T98" fmla="*/ 214 w 450"/>
                  <a:gd name="T99" fmla="*/ 85 h 191"/>
                  <a:gd name="T100" fmla="*/ 0 w 450"/>
                  <a:gd name="T101" fmla="*/ 85 h 191"/>
                  <a:gd name="T102" fmla="*/ 0 w 450"/>
                  <a:gd name="T103" fmla="*/ 64 h 191"/>
                  <a:gd name="T104" fmla="*/ 214 w 450"/>
                  <a:gd name="T105" fmla="*/ 64 h 191"/>
                  <a:gd name="T106" fmla="*/ 214 w 450"/>
                  <a:gd name="T107" fmla="*/ 42 h 191"/>
                  <a:gd name="T108" fmla="*/ 0 w 450"/>
                  <a:gd name="T109" fmla="*/ 42 h 191"/>
                  <a:gd name="T110" fmla="*/ 0 w 450"/>
                  <a:gd name="T111" fmla="*/ 21 h 191"/>
                  <a:gd name="T112" fmla="*/ 214 w 450"/>
                  <a:gd name="T113" fmla="*/ 21 h 191"/>
                  <a:gd name="T114" fmla="*/ 214 w 450"/>
                  <a:gd name="T115" fmla="*/ 0 h 1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450" h="191">
                    <a:moveTo>
                      <a:pt x="236" y="127"/>
                    </a:moveTo>
                    <a:lnTo>
                      <a:pt x="236" y="148"/>
                    </a:lnTo>
                    <a:lnTo>
                      <a:pt x="257" y="148"/>
                    </a:lnTo>
                    <a:lnTo>
                      <a:pt x="257" y="127"/>
                    </a:lnTo>
                    <a:lnTo>
                      <a:pt x="236" y="127"/>
                    </a:lnTo>
                    <a:close/>
                    <a:moveTo>
                      <a:pt x="236" y="85"/>
                    </a:moveTo>
                    <a:lnTo>
                      <a:pt x="236" y="107"/>
                    </a:lnTo>
                    <a:lnTo>
                      <a:pt x="257" y="107"/>
                    </a:lnTo>
                    <a:lnTo>
                      <a:pt x="257" y="85"/>
                    </a:lnTo>
                    <a:lnTo>
                      <a:pt x="236" y="85"/>
                    </a:lnTo>
                    <a:close/>
                    <a:moveTo>
                      <a:pt x="236" y="42"/>
                    </a:moveTo>
                    <a:lnTo>
                      <a:pt x="236" y="64"/>
                    </a:lnTo>
                    <a:lnTo>
                      <a:pt x="257" y="64"/>
                    </a:lnTo>
                    <a:lnTo>
                      <a:pt x="257" y="42"/>
                    </a:lnTo>
                    <a:lnTo>
                      <a:pt x="236" y="42"/>
                    </a:lnTo>
                    <a:close/>
                    <a:moveTo>
                      <a:pt x="214" y="0"/>
                    </a:moveTo>
                    <a:lnTo>
                      <a:pt x="279" y="0"/>
                    </a:lnTo>
                    <a:lnTo>
                      <a:pt x="279" y="64"/>
                    </a:lnTo>
                    <a:lnTo>
                      <a:pt x="300" y="42"/>
                    </a:lnTo>
                    <a:lnTo>
                      <a:pt x="450" y="42"/>
                    </a:lnTo>
                    <a:lnTo>
                      <a:pt x="450" y="64"/>
                    </a:lnTo>
                    <a:lnTo>
                      <a:pt x="300" y="64"/>
                    </a:lnTo>
                    <a:lnTo>
                      <a:pt x="279" y="85"/>
                    </a:lnTo>
                    <a:lnTo>
                      <a:pt x="279" y="107"/>
                    </a:lnTo>
                    <a:lnTo>
                      <a:pt x="300" y="85"/>
                    </a:lnTo>
                    <a:lnTo>
                      <a:pt x="450" y="85"/>
                    </a:lnTo>
                    <a:lnTo>
                      <a:pt x="450" y="107"/>
                    </a:lnTo>
                    <a:lnTo>
                      <a:pt x="300" y="107"/>
                    </a:lnTo>
                    <a:lnTo>
                      <a:pt x="279" y="127"/>
                    </a:lnTo>
                    <a:lnTo>
                      <a:pt x="279" y="148"/>
                    </a:lnTo>
                    <a:lnTo>
                      <a:pt x="300" y="127"/>
                    </a:lnTo>
                    <a:lnTo>
                      <a:pt x="450" y="127"/>
                    </a:lnTo>
                    <a:lnTo>
                      <a:pt x="450" y="148"/>
                    </a:lnTo>
                    <a:lnTo>
                      <a:pt x="300" y="148"/>
                    </a:lnTo>
                    <a:lnTo>
                      <a:pt x="279" y="170"/>
                    </a:lnTo>
                    <a:lnTo>
                      <a:pt x="279" y="191"/>
                    </a:lnTo>
                    <a:lnTo>
                      <a:pt x="257" y="191"/>
                    </a:lnTo>
                    <a:lnTo>
                      <a:pt x="257" y="170"/>
                    </a:lnTo>
                    <a:lnTo>
                      <a:pt x="236" y="170"/>
                    </a:lnTo>
                    <a:lnTo>
                      <a:pt x="236" y="191"/>
                    </a:lnTo>
                    <a:lnTo>
                      <a:pt x="214" y="191"/>
                    </a:lnTo>
                    <a:lnTo>
                      <a:pt x="214" y="170"/>
                    </a:lnTo>
                    <a:lnTo>
                      <a:pt x="0" y="170"/>
                    </a:lnTo>
                    <a:lnTo>
                      <a:pt x="0" y="148"/>
                    </a:lnTo>
                    <a:lnTo>
                      <a:pt x="214" y="148"/>
                    </a:lnTo>
                    <a:lnTo>
                      <a:pt x="214" y="127"/>
                    </a:lnTo>
                    <a:lnTo>
                      <a:pt x="0" y="127"/>
                    </a:lnTo>
                    <a:lnTo>
                      <a:pt x="0" y="107"/>
                    </a:lnTo>
                    <a:lnTo>
                      <a:pt x="214" y="107"/>
                    </a:lnTo>
                    <a:lnTo>
                      <a:pt x="214" y="85"/>
                    </a:lnTo>
                    <a:lnTo>
                      <a:pt x="0" y="85"/>
                    </a:lnTo>
                    <a:lnTo>
                      <a:pt x="0" y="64"/>
                    </a:lnTo>
                    <a:lnTo>
                      <a:pt x="214" y="64"/>
                    </a:lnTo>
                    <a:lnTo>
                      <a:pt x="214" y="42"/>
                    </a:lnTo>
                    <a:lnTo>
                      <a:pt x="0" y="42"/>
                    </a:lnTo>
                    <a:lnTo>
                      <a:pt x="0" y="21"/>
                    </a:lnTo>
                    <a:lnTo>
                      <a:pt x="214" y="21"/>
                    </a:lnTo>
                    <a:lnTo>
                      <a:pt x="21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72" name="Freihandform 71"/>
              <p:cNvSpPr/>
              <p:nvPr userDrawn="1"/>
            </p:nvSpPr>
            <p:spPr bwMode="gray">
              <a:xfrm>
                <a:off x="3553632" y="6602390"/>
                <a:ext cx="5590368" cy="25200"/>
              </a:xfrm>
              <a:custGeom>
                <a:avLst/>
                <a:gdLst>
                  <a:gd name="connsiteX0" fmla="*/ 0 w 5590368"/>
                  <a:gd name="connsiteY0" fmla="*/ 0 h 25200"/>
                  <a:gd name="connsiteX1" fmla="*/ 5590368 w 5590368"/>
                  <a:gd name="connsiteY1" fmla="*/ 0 h 25200"/>
                  <a:gd name="connsiteX2" fmla="*/ 5590368 w 5590368"/>
                  <a:gd name="connsiteY2" fmla="*/ 25200 h 25200"/>
                  <a:gd name="connsiteX3" fmla="*/ 0 w 5590368"/>
                  <a:gd name="connsiteY3" fmla="*/ 25200 h 25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90368" h="25200">
                    <a:moveTo>
                      <a:pt x="0" y="0"/>
                    </a:moveTo>
                    <a:lnTo>
                      <a:pt x="5590368" y="0"/>
                    </a:lnTo>
                    <a:lnTo>
                      <a:pt x="5590368" y="25200"/>
                    </a:lnTo>
                    <a:lnTo>
                      <a:pt x="0" y="25200"/>
                    </a:lnTo>
                    <a:close/>
                  </a:path>
                </a:pathLst>
              </a:custGeom>
              <a:grp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de-DE" sz="1400" dirty="0" err="1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64" name="Rechteck 63"/>
          <p:cNvSpPr/>
          <p:nvPr userDrawn="1"/>
        </p:nvSpPr>
        <p:spPr bwMode="gray">
          <a:xfrm>
            <a:off x="1" y="3811329"/>
            <a:ext cx="7699200" cy="1522800"/>
          </a:xfrm>
          <a:prstGeom prst="rect">
            <a:avLst/>
          </a:prstGeom>
          <a:solidFill>
            <a:schemeClr val="tx2">
              <a:alpha val="85000"/>
            </a:schemeClr>
          </a:solidFill>
          <a:ln>
            <a:noFill/>
          </a:ln>
        </p:spPr>
        <p:txBody>
          <a:bodyPr vert="horz" wrap="square" lIns="504000" tIns="0" rIns="0" bIns="0" numCol="1" anchor="ctr" anchorCtr="0" compatLnSpc="1">
            <a:prstTxWarp prst="textNoShape">
              <a:avLst/>
            </a:prstTxWarp>
          </a:bodyPr>
          <a:lstStyle/>
          <a:p>
            <a:pPr lvl="0" eaLnBrk="1" hangingPunct="1">
              <a:lnSpc>
                <a:spcPct val="100000"/>
              </a:lnSpc>
            </a:pPr>
            <a:r>
              <a:rPr lang="de-DE" sz="2400" b="0" cap="none" baseline="0" dirty="0">
                <a:solidFill>
                  <a:schemeClr val="bg1"/>
                </a:solidFill>
                <a:latin typeface="Franklin Gothic Medium" panose="020B0603020102020204" pitchFamily="34" charset="0"/>
                <a:ea typeface="ＭＳ Ｐゴシック" charset="0"/>
                <a:cs typeface="Franklin Gothic Medium" panose="020B0603020102020204" pitchFamily="34" charset="0"/>
              </a:rPr>
              <a:t>Eine Hochschule, viele Facetten</a:t>
            </a:r>
            <a:br>
              <a:rPr lang="de-DE" sz="2400" b="0" cap="none" baseline="0" dirty="0">
                <a:solidFill>
                  <a:schemeClr val="bg1"/>
                </a:solidFill>
                <a:latin typeface="Franklin Gothic Medium" panose="020B0603020102020204" pitchFamily="34" charset="0"/>
                <a:ea typeface="ＭＳ Ｐゴシック" charset="0"/>
                <a:cs typeface="Franklin Gothic Medium" panose="020B0603020102020204" pitchFamily="34" charset="0"/>
              </a:rPr>
            </a:br>
            <a:r>
              <a:rPr lang="de-DE" sz="2400" b="0" cap="none" baseline="0" dirty="0" err="1">
                <a:solidFill>
                  <a:schemeClr val="bg1"/>
                </a:solidFill>
                <a:latin typeface="+mn-lt"/>
                <a:ea typeface="ＭＳ Ｐゴシック" charset="0"/>
                <a:cs typeface="Franklin Gothic Medium" panose="020B0603020102020204" pitchFamily="34" charset="0"/>
              </a:rPr>
              <a:t>One</a:t>
            </a:r>
            <a:r>
              <a:rPr lang="de-DE" sz="2400" b="0" cap="none" baseline="0" dirty="0">
                <a:solidFill>
                  <a:schemeClr val="bg1"/>
                </a:solidFill>
                <a:latin typeface="+mn-lt"/>
                <a:ea typeface="ＭＳ Ｐゴシック" charset="0"/>
                <a:cs typeface="Franklin Gothic Medium" panose="020B0603020102020204" pitchFamily="34" charset="0"/>
              </a:rPr>
              <a:t> </a:t>
            </a:r>
            <a:r>
              <a:rPr lang="de-DE" sz="2400" b="0" cap="none" baseline="0" dirty="0" err="1">
                <a:solidFill>
                  <a:schemeClr val="bg1"/>
                </a:solidFill>
                <a:latin typeface="+mn-lt"/>
                <a:ea typeface="ＭＳ Ｐゴシック" charset="0"/>
                <a:cs typeface="Franklin Gothic Medium" panose="020B0603020102020204" pitchFamily="34" charset="0"/>
              </a:rPr>
              <a:t>university</a:t>
            </a:r>
            <a:r>
              <a:rPr lang="de-DE" sz="2400" b="0" cap="none" baseline="0" dirty="0">
                <a:solidFill>
                  <a:schemeClr val="bg1"/>
                </a:solidFill>
                <a:latin typeface="+mn-lt"/>
                <a:ea typeface="ＭＳ Ｐゴシック" charset="0"/>
                <a:cs typeface="Franklin Gothic Medium" panose="020B0603020102020204" pitchFamily="34" charset="0"/>
              </a:rPr>
              <a:t>, </a:t>
            </a:r>
            <a:r>
              <a:rPr lang="de-DE" sz="2400" b="0" cap="none" baseline="0" dirty="0" err="1">
                <a:solidFill>
                  <a:schemeClr val="bg1"/>
                </a:solidFill>
                <a:latin typeface="+mn-lt"/>
                <a:ea typeface="ＭＳ Ｐゴシック" charset="0"/>
                <a:cs typeface="Franklin Gothic Medium" panose="020B0603020102020204" pitchFamily="34" charset="0"/>
              </a:rPr>
              <a:t>many</a:t>
            </a:r>
            <a:r>
              <a:rPr lang="de-DE" sz="2400" b="0" cap="none" baseline="0" dirty="0">
                <a:solidFill>
                  <a:schemeClr val="bg1"/>
                </a:solidFill>
                <a:latin typeface="+mn-lt"/>
                <a:ea typeface="ＭＳ Ｐゴシック" charset="0"/>
                <a:cs typeface="Franklin Gothic Medium" panose="020B0603020102020204" pitchFamily="34" charset="0"/>
              </a:rPr>
              <a:t> </a:t>
            </a:r>
            <a:r>
              <a:rPr lang="de-DE" sz="2400" b="0" cap="none" baseline="0" dirty="0" err="1">
                <a:solidFill>
                  <a:schemeClr val="bg1"/>
                </a:solidFill>
                <a:latin typeface="+mn-lt"/>
                <a:ea typeface="ＭＳ Ｐゴシック" charset="0"/>
                <a:cs typeface="Franklin Gothic Medium" panose="020B0603020102020204" pitchFamily="34" charset="0"/>
              </a:rPr>
              <a:t>facets</a:t>
            </a:r>
            <a:endParaRPr lang="de-DE" sz="2400" b="0" cap="none" baseline="0" dirty="0">
              <a:solidFill>
                <a:schemeClr val="bg1"/>
              </a:solidFill>
              <a:latin typeface="+mn-lt"/>
              <a:ea typeface="ＭＳ Ｐゴシック" charset="0"/>
              <a:cs typeface="Franklin Gothic Medium" panose="020B0603020102020204" pitchFamily="34" charset="0"/>
            </a:endParaRPr>
          </a:p>
        </p:txBody>
      </p:sp>
      <p:grpSp>
        <p:nvGrpSpPr>
          <p:cNvPr id="73" name="Gruppieren 72"/>
          <p:cNvGrpSpPr/>
          <p:nvPr userDrawn="1"/>
        </p:nvGrpSpPr>
        <p:grpSpPr>
          <a:xfrm>
            <a:off x="8912735" y="314317"/>
            <a:ext cx="2641336" cy="813376"/>
            <a:chOff x="5710745" y="538059"/>
            <a:chExt cx="3014155" cy="851639"/>
          </a:xfrm>
        </p:grpSpPr>
        <p:grpSp>
          <p:nvGrpSpPr>
            <p:cNvPr id="74" name="Gruppieren 73"/>
            <p:cNvGrpSpPr/>
            <p:nvPr/>
          </p:nvGrpSpPr>
          <p:grpSpPr>
            <a:xfrm>
              <a:off x="5710745" y="538059"/>
              <a:ext cx="2944186" cy="711525"/>
              <a:chOff x="-1609725" y="4364038"/>
              <a:chExt cx="2620963" cy="633413"/>
            </a:xfrm>
            <a:solidFill>
              <a:schemeClr val="tx2"/>
            </a:solidFill>
          </p:grpSpPr>
          <p:sp>
            <p:nvSpPr>
              <p:cNvPr id="77" name="Freeform 18"/>
              <p:cNvSpPr>
                <a:spLocks/>
              </p:cNvSpPr>
              <p:nvPr userDrawn="1"/>
            </p:nvSpPr>
            <p:spPr bwMode="auto">
              <a:xfrm>
                <a:off x="-1609725" y="4778375"/>
                <a:ext cx="303213" cy="125413"/>
              </a:xfrm>
              <a:custGeom>
                <a:avLst/>
                <a:gdLst>
                  <a:gd name="T0" fmla="*/ 144 w 381"/>
                  <a:gd name="T1" fmla="*/ 7 h 158"/>
                  <a:gd name="T2" fmla="*/ 145 w 381"/>
                  <a:gd name="T3" fmla="*/ 22 h 158"/>
                  <a:gd name="T4" fmla="*/ 145 w 381"/>
                  <a:gd name="T5" fmla="*/ 30 h 158"/>
                  <a:gd name="T6" fmla="*/ 263 w 381"/>
                  <a:gd name="T7" fmla="*/ 55 h 158"/>
                  <a:gd name="T8" fmla="*/ 347 w 381"/>
                  <a:gd name="T9" fmla="*/ 38 h 158"/>
                  <a:gd name="T10" fmla="*/ 276 w 381"/>
                  <a:gd name="T11" fmla="*/ 21 h 158"/>
                  <a:gd name="T12" fmla="*/ 178 w 381"/>
                  <a:gd name="T13" fmla="*/ 38 h 158"/>
                  <a:gd name="T14" fmla="*/ 183 w 381"/>
                  <a:gd name="T15" fmla="*/ 26 h 158"/>
                  <a:gd name="T16" fmla="*/ 267 w 381"/>
                  <a:gd name="T17" fmla="*/ 9 h 158"/>
                  <a:gd name="T18" fmla="*/ 360 w 381"/>
                  <a:gd name="T19" fmla="*/ 17 h 158"/>
                  <a:gd name="T20" fmla="*/ 352 w 381"/>
                  <a:gd name="T21" fmla="*/ 55 h 158"/>
                  <a:gd name="T22" fmla="*/ 381 w 381"/>
                  <a:gd name="T23" fmla="*/ 123 h 158"/>
                  <a:gd name="T24" fmla="*/ 377 w 381"/>
                  <a:gd name="T25" fmla="*/ 158 h 158"/>
                  <a:gd name="T26" fmla="*/ 326 w 381"/>
                  <a:gd name="T27" fmla="*/ 145 h 158"/>
                  <a:gd name="T28" fmla="*/ 356 w 381"/>
                  <a:gd name="T29" fmla="*/ 140 h 158"/>
                  <a:gd name="T30" fmla="*/ 276 w 381"/>
                  <a:gd name="T31" fmla="*/ 158 h 158"/>
                  <a:gd name="T32" fmla="*/ 229 w 381"/>
                  <a:gd name="T33" fmla="*/ 145 h 158"/>
                  <a:gd name="T34" fmla="*/ 263 w 381"/>
                  <a:gd name="T35" fmla="*/ 140 h 158"/>
                  <a:gd name="T36" fmla="*/ 260 w 381"/>
                  <a:gd name="T37" fmla="*/ 103 h 158"/>
                  <a:gd name="T38" fmla="*/ 243 w 381"/>
                  <a:gd name="T39" fmla="*/ 107 h 158"/>
                  <a:gd name="T40" fmla="*/ 218 w 381"/>
                  <a:gd name="T41" fmla="*/ 119 h 158"/>
                  <a:gd name="T42" fmla="*/ 185 w 381"/>
                  <a:gd name="T43" fmla="*/ 133 h 158"/>
                  <a:gd name="T44" fmla="*/ 159 w 381"/>
                  <a:gd name="T45" fmla="*/ 136 h 158"/>
                  <a:gd name="T46" fmla="*/ 149 w 381"/>
                  <a:gd name="T47" fmla="*/ 136 h 158"/>
                  <a:gd name="T48" fmla="*/ 30 w 381"/>
                  <a:gd name="T49" fmla="*/ 158 h 158"/>
                  <a:gd name="T50" fmla="*/ 34 w 381"/>
                  <a:gd name="T51" fmla="*/ 140 h 158"/>
                  <a:gd name="T52" fmla="*/ 34 w 381"/>
                  <a:gd name="T53" fmla="*/ 81 h 158"/>
                  <a:gd name="T54" fmla="*/ 0 w 381"/>
                  <a:gd name="T55" fmla="*/ 68 h 158"/>
                  <a:gd name="T56" fmla="*/ 42 w 381"/>
                  <a:gd name="T57" fmla="*/ 64 h 158"/>
                  <a:gd name="T58" fmla="*/ 85 w 381"/>
                  <a:gd name="T59" fmla="*/ 89 h 158"/>
                  <a:gd name="T60" fmla="*/ 59 w 381"/>
                  <a:gd name="T61" fmla="*/ 64 h 158"/>
                  <a:gd name="T62" fmla="*/ 55 w 381"/>
                  <a:gd name="T63" fmla="*/ 51 h 158"/>
                  <a:gd name="T64" fmla="*/ 72 w 381"/>
                  <a:gd name="T65" fmla="*/ 43 h 158"/>
                  <a:gd name="T66" fmla="*/ 55 w 381"/>
                  <a:gd name="T67" fmla="*/ 26 h 158"/>
                  <a:gd name="T68" fmla="*/ 68 w 381"/>
                  <a:gd name="T69" fmla="*/ 13 h 158"/>
                  <a:gd name="T70" fmla="*/ 140 w 381"/>
                  <a:gd name="T71" fmla="*/ 0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381" h="158">
                    <a:moveTo>
                      <a:pt x="140" y="0"/>
                    </a:moveTo>
                    <a:lnTo>
                      <a:pt x="144" y="7"/>
                    </a:lnTo>
                    <a:lnTo>
                      <a:pt x="145" y="15"/>
                    </a:lnTo>
                    <a:lnTo>
                      <a:pt x="145" y="22"/>
                    </a:lnTo>
                    <a:lnTo>
                      <a:pt x="145" y="28"/>
                    </a:lnTo>
                    <a:lnTo>
                      <a:pt x="145" y="30"/>
                    </a:lnTo>
                    <a:lnTo>
                      <a:pt x="170" y="55"/>
                    </a:lnTo>
                    <a:lnTo>
                      <a:pt x="263" y="55"/>
                    </a:lnTo>
                    <a:lnTo>
                      <a:pt x="280" y="38"/>
                    </a:lnTo>
                    <a:lnTo>
                      <a:pt x="347" y="38"/>
                    </a:lnTo>
                    <a:lnTo>
                      <a:pt x="347" y="21"/>
                    </a:lnTo>
                    <a:lnTo>
                      <a:pt x="276" y="21"/>
                    </a:lnTo>
                    <a:lnTo>
                      <a:pt x="259" y="38"/>
                    </a:lnTo>
                    <a:lnTo>
                      <a:pt x="178" y="38"/>
                    </a:lnTo>
                    <a:lnTo>
                      <a:pt x="178" y="30"/>
                    </a:lnTo>
                    <a:lnTo>
                      <a:pt x="183" y="26"/>
                    </a:lnTo>
                    <a:lnTo>
                      <a:pt x="250" y="26"/>
                    </a:lnTo>
                    <a:lnTo>
                      <a:pt x="267" y="9"/>
                    </a:lnTo>
                    <a:lnTo>
                      <a:pt x="352" y="9"/>
                    </a:lnTo>
                    <a:lnTo>
                      <a:pt x="360" y="17"/>
                    </a:lnTo>
                    <a:lnTo>
                      <a:pt x="360" y="47"/>
                    </a:lnTo>
                    <a:lnTo>
                      <a:pt x="352" y="55"/>
                    </a:lnTo>
                    <a:lnTo>
                      <a:pt x="352" y="93"/>
                    </a:lnTo>
                    <a:lnTo>
                      <a:pt x="381" y="123"/>
                    </a:lnTo>
                    <a:lnTo>
                      <a:pt x="381" y="153"/>
                    </a:lnTo>
                    <a:lnTo>
                      <a:pt x="377" y="158"/>
                    </a:lnTo>
                    <a:lnTo>
                      <a:pt x="326" y="158"/>
                    </a:lnTo>
                    <a:lnTo>
                      <a:pt x="326" y="145"/>
                    </a:lnTo>
                    <a:lnTo>
                      <a:pt x="330" y="140"/>
                    </a:lnTo>
                    <a:lnTo>
                      <a:pt x="356" y="140"/>
                    </a:lnTo>
                    <a:lnTo>
                      <a:pt x="322" y="110"/>
                    </a:lnTo>
                    <a:lnTo>
                      <a:pt x="276" y="158"/>
                    </a:lnTo>
                    <a:lnTo>
                      <a:pt x="229" y="158"/>
                    </a:lnTo>
                    <a:lnTo>
                      <a:pt x="229" y="145"/>
                    </a:lnTo>
                    <a:lnTo>
                      <a:pt x="233" y="140"/>
                    </a:lnTo>
                    <a:lnTo>
                      <a:pt x="263" y="140"/>
                    </a:lnTo>
                    <a:lnTo>
                      <a:pt x="263" y="102"/>
                    </a:lnTo>
                    <a:lnTo>
                      <a:pt x="260" y="103"/>
                    </a:lnTo>
                    <a:lnTo>
                      <a:pt x="253" y="104"/>
                    </a:lnTo>
                    <a:lnTo>
                      <a:pt x="243" y="107"/>
                    </a:lnTo>
                    <a:lnTo>
                      <a:pt x="231" y="112"/>
                    </a:lnTo>
                    <a:lnTo>
                      <a:pt x="218" y="119"/>
                    </a:lnTo>
                    <a:lnTo>
                      <a:pt x="201" y="128"/>
                    </a:lnTo>
                    <a:lnTo>
                      <a:pt x="185" y="133"/>
                    </a:lnTo>
                    <a:lnTo>
                      <a:pt x="171" y="135"/>
                    </a:lnTo>
                    <a:lnTo>
                      <a:pt x="159" y="136"/>
                    </a:lnTo>
                    <a:lnTo>
                      <a:pt x="152" y="136"/>
                    </a:lnTo>
                    <a:lnTo>
                      <a:pt x="149" y="136"/>
                    </a:lnTo>
                    <a:lnTo>
                      <a:pt x="128" y="158"/>
                    </a:lnTo>
                    <a:lnTo>
                      <a:pt x="30" y="158"/>
                    </a:lnTo>
                    <a:lnTo>
                      <a:pt x="30" y="145"/>
                    </a:lnTo>
                    <a:lnTo>
                      <a:pt x="34" y="140"/>
                    </a:lnTo>
                    <a:lnTo>
                      <a:pt x="93" y="140"/>
                    </a:lnTo>
                    <a:lnTo>
                      <a:pt x="34" y="81"/>
                    </a:lnTo>
                    <a:lnTo>
                      <a:pt x="0" y="81"/>
                    </a:lnTo>
                    <a:lnTo>
                      <a:pt x="0" y="68"/>
                    </a:lnTo>
                    <a:lnTo>
                      <a:pt x="4" y="64"/>
                    </a:lnTo>
                    <a:lnTo>
                      <a:pt x="42" y="64"/>
                    </a:lnTo>
                    <a:lnTo>
                      <a:pt x="72" y="89"/>
                    </a:lnTo>
                    <a:lnTo>
                      <a:pt x="85" y="89"/>
                    </a:lnTo>
                    <a:lnTo>
                      <a:pt x="93" y="64"/>
                    </a:lnTo>
                    <a:lnTo>
                      <a:pt x="59" y="64"/>
                    </a:lnTo>
                    <a:lnTo>
                      <a:pt x="55" y="59"/>
                    </a:lnTo>
                    <a:lnTo>
                      <a:pt x="55" y="51"/>
                    </a:lnTo>
                    <a:lnTo>
                      <a:pt x="63" y="51"/>
                    </a:lnTo>
                    <a:lnTo>
                      <a:pt x="72" y="43"/>
                    </a:lnTo>
                    <a:lnTo>
                      <a:pt x="55" y="43"/>
                    </a:lnTo>
                    <a:lnTo>
                      <a:pt x="55" y="26"/>
                    </a:lnTo>
                    <a:lnTo>
                      <a:pt x="68" y="17"/>
                    </a:lnTo>
                    <a:lnTo>
                      <a:pt x="68" y="13"/>
                    </a:lnTo>
                    <a:lnTo>
                      <a:pt x="131" y="13"/>
                    </a:lnTo>
                    <a:lnTo>
                      <a:pt x="14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78" name="Freeform 19"/>
              <p:cNvSpPr>
                <a:spLocks/>
              </p:cNvSpPr>
              <p:nvPr userDrawn="1"/>
            </p:nvSpPr>
            <p:spPr bwMode="auto">
              <a:xfrm>
                <a:off x="-1609725" y="4600575"/>
                <a:ext cx="303213" cy="123825"/>
              </a:xfrm>
              <a:custGeom>
                <a:avLst/>
                <a:gdLst>
                  <a:gd name="T0" fmla="*/ 144 w 381"/>
                  <a:gd name="T1" fmla="*/ 7 h 157"/>
                  <a:gd name="T2" fmla="*/ 145 w 381"/>
                  <a:gd name="T3" fmla="*/ 22 h 157"/>
                  <a:gd name="T4" fmla="*/ 145 w 381"/>
                  <a:gd name="T5" fmla="*/ 30 h 157"/>
                  <a:gd name="T6" fmla="*/ 263 w 381"/>
                  <a:gd name="T7" fmla="*/ 55 h 157"/>
                  <a:gd name="T8" fmla="*/ 347 w 381"/>
                  <a:gd name="T9" fmla="*/ 38 h 157"/>
                  <a:gd name="T10" fmla="*/ 276 w 381"/>
                  <a:gd name="T11" fmla="*/ 21 h 157"/>
                  <a:gd name="T12" fmla="*/ 178 w 381"/>
                  <a:gd name="T13" fmla="*/ 38 h 157"/>
                  <a:gd name="T14" fmla="*/ 183 w 381"/>
                  <a:gd name="T15" fmla="*/ 25 h 157"/>
                  <a:gd name="T16" fmla="*/ 267 w 381"/>
                  <a:gd name="T17" fmla="*/ 9 h 157"/>
                  <a:gd name="T18" fmla="*/ 360 w 381"/>
                  <a:gd name="T19" fmla="*/ 17 h 157"/>
                  <a:gd name="T20" fmla="*/ 352 w 381"/>
                  <a:gd name="T21" fmla="*/ 55 h 157"/>
                  <a:gd name="T22" fmla="*/ 381 w 381"/>
                  <a:gd name="T23" fmla="*/ 124 h 157"/>
                  <a:gd name="T24" fmla="*/ 377 w 381"/>
                  <a:gd name="T25" fmla="*/ 157 h 157"/>
                  <a:gd name="T26" fmla="*/ 326 w 381"/>
                  <a:gd name="T27" fmla="*/ 145 h 157"/>
                  <a:gd name="T28" fmla="*/ 356 w 381"/>
                  <a:gd name="T29" fmla="*/ 141 h 157"/>
                  <a:gd name="T30" fmla="*/ 276 w 381"/>
                  <a:gd name="T31" fmla="*/ 157 h 157"/>
                  <a:gd name="T32" fmla="*/ 229 w 381"/>
                  <a:gd name="T33" fmla="*/ 145 h 157"/>
                  <a:gd name="T34" fmla="*/ 263 w 381"/>
                  <a:gd name="T35" fmla="*/ 141 h 157"/>
                  <a:gd name="T36" fmla="*/ 260 w 381"/>
                  <a:gd name="T37" fmla="*/ 104 h 157"/>
                  <a:gd name="T38" fmla="*/ 243 w 381"/>
                  <a:gd name="T39" fmla="*/ 108 h 157"/>
                  <a:gd name="T40" fmla="*/ 218 w 381"/>
                  <a:gd name="T41" fmla="*/ 120 h 157"/>
                  <a:gd name="T42" fmla="*/ 185 w 381"/>
                  <a:gd name="T43" fmla="*/ 133 h 157"/>
                  <a:gd name="T44" fmla="*/ 159 w 381"/>
                  <a:gd name="T45" fmla="*/ 137 h 157"/>
                  <a:gd name="T46" fmla="*/ 149 w 381"/>
                  <a:gd name="T47" fmla="*/ 136 h 157"/>
                  <a:gd name="T48" fmla="*/ 30 w 381"/>
                  <a:gd name="T49" fmla="*/ 157 h 157"/>
                  <a:gd name="T50" fmla="*/ 34 w 381"/>
                  <a:gd name="T51" fmla="*/ 141 h 157"/>
                  <a:gd name="T52" fmla="*/ 34 w 381"/>
                  <a:gd name="T53" fmla="*/ 80 h 157"/>
                  <a:gd name="T54" fmla="*/ 0 w 381"/>
                  <a:gd name="T55" fmla="*/ 68 h 157"/>
                  <a:gd name="T56" fmla="*/ 42 w 381"/>
                  <a:gd name="T57" fmla="*/ 64 h 157"/>
                  <a:gd name="T58" fmla="*/ 85 w 381"/>
                  <a:gd name="T59" fmla="*/ 89 h 157"/>
                  <a:gd name="T60" fmla="*/ 59 w 381"/>
                  <a:gd name="T61" fmla="*/ 64 h 157"/>
                  <a:gd name="T62" fmla="*/ 55 w 381"/>
                  <a:gd name="T63" fmla="*/ 51 h 157"/>
                  <a:gd name="T64" fmla="*/ 72 w 381"/>
                  <a:gd name="T65" fmla="*/ 42 h 157"/>
                  <a:gd name="T66" fmla="*/ 55 w 381"/>
                  <a:gd name="T67" fmla="*/ 25 h 157"/>
                  <a:gd name="T68" fmla="*/ 68 w 381"/>
                  <a:gd name="T69" fmla="*/ 13 h 157"/>
                  <a:gd name="T70" fmla="*/ 140 w 381"/>
                  <a:gd name="T71" fmla="*/ 0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381" h="157">
                    <a:moveTo>
                      <a:pt x="140" y="0"/>
                    </a:moveTo>
                    <a:lnTo>
                      <a:pt x="144" y="7"/>
                    </a:lnTo>
                    <a:lnTo>
                      <a:pt x="145" y="15"/>
                    </a:lnTo>
                    <a:lnTo>
                      <a:pt x="145" y="22"/>
                    </a:lnTo>
                    <a:lnTo>
                      <a:pt x="145" y="28"/>
                    </a:lnTo>
                    <a:lnTo>
                      <a:pt x="145" y="30"/>
                    </a:lnTo>
                    <a:lnTo>
                      <a:pt x="170" y="55"/>
                    </a:lnTo>
                    <a:lnTo>
                      <a:pt x="263" y="55"/>
                    </a:lnTo>
                    <a:lnTo>
                      <a:pt x="280" y="38"/>
                    </a:lnTo>
                    <a:lnTo>
                      <a:pt x="347" y="38"/>
                    </a:lnTo>
                    <a:lnTo>
                      <a:pt x="347" y="21"/>
                    </a:lnTo>
                    <a:lnTo>
                      <a:pt x="276" y="21"/>
                    </a:lnTo>
                    <a:lnTo>
                      <a:pt x="259" y="38"/>
                    </a:lnTo>
                    <a:lnTo>
                      <a:pt x="178" y="38"/>
                    </a:lnTo>
                    <a:lnTo>
                      <a:pt x="178" y="30"/>
                    </a:lnTo>
                    <a:lnTo>
                      <a:pt x="183" y="25"/>
                    </a:lnTo>
                    <a:lnTo>
                      <a:pt x="250" y="25"/>
                    </a:lnTo>
                    <a:lnTo>
                      <a:pt x="267" y="9"/>
                    </a:lnTo>
                    <a:lnTo>
                      <a:pt x="352" y="9"/>
                    </a:lnTo>
                    <a:lnTo>
                      <a:pt x="360" y="17"/>
                    </a:lnTo>
                    <a:lnTo>
                      <a:pt x="360" y="47"/>
                    </a:lnTo>
                    <a:lnTo>
                      <a:pt x="352" y="55"/>
                    </a:lnTo>
                    <a:lnTo>
                      <a:pt x="352" y="93"/>
                    </a:lnTo>
                    <a:lnTo>
                      <a:pt x="381" y="124"/>
                    </a:lnTo>
                    <a:lnTo>
                      <a:pt x="381" y="153"/>
                    </a:lnTo>
                    <a:lnTo>
                      <a:pt x="377" y="157"/>
                    </a:lnTo>
                    <a:lnTo>
                      <a:pt x="326" y="157"/>
                    </a:lnTo>
                    <a:lnTo>
                      <a:pt x="326" y="145"/>
                    </a:lnTo>
                    <a:lnTo>
                      <a:pt x="330" y="141"/>
                    </a:lnTo>
                    <a:lnTo>
                      <a:pt x="356" y="141"/>
                    </a:lnTo>
                    <a:lnTo>
                      <a:pt x="322" y="111"/>
                    </a:lnTo>
                    <a:lnTo>
                      <a:pt x="276" y="157"/>
                    </a:lnTo>
                    <a:lnTo>
                      <a:pt x="229" y="157"/>
                    </a:lnTo>
                    <a:lnTo>
                      <a:pt x="229" y="145"/>
                    </a:lnTo>
                    <a:lnTo>
                      <a:pt x="233" y="141"/>
                    </a:lnTo>
                    <a:lnTo>
                      <a:pt x="263" y="141"/>
                    </a:lnTo>
                    <a:lnTo>
                      <a:pt x="263" y="103"/>
                    </a:lnTo>
                    <a:lnTo>
                      <a:pt x="260" y="104"/>
                    </a:lnTo>
                    <a:lnTo>
                      <a:pt x="253" y="105"/>
                    </a:lnTo>
                    <a:lnTo>
                      <a:pt x="243" y="108"/>
                    </a:lnTo>
                    <a:lnTo>
                      <a:pt x="231" y="113"/>
                    </a:lnTo>
                    <a:lnTo>
                      <a:pt x="218" y="120"/>
                    </a:lnTo>
                    <a:lnTo>
                      <a:pt x="201" y="128"/>
                    </a:lnTo>
                    <a:lnTo>
                      <a:pt x="185" y="133"/>
                    </a:lnTo>
                    <a:lnTo>
                      <a:pt x="171" y="136"/>
                    </a:lnTo>
                    <a:lnTo>
                      <a:pt x="159" y="137"/>
                    </a:lnTo>
                    <a:lnTo>
                      <a:pt x="152" y="137"/>
                    </a:lnTo>
                    <a:lnTo>
                      <a:pt x="149" y="136"/>
                    </a:lnTo>
                    <a:lnTo>
                      <a:pt x="128" y="157"/>
                    </a:lnTo>
                    <a:lnTo>
                      <a:pt x="30" y="157"/>
                    </a:lnTo>
                    <a:lnTo>
                      <a:pt x="30" y="145"/>
                    </a:lnTo>
                    <a:lnTo>
                      <a:pt x="34" y="141"/>
                    </a:lnTo>
                    <a:lnTo>
                      <a:pt x="93" y="141"/>
                    </a:lnTo>
                    <a:lnTo>
                      <a:pt x="34" y="80"/>
                    </a:lnTo>
                    <a:lnTo>
                      <a:pt x="0" y="80"/>
                    </a:lnTo>
                    <a:lnTo>
                      <a:pt x="0" y="68"/>
                    </a:lnTo>
                    <a:lnTo>
                      <a:pt x="4" y="64"/>
                    </a:lnTo>
                    <a:lnTo>
                      <a:pt x="42" y="64"/>
                    </a:lnTo>
                    <a:lnTo>
                      <a:pt x="72" y="89"/>
                    </a:lnTo>
                    <a:lnTo>
                      <a:pt x="85" y="89"/>
                    </a:lnTo>
                    <a:lnTo>
                      <a:pt x="93" y="64"/>
                    </a:lnTo>
                    <a:lnTo>
                      <a:pt x="59" y="64"/>
                    </a:lnTo>
                    <a:lnTo>
                      <a:pt x="55" y="59"/>
                    </a:lnTo>
                    <a:lnTo>
                      <a:pt x="55" y="51"/>
                    </a:lnTo>
                    <a:lnTo>
                      <a:pt x="63" y="51"/>
                    </a:lnTo>
                    <a:lnTo>
                      <a:pt x="72" y="42"/>
                    </a:lnTo>
                    <a:lnTo>
                      <a:pt x="55" y="42"/>
                    </a:lnTo>
                    <a:lnTo>
                      <a:pt x="55" y="25"/>
                    </a:lnTo>
                    <a:lnTo>
                      <a:pt x="68" y="17"/>
                    </a:lnTo>
                    <a:lnTo>
                      <a:pt x="68" y="13"/>
                    </a:lnTo>
                    <a:lnTo>
                      <a:pt x="131" y="13"/>
                    </a:lnTo>
                    <a:lnTo>
                      <a:pt x="14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79" name="Freeform 20"/>
              <p:cNvSpPr>
                <a:spLocks/>
              </p:cNvSpPr>
              <p:nvPr userDrawn="1"/>
            </p:nvSpPr>
            <p:spPr bwMode="auto">
              <a:xfrm>
                <a:off x="-1609725" y="4421188"/>
                <a:ext cx="303213" cy="123825"/>
              </a:xfrm>
              <a:custGeom>
                <a:avLst/>
                <a:gdLst>
                  <a:gd name="T0" fmla="*/ 144 w 381"/>
                  <a:gd name="T1" fmla="*/ 7 h 157"/>
                  <a:gd name="T2" fmla="*/ 145 w 381"/>
                  <a:gd name="T3" fmla="*/ 22 h 157"/>
                  <a:gd name="T4" fmla="*/ 145 w 381"/>
                  <a:gd name="T5" fmla="*/ 30 h 157"/>
                  <a:gd name="T6" fmla="*/ 263 w 381"/>
                  <a:gd name="T7" fmla="*/ 55 h 157"/>
                  <a:gd name="T8" fmla="*/ 347 w 381"/>
                  <a:gd name="T9" fmla="*/ 38 h 157"/>
                  <a:gd name="T10" fmla="*/ 276 w 381"/>
                  <a:gd name="T11" fmla="*/ 21 h 157"/>
                  <a:gd name="T12" fmla="*/ 178 w 381"/>
                  <a:gd name="T13" fmla="*/ 38 h 157"/>
                  <a:gd name="T14" fmla="*/ 183 w 381"/>
                  <a:gd name="T15" fmla="*/ 25 h 157"/>
                  <a:gd name="T16" fmla="*/ 267 w 381"/>
                  <a:gd name="T17" fmla="*/ 8 h 157"/>
                  <a:gd name="T18" fmla="*/ 360 w 381"/>
                  <a:gd name="T19" fmla="*/ 17 h 157"/>
                  <a:gd name="T20" fmla="*/ 352 w 381"/>
                  <a:gd name="T21" fmla="*/ 55 h 157"/>
                  <a:gd name="T22" fmla="*/ 381 w 381"/>
                  <a:gd name="T23" fmla="*/ 123 h 157"/>
                  <a:gd name="T24" fmla="*/ 377 w 381"/>
                  <a:gd name="T25" fmla="*/ 157 h 157"/>
                  <a:gd name="T26" fmla="*/ 326 w 381"/>
                  <a:gd name="T27" fmla="*/ 145 h 157"/>
                  <a:gd name="T28" fmla="*/ 356 w 381"/>
                  <a:gd name="T29" fmla="*/ 140 h 157"/>
                  <a:gd name="T30" fmla="*/ 276 w 381"/>
                  <a:gd name="T31" fmla="*/ 157 h 157"/>
                  <a:gd name="T32" fmla="*/ 229 w 381"/>
                  <a:gd name="T33" fmla="*/ 145 h 157"/>
                  <a:gd name="T34" fmla="*/ 263 w 381"/>
                  <a:gd name="T35" fmla="*/ 140 h 157"/>
                  <a:gd name="T36" fmla="*/ 260 w 381"/>
                  <a:gd name="T37" fmla="*/ 103 h 157"/>
                  <a:gd name="T38" fmla="*/ 243 w 381"/>
                  <a:gd name="T39" fmla="*/ 108 h 157"/>
                  <a:gd name="T40" fmla="*/ 218 w 381"/>
                  <a:gd name="T41" fmla="*/ 120 h 157"/>
                  <a:gd name="T42" fmla="*/ 185 w 381"/>
                  <a:gd name="T43" fmla="*/ 133 h 157"/>
                  <a:gd name="T44" fmla="*/ 159 w 381"/>
                  <a:gd name="T45" fmla="*/ 137 h 157"/>
                  <a:gd name="T46" fmla="*/ 149 w 381"/>
                  <a:gd name="T47" fmla="*/ 136 h 157"/>
                  <a:gd name="T48" fmla="*/ 30 w 381"/>
                  <a:gd name="T49" fmla="*/ 157 h 157"/>
                  <a:gd name="T50" fmla="*/ 34 w 381"/>
                  <a:gd name="T51" fmla="*/ 140 h 157"/>
                  <a:gd name="T52" fmla="*/ 34 w 381"/>
                  <a:gd name="T53" fmla="*/ 81 h 157"/>
                  <a:gd name="T54" fmla="*/ 0 w 381"/>
                  <a:gd name="T55" fmla="*/ 69 h 157"/>
                  <a:gd name="T56" fmla="*/ 42 w 381"/>
                  <a:gd name="T57" fmla="*/ 64 h 157"/>
                  <a:gd name="T58" fmla="*/ 85 w 381"/>
                  <a:gd name="T59" fmla="*/ 90 h 157"/>
                  <a:gd name="T60" fmla="*/ 59 w 381"/>
                  <a:gd name="T61" fmla="*/ 64 h 157"/>
                  <a:gd name="T62" fmla="*/ 55 w 381"/>
                  <a:gd name="T63" fmla="*/ 51 h 157"/>
                  <a:gd name="T64" fmla="*/ 72 w 381"/>
                  <a:gd name="T65" fmla="*/ 42 h 157"/>
                  <a:gd name="T66" fmla="*/ 55 w 381"/>
                  <a:gd name="T67" fmla="*/ 25 h 157"/>
                  <a:gd name="T68" fmla="*/ 68 w 381"/>
                  <a:gd name="T69" fmla="*/ 13 h 157"/>
                  <a:gd name="T70" fmla="*/ 140 w 381"/>
                  <a:gd name="T71" fmla="*/ 0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381" h="157">
                    <a:moveTo>
                      <a:pt x="140" y="0"/>
                    </a:moveTo>
                    <a:lnTo>
                      <a:pt x="144" y="7"/>
                    </a:lnTo>
                    <a:lnTo>
                      <a:pt x="145" y="15"/>
                    </a:lnTo>
                    <a:lnTo>
                      <a:pt x="145" y="22"/>
                    </a:lnTo>
                    <a:lnTo>
                      <a:pt x="145" y="27"/>
                    </a:lnTo>
                    <a:lnTo>
                      <a:pt x="145" y="30"/>
                    </a:lnTo>
                    <a:lnTo>
                      <a:pt x="170" y="55"/>
                    </a:lnTo>
                    <a:lnTo>
                      <a:pt x="263" y="55"/>
                    </a:lnTo>
                    <a:lnTo>
                      <a:pt x="280" y="38"/>
                    </a:lnTo>
                    <a:lnTo>
                      <a:pt x="347" y="38"/>
                    </a:lnTo>
                    <a:lnTo>
                      <a:pt x="347" y="21"/>
                    </a:lnTo>
                    <a:lnTo>
                      <a:pt x="276" y="21"/>
                    </a:lnTo>
                    <a:lnTo>
                      <a:pt x="259" y="38"/>
                    </a:lnTo>
                    <a:lnTo>
                      <a:pt x="178" y="38"/>
                    </a:lnTo>
                    <a:lnTo>
                      <a:pt x="178" y="30"/>
                    </a:lnTo>
                    <a:lnTo>
                      <a:pt x="183" y="25"/>
                    </a:lnTo>
                    <a:lnTo>
                      <a:pt x="250" y="25"/>
                    </a:lnTo>
                    <a:lnTo>
                      <a:pt x="267" y="8"/>
                    </a:lnTo>
                    <a:lnTo>
                      <a:pt x="352" y="8"/>
                    </a:lnTo>
                    <a:lnTo>
                      <a:pt x="360" y="17"/>
                    </a:lnTo>
                    <a:lnTo>
                      <a:pt x="360" y="46"/>
                    </a:lnTo>
                    <a:lnTo>
                      <a:pt x="352" y="55"/>
                    </a:lnTo>
                    <a:lnTo>
                      <a:pt x="352" y="94"/>
                    </a:lnTo>
                    <a:lnTo>
                      <a:pt x="381" y="123"/>
                    </a:lnTo>
                    <a:lnTo>
                      <a:pt x="381" y="153"/>
                    </a:lnTo>
                    <a:lnTo>
                      <a:pt x="377" y="157"/>
                    </a:lnTo>
                    <a:lnTo>
                      <a:pt x="326" y="157"/>
                    </a:lnTo>
                    <a:lnTo>
                      <a:pt x="326" y="145"/>
                    </a:lnTo>
                    <a:lnTo>
                      <a:pt x="330" y="140"/>
                    </a:lnTo>
                    <a:lnTo>
                      <a:pt x="356" y="140"/>
                    </a:lnTo>
                    <a:lnTo>
                      <a:pt x="322" y="111"/>
                    </a:lnTo>
                    <a:lnTo>
                      <a:pt x="276" y="157"/>
                    </a:lnTo>
                    <a:lnTo>
                      <a:pt x="229" y="157"/>
                    </a:lnTo>
                    <a:lnTo>
                      <a:pt x="229" y="145"/>
                    </a:lnTo>
                    <a:lnTo>
                      <a:pt x="233" y="140"/>
                    </a:lnTo>
                    <a:lnTo>
                      <a:pt x="263" y="140"/>
                    </a:lnTo>
                    <a:lnTo>
                      <a:pt x="263" y="103"/>
                    </a:lnTo>
                    <a:lnTo>
                      <a:pt x="260" y="103"/>
                    </a:lnTo>
                    <a:lnTo>
                      <a:pt x="253" y="105"/>
                    </a:lnTo>
                    <a:lnTo>
                      <a:pt x="243" y="108"/>
                    </a:lnTo>
                    <a:lnTo>
                      <a:pt x="231" y="113"/>
                    </a:lnTo>
                    <a:lnTo>
                      <a:pt x="218" y="120"/>
                    </a:lnTo>
                    <a:lnTo>
                      <a:pt x="201" y="128"/>
                    </a:lnTo>
                    <a:lnTo>
                      <a:pt x="185" y="133"/>
                    </a:lnTo>
                    <a:lnTo>
                      <a:pt x="171" y="136"/>
                    </a:lnTo>
                    <a:lnTo>
                      <a:pt x="159" y="137"/>
                    </a:lnTo>
                    <a:lnTo>
                      <a:pt x="152" y="136"/>
                    </a:lnTo>
                    <a:lnTo>
                      <a:pt x="149" y="136"/>
                    </a:lnTo>
                    <a:lnTo>
                      <a:pt x="128" y="157"/>
                    </a:lnTo>
                    <a:lnTo>
                      <a:pt x="30" y="157"/>
                    </a:lnTo>
                    <a:lnTo>
                      <a:pt x="30" y="145"/>
                    </a:lnTo>
                    <a:lnTo>
                      <a:pt x="34" y="140"/>
                    </a:lnTo>
                    <a:lnTo>
                      <a:pt x="93" y="140"/>
                    </a:lnTo>
                    <a:lnTo>
                      <a:pt x="34" y="81"/>
                    </a:lnTo>
                    <a:lnTo>
                      <a:pt x="0" y="81"/>
                    </a:lnTo>
                    <a:lnTo>
                      <a:pt x="0" y="69"/>
                    </a:lnTo>
                    <a:lnTo>
                      <a:pt x="4" y="64"/>
                    </a:lnTo>
                    <a:lnTo>
                      <a:pt x="42" y="64"/>
                    </a:lnTo>
                    <a:lnTo>
                      <a:pt x="72" y="90"/>
                    </a:lnTo>
                    <a:lnTo>
                      <a:pt x="85" y="90"/>
                    </a:lnTo>
                    <a:lnTo>
                      <a:pt x="93" y="64"/>
                    </a:lnTo>
                    <a:lnTo>
                      <a:pt x="59" y="64"/>
                    </a:lnTo>
                    <a:lnTo>
                      <a:pt x="55" y="60"/>
                    </a:lnTo>
                    <a:lnTo>
                      <a:pt x="55" y="51"/>
                    </a:lnTo>
                    <a:lnTo>
                      <a:pt x="63" y="51"/>
                    </a:lnTo>
                    <a:lnTo>
                      <a:pt x="72" y="42"/>
                    </a:lnTo>
                    <a:lnTo>
                      <a:pt x="55" y="42"/>
                    </a:lnTo>
                    <a:lnTo>
                      <a:pt x="55" y="25"/>
                    </a:lnTo>
                    <a:lnTo>
                      <a:pt x="68" y="17"/>
                    </a:lnTo>
                    <a:lnTo>
                      <a:pt x="68" y="13"/>
                    </a:lnTo>
                    <a:lnTo>
                      <a:pt x="131" y="13"/>
                    </a:lnTo>
                    <a:lnTo>
                      <a:pt x="14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80" name="Freeform 21"/>
              <p:cNvSpPr>
                <a:spLocks/>
              </p:cNvSpPr>
              <p:nvPr userDrawn="1"/>
            </p:nvSpPr>
            <p:spPr bwMode="auto">
              <a:xfrm>
                <a:off x="-1158875" y="4364038"/>
                <a:ext cx="36513" cy="633413"/>
              </a:xfrm>
              <a:custGeom>
                <a:avLst/>
                <a:gdLst>
                  <a:gd name="T0" fmla="*/ 0 w 45"/>
                  <a:gd name="T1" fmla="*/ 0 h 799"/>
                  <a:gd name="T2" fmla="*/ 45 w 45"/>
                  <a:gd name="T3" fmla="*/ 45 h 799"/>
                  <a:gd name="T4" fmla="*/ 45 w 45"/>
                  <a:gd name="T5" fmla="*/ 753 h 799"/>
                  <a:gd name="T6" fmla="*/ 0 w 45"/>
                  <a:gd name="T7" fmla="*/ 799 h 799"/>
                  <a:gd name="T8" fmla="*/ 0 w 45"/>
                  <a:gd name="T9" fmla="*/ 0 h 7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799">
                    <a:moveTo>
                      <a:pt x="0" y="0"/>
                    </a:moveTo>
                    <a:lnTo>
                      <a:pt x="45" y="45"/>
                    </a:lnTo>
                    <a:lnTo>
                      <a:pt x="45" y="753"/>
                    </a:lnTo>
                    <a:lnTo>
                      <a:pt x="0" y="799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81" name="Freeform 22"/>
              <p:cNvSpPr>
                <a:spLocks/>
              </p:cNvSpPr>
              <p:nvPr userDrawn="1"/>
            </p:nvSpPr>
            <p:spPr bwMode="auto">
              <a:xfrm>
                <a:off x="-984250" y="4432300"/>
                <a:ext cx="90488" cy="125413"/>
              </a:xfrm>
              <a:custGeom>
                <a:avLst/>
                <a:gdLst>
                  <a:gd name="T0" fmla="*/ 0 w 113"/>
                  <a:gd name="T1" fmla="*/ 0 h 158"/>
                  <a:gd name="T2" fmla="*/ 28 w 113"/>
                  <a:gd name="T3" fmla="*/ 0 h 158"/>
                  <a:gd name="T4" fmla="*/ 28 w 113"/>
                  <a:gd name="T5" fmla="*/ 67 h 158"/>
                  <a:gd name="T6" fmla="*/ 85 w 113"/>
                  <a:gd name="T7" fmla="*/ 67 h 158"/>
                  <a:gd name="T8" fmla="*/ 85 w 113"/>
                  <a:gd name="T9" fmla="*/ 0 h 158"/>
                  <a:gd name="T10" fmla="*/ 113 w 113"/>
                  <a:gd name="T11" fmla="*/ 0 h 158"/>
                  <a:gd name="T12" fmla="*/ 113 w 113"/>
                  <a:gd name="T13" fmla="*/ 158 h 158"/>
                  <a:gd name="T14" fmla="*/ 85 w 113"/>
                  <a:gd name="T15" fmla="*/ 158 h 158"/>
                  <a:gd name="T16" fmla="*/ 85 w 113"/>
                  <a:gd name="T17" fmla="*/ 93 h 158"/>
                  <a:gd name="T18" fmla="*/ 28 w 113"/>
                  <a:gd name="T19" fmla="*/ 93 h 158"/>
                  <a:gd name="T20" fmla="*/ 28 w 113"/>
                  <a:gd name="T21" fmla="*/ 158 h 158"/>
                  <a:gd name="T22" fmla="*/ 0 w 113"/>
                  <a:gd name="T23" fmla="*/ 158 h 158"/>
                  <a:gd name="T24" fmla="*/ 0 w 113"/>
                  <a:gd name="T25" fmla="*/ 0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13" h="158">
                    <a:moveTo>
                      <a:pt x="0" y="0"/>
                    </a:moveTo>
                    <a:lnTo>
                      <a:pt x="28" y="0"/>
                    </a:lnTo>
                    <a:lnTo>
                      <a:pt x="28" y="67"/>
                    </a:lnTo>
                    <a:lnTo>
                      <a:pt x="85" y="67"/>
                    </a:lnTo>
                    <a:lnTo>
                      <a:pt x="85" y="0"/>
                    </a:lnTo>
                    <a:lnTo>
                      <a:pt x="113" y="0"/>
                    </a:lnTo>
                    <a:lnTo>
                      <a:pt x="113" y="158"/>
                    </a:lnTo>
                    <a:lnTo>
                      <a:pt x="85" y="158"/>
                    </a:lnTo>
                    <a:lnTo>
                      <a:pt x="85" y="93"/>
                    </a:lnTo>
                    <a:lnTo>
                      <a:pt x="28" y="93"/>
                    </a:lnTo>
                    <a:lnTo>
                      <a:pt x="28" y="158"/>
                    </a:lnTo>
                    <a:lnTo>
                      <a:pt x="0" y="15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82" name="Freeform 23"/>
              <p:cNvSpPr>
                <a:spLocks noEditPoints="1"/>
              </p:cNvSpPr>
              <p:nvPr userDrawn="1"/>
            </p:nvSpPr>
            <p:spPr bwMode="auto">
              <a:xfrm>
                <a:off x="-863600" y="4465638"/>
                <a:ext cx="77788" cy="92075"/>
              </a:xfrm>
              <a:custGeom>
                <a:avLst/>
                <a:gdLst>
                  <a:gd name="T0" fmla="*/ 36 w 98"/>
                  <a:gd name="T1" fmla="*/ 26 h 117"/>
                  <a:gd name="T2" fmla="*/ 33 w 98"/>
                  <a:gd name="T3" fmla="*/ 28 h 117"/>
                  <a:gd name="T4" fmla="*/ 27 w 98"/>
                  <a:gd name="T5" fmla="*/ 35 h 117"/>
                  <a:gd name="T6" fmla="*/ 27 w 98"/>
                  <a:gd name="T7" fmla="*/ 36 h 117"/>
                  <a:gd name="T8" fmla="*/ 27 w 98"/>
                  <a:gd name="T9" fmla="*/ 86 h 117"/>
                  <a:gd name="T10" fmla="*/ 31 w 98"/>
                  <a:gd name="T11" fmla="*/ 89 h 117"/>
                  <a:gd name="T12" fmla="*/ 36 w 98"/>
                  <a:gd name="T13" fmla="*/ 92 h 117"/>
                  <a:gd name="T14" fmla="*/ 37 w 98"/>
                  <a:gd name="T15" fmla="*/ 92 h 117"/>
                  <a:gd name="T16" fmla="*/ 63 w 98"/>
                  <a:gd name="T17" fmla="*/ 92 h 117"/>
                  <a:gd name="T18" fmla="*/ 67 w 98"/>
                  <a:gd name="T19" fmla="*/ 89 h 117"/>
                  <a:gd name="T20" fmla="*/ 71 w 98"/>
                  <a:gd name="T21" fmla="*/ 86 h 117"/>
                  <a:gd name="T22" fmla="*/ 72 w 98"/>
                  <a:gd name="T23" fmla="*/ 36 h 117"/>
                  <a:gd name="T24" fmla="*/ 71 w 98"/>
                  <a:gd name="T25" fmla="*/ 35 h 117"/>
                  <a:gd name="T26" fmla="*/ 68 w 98"/>
                  <a:gd name="T27" fmla="*/ 30 h 117"/>
                  <a:gd name="T28" fmla="*/ 63 w 98"/>
                  <a:gd name="T29" fmla="*/ 26 h 117"/>
                  <a:gd name="T30" fmla="*/ 61 w 98"/>
                  <a:gd name="T31" fmla="*/ 26 h 117"/>
                  <a:gd name="T32" fmla="*/ 37 w 98"/>
                  <a:gd name="T33" fmla="*/ 0 h 117"/>
                  <a:gd name="T34" fmla="*/ 72 w 98"/>
                  <a:gd name="T35" fmla="*/ 1 h 117"/>
                  <a:gd name="T36" fmla="*/ 83 w 98"/>
                  <a:gd name="T37" fmla="*/ 9 h 117"/>
                  <a:gd name="T38" fmla="*/ 89 w 98"/>
                  <a:gd name="T39" fmla="*/ 14 h 117"/>
                  <a:gd name="T40" fmla="*/ 93 w 98"/>
                  <a:gd name="T41" fmla="*/ 19 h 117"/>
                  <a:gd name="T42" fmla="*/ 98 w 98"/>
                  <a:gd name="T43" fmla="*/ 35 h 117"/>
                  <a:gd name="T44" fmla="*/ 97 w 98"/>
                  <a:gd name="T45" fmla="*/ 91 h 117"/>
                  <a:gd name="T46" fmla="*/ 92 w 98"/>
                  <a:gd name="T47" fmla="*/ 101 h 117"/>
                  <a:gd name="T48" fmla="*/ 86 w 98"/>
                  <a:gd name="T49" fmla="*/ 107 h 117"/>
                  <a:gd name="T50" fmla="*/ 81 w 98"/>
                  <a:gd name="T51" fmla="*/ 112 h 117"/>
                  <a:gd name="T52" fmla="*/ 62 w 98"/>
                  <a:gd name="T53" fmla="*/ 117 h 117"/>
                  <a:gd name="T54" fmla="*/ 27 w 98"/>
                  <a:gd name="T55" fmla="*/ 116 h 117"/>
                  <a:gd name="T56" fmla="*/ 15 w 98"/>
                  <a:gd name="T57" fmla="*/ 110 h 117"/>
                  <a:gd name="T58" fmla="*/ 10 w 98"/>
                  <a:gd name="T59" fmla="*/ 105 h 117"/>
                  <a:gd name="T60" fmla="*/ 5 w 98"/>
                  <a:gd name="T61" fmla="*/ 101 h 117"/>
                  <a:gd name="T62" fmla="*/ 0 w 98"/>
                  <a:gd name="T63" fmla="*/ 91 h 117"/>
                  <a:gd name="T64" fmla="*/ 0 w 98"/>
                  <a:gd name="T65" fmla="*/ 35 h 117"/>
                  <a:gd name="T66" fmla="*/ 4 w 98"/>
                  <a:gd name="T67" fmla="*/ 19 h 117"/>
                  <a:gd name="T68" fmla="*/ 8 w 98"/>
                  <a:gd name="T69" fmla="*/ 14 h 117"/>
                  <a:gd name="T70" fmla="*/ 14 w 98"/>
                  <a:gd name="T71" fmla="*/ 9 h 117"/>
                  <a:gd name="T72" fmla="*/ 27 w 98"/>
                  <a:gd name="T73" fmla="*/ 1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98" h="117">
                    <a:moveTo>
                      <a:pt x="37" y="26"/>
                    </a:moveTo>
                    <a:lnTo>
                      <a:pt x="36" y="26"/>
                    </a:lnTo>
                    <a:lnTo>
                      <a:pt x="36" y="26"/>
                    </a:lnTo>
                    <a:lnTo>
                      <a:pt x="33" y="28"/>
                    </a:lnTo>
                    <a:lnTo>
                      <a:pt x="29" y="31"/>
                    </a:lnTo>
                    <a:lnTo>
                      <a:pt x="27" y="35"/>
                    </a:lnTo>
                    <a:lnTo>
                      <a:pt x="27" y="36"/>
                    </a:lnTo>
                    <a:lnTo>
                      <a:pt x="27" y="36"/>
                    </a:lnTo>
                    <a:lnTo>
                      <a:pt x="27" y="84"/>
                    </a:lnTo>
                    <a:lnTo>
                      <a:pt x="27" y="86"/>
                    </a:lnTo>
                    <a:lnTo>
                      <a:pt x="29" y="87"/>
                    </a:lnTo>
                    <a:lnTo>
                      <a:pt x="31" y="89"/>
                    </a:lnTo>
                    <a:lnTo>
                      <a:pt x="33" y="91"/>
                    </a:lnTo>
                    <a:lnTo>
                      <a:pt x="36" y="92"/>
                    </a:lnTo>
                    <a:lnTo>
                      <a:pt x="36" y="92"/>
                    </a:lnTo>
                    <a:lnTo>
                      <a:pt x="37" y="92"/>
                    </a:lnTo>
                    <a:lnTo>
                      <a:pt x="61" y="92"/>
                    </a:lnTo>
                    <a:lnTo>
                      <a:pt x="63" y="92"/>
                    </a:lnTo>
                    <a:lnTo>
                      <a:pt x="65" y="91"/>
                    </a:lnTo>
                    <a:lnTo>
                      <a:pt x="67" y="89"/>
                    </a:lnTo>
                    <a:lnTo>
                      <a:pt x="69" y="87"/>
                    </a:lnTo>
                    <a:lnTo>
                      <a:pt x="71" y="86"/>
                    </a:lnTo>
                    <a:lnTo>
                      <a:pt x="72" y="84"/>
                    </a:lnTo>
                    <a:lnTo>
                      <a:pt x="72" y="36"/>
                    </a:lnTo>
                    <a:lnTo>
                      <a:pt x="72" y="36"/>
                    </a:lnTo>
                    <a:lnTo>
                      <a:pt x="71" y="35"/>
                    </a:lnTo>
                    <a:lnTo>
                      <a:pt x="70" y="32"/>
                    </a:lnTo>
                    <a:lnTo>
                      <a:pt x="68" y="30"/>
                    </a:lnTo>
                    <a:lnTo>
                      <a:pt x="65" y="28"/>
                    </a:lnTo>
                    <a:lnTo>
                      <a:pt x="63" y="26"/>
                    </a:lnTo>
                    <a:lnTo>
                      <a:pt x="62" y="26"/>
                    </a:lnTo>
                    <a:lnTo>
                      <a:pt x="61" y="26"/>
                    </a:lnTo>
                    <a:lnTo>
                      <a:pt x="37" y="26"/>
                    </a:lnTo>
                    <a:close/>
                    <a:moveTo>
                      <a:pt x="37" y="0"/>
                    </a:moveTo>
                    <a:lnTo>
                      <a:pt x="62" y="0"/>
                    </a:lnTo>
                    <a:lnTo>
                      <a:pt x="72" y="1"/>
                    </a:lnTo>
                    <a:lnTo>
                      <a:pt x="81" y="7"/>
                    </a:lnTo>
                    <a:lnTo>
                      <a:pt x="83" y="9"/>
                    </a:lnTo>
                    <a:lnTo>
                      <a:pt x="86" y="12"/>
                    </a:lnTo>
                    <a:lnTo>
                      <a:pt x="89" y="14"/>
                    </a:lnTo>
                    <a:lnTo>
                      <a:pt x="92" y="17"/>
                    </a:lnTo>
                    <a:lnTo>
                      <a:pt x="93" y="19"/>
                    </a:lnTo>
                    <a:lnTo>
                      <a:pt x="97" y="27"/>
                    </a:lnTo>
                    <a:lnTo>
                      <a:pt x="98" y="35"/>
                    </a:lnTo>
                    <a:lnTo>
                      <a:pt x="98" y="83"/>
                    </a:lnTo>
                    <a:lnTo>
                      <a:pt x="97" y="91"/>
                    </a:lnTo>
                    <a:lnTo>
                      <a:pt x="93" y="99"/>
                    </a:lnTo>
                    <a:lnTo>
                      <a:pt x="92" y="101"/>
                    </a:lnTo>
                    <a:lnTo>
                      <a:pt x="89" y="104"/>
                    </a:lnTo>
                    <a:lnTo>
                      <a:pt x="86" y="107"/>
                    </a:lnTo>
                    <a:lnTo>
                      <a:pt x="83" y="110"/>
                    </a:lnTo>
                    <a:lnTo>
                      <a:pt x="81" y="112"/>
                    </a:lnTo>
                    <a:lnTo>
                      <a:pt x="72" y="116"/>
                    </a:lnTo>
                    <a:lnTo>
                      <a:pt x="62" y="117"/>
                    </a:lnTo>
                    <a:lnTo>
                      <a:pt x="37" y="117"/>
                    </a:lnTo>
                    <a:lnTo>
                      <a:pt x="27" y="116"/>
                    </a:lnTo>
                    <a:lnTo>
                      <a:pt x="17" y="112"/>
                    </a:lnTo>
                    <a:lnTo>
                      <a:pt x="15" y="110"/>
                    </a:lnTo>
                    <a:lnTo>
                      <a:pt x="12" y="108"/>
                    </a:lnTo>
                    <a:lnTo>
                      <a:pt x="10" y="105"/>
                    </a:lnTo>
                    <a:lnTo>
                      <a:pt x="7" y="103"/>
                    </a:lnTo>
                    <a:lnTo>
                      <a:pt x="5" y="101"/>
                    </a:lnTo>
                    <a:lnTo>
                      <a:pt x="4" y="99"/>
                    </a:lnTo>
                    <a:lnTo>
                      <a:pt x="0" y="91"/>
                    </a:lnTo>
                    <a:lnTo>
                      <a:pt x="0" y="83"/>
                    </a:lnTo>
                    <a:lnTo>
                      <a:pt x="0" y="35"/>
                    </a:lnTo>
                    <a:lnTo>
                      <a:pt x="0" y="27"/>
                    </a:lnTo>
                    <a:lnTo>
                      <a:pt x="4" y="19"/>
                    </a:lnTo>
                    <a:lnTo>
                      <a:pt x="6" y="17"/>
                    </a:lnTo>
                    <a:lnTo>
                      <a:pt x="8" y="14"/>
                    </a:lnTo>
                    <a:lnTo>
                      <a:pt x="11" y="12"/>
                    </a:lnTo>
                    <a:lnTo>
                      <a:pt x="14" y="9"/>
                    </a:lnTo>
                    <a:lnTo>
                      <a:pt x="17" y="7"/>
                    </a:lnTo>
                    <a:lnTo>
                      <a:pt x="27" y="1"/>
                    </a:lnTo>
                    <a:lnTo>
                      <a:pt x="3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83" name="Freeform 24"/>
              <p:cNvSpPr>
                <a:spLocks/>
              </p:cNvSpPr>
              <p:nvPr userDrawn="1"/>
            </p:nvSpPr>
            <p:spPr bwMode="auto">
              <a:xfrm>
                <a:off x="-755650" y="4465638"/>
                <a:ext cx="77788" cy="92075"/>
              </a:xfrm>
              <a:custGeom>
                <a:avLst/>
                <a:gdLst>
                  <a:gd name="T0" fmla="*/ 61 w 97"/>
                  <a:gd name="T1" fmla="*/ 0 h 117"/>
                  <a:gd name="T2" fmla="*/ 79 w 97"/>
                  <a:gd name="T3" fmla="*/ 8 h 117"/>
                  <a:gd name="T4" fmla="*/ 89 w 97"/>
                  <a:gd name="T5" fmla="*/ 16 h 117"/>
                  <a:gd name="T6" fmla="*/ 97 w 97"/>
                  <a:gd name="T7" fmla="*/ 27 h 117"/>
                  <a:gd name="T8" fmla="*/ 72 w 97"/>
                  <a:gd name="T9" fmla="*/ 34 h 117"/>
                  <a:gd name="T10" fmla="*/ 70 w 97"/>
                  <a:gd name="T11" fmla="*/ 32 h 117"/>
                  <a:gd name="T12" fmla="*/ 67 w 97"/>
                  <a:gd name="T13" fmla="*/ 29 h 117"/>
                  <a:gd name="T14" fmla="*/ 63 w 97"/>
                  <a:gd name="T15" fmla="*/ 26 h 117"/>
                  <a:gd name="T16" fmla="*/ 37 w 97"/>
                  <a:gd name="T17" fmla="*/ 26 h 117"/>
                  <a:gd name="T18" fmla="*/ 32 w 97"/>
                  <a:gd name="T19" fmla="*/ 28 h 117"/>
                  <a:gd name="T20" fmla="*/ 26 w 97"/>
                  <a:gd name="T21" fmla="*/ 34 h 117"/>
                  <a:gd name="T22" fmla="*/ 26 w 97"/>
                  <a:gd name="T23" fmla="*/ 36 h 117"/>
                  <a:gd name="T24" fmla="*/ 26 w 97"/>
                  <a:gd name="T25" fmla="*/ 83 h 117"/>
                  <a:gd name="T26" fmla="*/ 29 w 97"/>
                  <a:gd name="T27" fmla="*/ 87 h 117"/>
                  <a:gd name="T28" fmla="*/ 35 w 97"/>
                  <a:gd name="T29" fmla="*/ 92 h 117"/>
                  <a:gd name="T30" fmla="*/ 36 w 97"/>
                  <a:gd name="T31" fmla="*/ 92 h 117"/>
                  <a:gd name="T32" fmla="*/ 62 w 97"/>
                  <a:gd name="T33" fmla="*/ 92 h 117"/>
                  <a:gd name="T34" fmla="*/ 67 w 97"/>
                  <a:gd name="T35" fmla="*/ 90 h 117"/>
                  <a:gd name="T36" fmla="*/ 71 w 97"/>
                  <a:gd name="T37" fmla="*/ 87 h 117"/>
                  <a:gd name="T38" fmla="*/ 72 w 97"/>
                  <a:gd name="T39" fmla="*/ 85 h 117"/>
                  <a:gd name="T40" fmla="*/ 97 w 97"/>
                  <a:gd name="T41" fmla="*/ 92 h 117"/>
                  <a:gd name="T42" fmla="*/ 90 w 97"/>
                  <a:gd name="T43" fmla="*/ 103 h 117"/>
                  <a:gd name="T44" fmla="*/ 81 w 97"/>
                  <a:gd name="T45" fmla="*/ 111 h 117"/>
                  <a:gd name="T46" fmla="*/ 62 w 97"/>
                  <a:gd name="T47" fmla="*/ 117 h 117"/>
                  <a:gd name="T48" fmla="*/ 26 w 97"/>
                  <a:gd name="T49" fmla="*/ 116 h 117"/>
                  <a:gd name="T50" fmla="*/ 15 w 97"/>
                  <a:gd name="T51" fmla="*/ 110 h 117"/>
                  <a:gd name="T52" fmla="*/ 9 w 97"/>
                  <a:gd name="T53" fmla="*/ 104 h 117"/>
                  <a:gd name="T54" fmla="*/ 5 w 97"/>
                  <a:gd name="T55" fmla="*/ 99 h 117"/>
                  <a:gd name="T56" fmla="*/ 0 w 97"/>
                  <a:gd name="T57" fmla="*/ 83 h 117"/>
                  <a:gd name="T58" fmla="*/ 1 w 97"/>
                  <a:gd name="T59" fmla="*/ 27 h 117"/>
                  <a:gd name="T60" fmla="*/ 6 w 97"/>
                  <a:gd name="T61" fmla="*/ 17 h 117"/>
                  <a:gd name="T62" fmla="*/ 12 w 97"/>
                  <a:gd name="T63" fmla="*/ 12 h 117"/>
                  <a:gd name="T64" fmla="*/ 17 w 97"/>
                  <a:gd name="T65" fmla="*/ 7 h 117"/>
                  <a:gd name="T66" fmla="*/ 36 w 97"/>
                  <a:gd name="T67" fmla="*/ 0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97" h="117">
                    <a:moveTo>
                      <a:pt x="36" y="0"/>
                    </a:moveTo>
                    <a:lnTo>
                      <a:pt x="61" y="0"/>
                    </a:lnTo>
                    <a:lnTo>
                      <a:pt x="71" y="2"/>
                    </a:lnTo>
                    <a:lnTo>
                      <a:pt x="79" y="8"/>
                    </a:lnTo>
                    <a:lnTo>
                      <a:pt x="84" y="11"/>
                    </a:lnTo>
                    <a:lnTo>
                      <a:pt x="89" y="16"/>
                    </a:lnTo>
                    <a:lnTo>
                      <a:pt x="93" y="22"/>
                    </a:lnTo>
                    <a:lnTo>
                      <a:pt x="97" y="27"/>
                    </a:lnTo>
                    <a:lnTo>
                      <a:pt x="72" y="34"/>
                    </a:lnTo>
                    <a:lnTo>
                      <a:pt x="72" y="34"/>
                    </a:lnTo>
                    <a:lnTo>
                      <a:pt x="71" y="33"/>
                    </a:lnTo>
                    <a:lnTo>
                      <a:pt x="70" y="32"/>
                    </a:lnTo>
                    <a:lnTo>
                      <a:pt x="68" y="31"/>
                    </a:lnTo>
                    <a:lnTo>
                      <a:pt x="67" y="29"/>
                    </a:lnTo>
                    <a:lnTo>
                      <a:pt x="65" y="27"/>
                    </a:lnTo>
                    <a:lnTo>
                      <a:pt x="63" y="26"/>
                    </a:lnTo>
                    <a:lnTo>
                      <a:pt x="61" y="26"/>
                    </a:lnTo>
                    <a:lnTo>
                      <a:pt x="37" y="26"/>
                    </a:lnTo>
                    <a:lnTo>
                      <a:pt x="35" y="26"/>
                    </a:lnTo>
                    <a:lnTo>
                      <a:pt x="32" y="28"/>
                    </a:lnTo>
                    <a:lnTo>
                      <a:pt x="29" y="31"/>
                    </a:lnTo>
                    <a:lnTo>
                      <a:pt x="26" y="34"/>
                    </a:lnTo>
                    <a:lnTo>
                      <a:pt x="26" y="35"/>
                    </a:lnTo>
                    <a:lnTo>
                      <a:pt x="26" y="36"/>
                    </a:lnTo>
                    <a:lnTo>
                      <a:pt x="26" y="82"/>
                    </a:lnTo>
                    <a:lnTo>
                      <a:pt x="26" y="83"/>
                    </a:lnTo>
                    <a:lnTo>
                      <a:pt x="27" y="84"/>
                    </a:lnTo>
                    <a:lnTo>
                      <a:pt x="29" y="87"/>
                    </a:lnTo>
                    <a:lnTo>
                      <a:pt x="32" y="90"/>
                    </a:lnTo>
                    <a:lnTo>
                      <a:pt x="35" y="92"/>
                    </a:lnTo>
                    <a:lnTo>
                      <a:pt x="35" y="92"/>
                    </a:lnTo>
                    <a:lnTo>
                      <a:pt x="36" y="92"/>
                    </a:lnTo>
                    <a:lnTo>
                      <a:pt x="37" y="92"/>
                    </a:lnTo>
                    <a:lnTo>
                      <a:pt x="62" y="92"/>
                    </a:lnTo>
                    <a:lnTo>
                      <a:pt x="64" y="92"/>
                    </a:lnTo>
                    <a:lnTo>
                      <a:pt x="67" y="90"/>
                    </a:lnTo>
                    <a:lnTo>
                      <a:pt x="69" y="89"/>
                    </a:lnTo>
                    <a:lnTo>
                      <a:pt x="71" y="87"/>
                    </a:lnTo>
                    <a:lnTo>
                      <a:pt x="72" y="85"/>
                    </a:lnTo>
                    <a:lnTo>
                      <a:pt x="72" y="85"/>
                    </a:lnTo>
                    <a:lnTo>
                      <a:pt x="73" y="84"/>
                    </a:lnTo>
                    <a:lnTo>
                      <a:pt x="97" y="92"/>
                    </a:lnTo>
                    <a:lnTo>
                      <a:pt x="94" y="97"/>
                    </a:lnTo>
                    <a:lnTo>
                      <a:pt x="90" y="103"/>
                    </a:lnTo>
                    <a:lnTo>
                      <a:pt x="85" y="108"/>
                    </a:lnTo>
                    <a:lnTo>
                      <a:pt x="81" y="111"/>
                    </a:lnTo>
                    <a:lnTo>
                      <a:pt x="72" y="115"/>
                    </a:lnTo>
                    <a:lnTo>
                      <a:pt x="62" y="117"/>
                    </a:lnTo>
                    <a:lnTo>
                      <a:pt x="36" y="117"/>
                    </a:lnTo>
                    <a:lnTo>
                      <a:pt x="26" y="116"/>
                    </a:lnTo>
                    <a:lnTo>
                      <a:pt x="17" y="112"/>
                    </a:lnTo>
                    <a:lnTo>
                      <a:pt x="15" y="110"/>
                    </a:lnTo>
                    <a:lnTo>
                      <a:pt x="12" y="107"/>
                    </a:lnTo>
                    <a:lnTo>
                      <a:pt x="9" y="104"/>
                    </a:lnTo>
                    <a:lnTo>
                      <a:pt x="6" y="101"/>
                    </a:lnTo>
                    <a:lnTo>
                      <a:pt x="5" y="99"/>
                    </a:lnTo>
                    <a:lnTo>
                      <a:pt x="1" y="91"/>
                    </a:lnTo>
                    <a:lnTo>
                      <a:pt x="0" y="83"/>
                    </a:lnTo>
                    <a:lnTo>
                      <a:pt x="0" y="35"/>
                    </a:lnTo>
                    <a:lnTo>
                      <a:pt x="1" y="27"/>
                    </a:lnTo>
                    <a:lnTo>
                      <a:pt x="5" y="19"/>
                    </a:lnTo>
                    <a:lnTo>
                      <a:pt x="6" y="17"/>
                    </a:lnTo>
                    <a:lnTo>
                      <a:pt x="9" y="14"/>
                    </a:lnTo>
                    <a:lnTo>
                      <a:pt x="12" y="12"/>
                    </a:lnTo>
                    <a:lnTo>
                      <a:pt x="15" y="9"/>
                    </a:lnTo>
                    <a:lnTo>
                      <a:pt x="17" y="7"/>
                    </a:lnTo>
                    <a:lnTo>
                      <a:pt x="26" y="1"/>
                    </a:lnTo>
                    <a:lnTo>
                      <a:pt x="3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84" name="Freeform 25"/>
              <p:cNvSpPr>
                <a:spLocks/>
              </p:cNvSpPr>
              <p:nvPr userDrawn="1"/>
            </p:nvSpPr>
            <p:spPr bwMode="auto">
              <a:xfrm>
                <a:off x="-655638" y="4432300"/>
                <a:ext cx="77788" cy="125413"/>
              </a:xfrm>
              <a:custGeom>
                <a:avLst/>
                <a:gdLst>
                  <a:gd name="T0" fmla="*/ 0 w 98"/>
                  <a:gd name="T1" fmla="*/ 0 h 158"/>
                  <a:gd name="T2" fmla="*/ 27 w 98"/>
                  <a:gd name="T3" fmla="*/ 0 h 158"/>
                  <a:gd name="T4" fmla="*/ 27 w 98"/>
                  <a:gd name="T5" fmla="*/ 49 h 158"/>
                  <a:gd name="T6" fmla="*/ 30 w 98"/>
                  <a:gd name="T7" fmla="*/ 47 h 158"/>
                  <a:gd name="T8" fmla="*/ 34 w 98"/>
                  <a:gd name="T9" fmla="*/ 44 h 158"/>
                  <a:gd name="T10" fmla="*/ 38 w 98"/>
                  <a:gd name="T11" fmla="*/ 43 h 158"/>
                  <a:gd name="T12" fmla="*/ 43 w 98"/>
                  <a:gd name="T13" fmla="*/ 42 h 158"/>
                  <a:gd name="T14" fmla="*/ 62 w 98"/>
                  <a:gd name="T15" fmla="*/ 42 h 158"/>
                  <a:gd name="T16" fmla="*/ 72 w 98"/>
                  <a:gd name="T17" fmla="*/ 43 h 158"/>
                  <a:gd name="T18" fmla="*/ 81 w 98"/>
                  <a:gd name="T19" fmla="*/ 49 h 158"/>
                  <a:gd name="T20" fmla="*/ 83 w 98"/>
                  <a:gd name="T21" fmla="*/ 50 h 158"/>
                  <a:gd name="T22" fmla="*/ 86 w 98"/>
                  <a:gd name="T23" fmla="*/ 53 h 158"/>
                  <a:gd name="T24" fmla="*/ 88 w 98"/>
                  <a:gd name="T25" fmla="*/ 55 h 158"/>
                  <a:gd name="T26" fmla="*/ 90 w 98"/>
                  <a:gd name="T27" fmla="*/ 58 h 158"/>
                  <a:gd name="T28" fmla="*/ 92 w 98"/>
                  <a:gd name="T29" fmla="*/ 60 h 158"/>
                  <a:gd name="T30" fmla="*/ 94 w 98"/>
                  <a:gd name="T31" fmla="*/ 62 h 158"/>
                  <a:gd name="T32" fmla="*/ 97 w 98"/>
                  <a:gd name="T33" fmla="*/ 69 h 158"/>
                  <a:gd name="T34" fmla="*/ 98 w 98"/>
                  <a:gd name="T35" fmla="*/ 78 h 158"/>
                  <a:gd name="T36" fmla="*/ 98 w 98"/>
                  <a:gd name="T37" fmla="*/ 158 h 158"/>
                  <a:gd name="T38" fmla="*/ 72 w 98"/>
                  <a:gd name="T39" fmla="*/ 158 h 158"/>
                  <a:gd name="T40" fmla="*/ 72 w 98"/>
                  <a:gd name="T41" fmla="*/ 78 h 158"/>
                  <a:gd name="T42" fmla="*/ 72 w 98"/>
                  <a:gd name="T43" fmla="*/ 77 h 158"/>
                  <a:gd name="T44" fmla="*/ 72 w 98"/>
                  <a:gd name="T45" fmla="*/ 77 h 158"/>
                  <a:gd name="T46" fmla="*/ 69 w 98"/>
                  <a:gd name="T47" fmla="*/ 74 h 158"/>
                  <a:gd name="T48" fmla="*/ 66 w 98"/>
                  <a:gd name="T49" fmla="*/ 71 h 158"/>
                  <a:gd name="T50" fmla="*/ 63 w 98"/>
                  <a:gd name="T51" fmla="*/ 68 h 158"/>
                  <a:gd name="T52" fmla="*/ 63 w 98"/>
                  <a:gd name="T53" fmla="*/ 68 h 158"/>
                  <a:gd name="T54" fmla="*/ 62 w 98"/>
                  <a:gd name="T55" fmla="*/ 68 h 158"/>
                  <a:gd name="T56" fmla="*/ 44 w 98"/>
                  <a:gd name="T57" fmla="*/ 68 h 158"/>
                  <a:gd name="T58" fmla="*/ 39 w 98"/>
                  <a:gd name="T59" fmla="*/ 69 h 158"/>
                  <a:gd name="T60" fmla="*/ 35 w 98"/>
                  <a:gd name="T61" fmla="*/ 72 h 158"/>
                  <a:gd name="T62" fmla="*/ 30 w 98"/>
                  <a:gd name="T63" fmla="*/ 76 h 158"/>
                  <a:gd name="T64" fmla="*/ 27 w 98"/>
                  <a:gd name="T65" fmla="*/ 80 h 158"/>
                  <a:gd name="T66" fmla="*/ 27 w 98"/>
                  <a:gd name="T67" fmla="*/ 158 h 158"/>
                  <a:gd name="T68" fmla="*/ 0 w 98"/>
                  <a:gd name="T69" fmla="*/ 158 h 158"/>
                  <a:gd name="T70" fmla="*/ 0 w 98"/>
                  <a:gd name="T71" fmla="*/ 0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98" h="158">
                    <a:moveTo>
                      <a:pt x="0" y="0"/>
                    </a:moveTo>
                    <a:lnTo>
                      <a:pt x="27" y="0"/>
                    </a:lnTo>
                    <a:lnTo>
                      <a:pt x="27" y="49"/>
                    </a:lnTo>
                    <a:lnTo>
                      <a:pt x="30" y="47"/>
                    </a:lnTo>
                    <a:lnTo>
                      <a:pt x="34" y="44"/>
                    </a:lnTo>
                    <a:lnTo>
                      <a:pt x="38" y="43"/>
                    </a:lnTo>
                    <a:lnTo>
                      <a:pt x="43" y="42"/>
                    </a:lnTo>
                    <a:lnTo>
                      <a:pt x="62" y="42"/>
                    </a:lnTo>
                    <a:lnTo>
                      <a:pt x="72" y="43"/>
                    </a:lnTo>
                    <a:lnTo>
                      <a:pt x="81" y="49"/>
                    </a:lnTo>
                    <a:lnTo>
                      <a:pt x="83" y="50"/>
                    </a:lnTo>
                    <a:lnTo>
                      <a:pt x="86" y="53"/>
                    </a:lnTo>
                    <a:lnTo>
                      <a:pt x="88" y="55"/>
                    </a:lnTo>
                    <a:lnTo>
                      <a:pt x="90" y="58"/>
                    </a:lnTo>
                    <a:lnTo>
                      <a:pt x="92" y="60"/>
                    </a:lnTo>
                    <a:lnTo>
                      <a:pt x="94" y="62"/>
                    </a:lnTo>
                    <a:lnTo>
                      <a:pt x="97" y="69"/>
                    </a:lnTo>
                    <a:lnTo>
                      <a:pt x="98" y="78"/>
                    </a:lnTo>
                    <a:lnTo>
                      <a:pt x="98" y="158"/>
                    </a:lnTo>
                    <a:lnTo>
                      <a:pt x="72" y="158"/>
                    </a:lnTo>
                    <a:lnTo>
                      <a:pt x="72" y="78"/>
                    </a:lnTo>
                    <a:lnTo>
                      <a:pt x="72" y="77"/>
                    </a:lnTo>
                    <a:lnTo>
                      <a:pt x="72" y="77"/>
                    </a:lnTo>
                    <a:lnTo>
                      <a:pt x="69" y="74"/>
                    </a:lnTo>
                    <a:lnTo>
                      <a:pt x="66" y="71"/>
                    </a:lnTo>
                    <a:lnTo>
                      <a:pt x="63" y="68"/>
                    </a:lnTo>
                    <a:lnTo>
                      <a:pt x="63" y="68"/>
                    </a:lnTo>
                    <a:lnTo>
                      <a:pt x="62" y="68"/>
                    </a:lnTo>
                    <a:lnTo>
                      <a:pt x="44" y="68"/>
                    </a:lnTo>
                    <a:lnTo>
                      <a:pt x="39" y="69"/>
                    </a:lnTo>
                    <a:lnTo>
                      <a:pt x="35" y="72"/>
                    </a:lnTo>
                    <a:lnTo>
                      <a:pt x="30" y="76"/>
                    </a:lnTo>
                    <a:lnTo>
                      <a:pt x="27" y="80"/>
                    </a:lnTo>
                    <a:lnTo>
                      <a:pt x="27" y="158"/>
                    </a:lnTo>
                    <a:lnTo>
                      <a:pt x="0" y="15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85" name="Freeform 26"/>
              <p:cNvSpPr>
                <a:spLocks/>
              </p:cNvSpPr>
              <p:nvPr userDrawn="1"/>
            </p:nvSpPr>
            <p:spPr bwMode="auto">
              <a:xfrm>
                <a:off x="-552450" y="4465638"/>
                <a:ext cx="79375" cy="92075"/>
              </a:xfrm>
              <a:custGeom>
                <a:avLst/>
                <a:gdLst>
                  <a:gd name="T0" fmla="*/ 62 w 99"/>
                  <a:gd name="T1" fmla="*/ 0 h 117"/>
                  <a:gd name="T2" fmla="*/ 81 w 99"/>
                  <a:gd name="T3" fmla="*/ 7 h 117"/>
                  <a:gd name="T4" fmla="*/ 90 w 99"/>
                  <a:gd name="T5" fmla="*/ 15 h 117"/>
                  <a:gd name="T6" fmla="*/ 98 w 99"/>
                  <a:gd name="T7" fmla="*/ 26 h 117"/>
                  <a:gd name="T8" fmla="*/ 73 w 99"/>
                  <a:gd name="T9" fmla="*/ 33 h 117"/>
                  <a:gd name="T10" fmla="*/ 71 w 99"/>
                  <a:gd name="T11" fmla="*/ 31 h 117"/>
                  <a:gd name="T12" fmla="*/ 67 w 99"/>
                  <a:gd name="T13" fmla="*/ 28 h 117"/>
                  <a:gd name="T14" fmla="*/ 63 w 99"/>
                  <a:gd name="T15" fmla="*/ 26 h 117"/>
                  <a:gd name="T16" fmla="*/ 37 w 99"/>
                  <a:gd name="T17" fmla="*/ 26 h 117"/>
                  <a:gd name="T18" fmla="*/ 34 w 99"/>
                  <a:gd name="T19" fmla="*/ 26 h 117"/>
                  <a:gd name="T20" fmla="*/ 32 w 99"/>
                  <a:gd name="T21" fmla="*/ 29 h 117"/>
                  <a:gd name="T22" fmla="*/ 28 w 99"/>
                  <a:gd name="T23" fmla="*/ 33 h 117"/>
                  <a:gd name="T24" fmla="*/ 28 w 99"/>
                  <a:gd name="T25" fmla="*/ 34 h 117"/>
                  <a:gd name="T26" fmla="*/ 28 w 99"/>
                  <a:gd name="T27" fmla="*/ 41 h 117"/>
                  <a:gd name="T28" fmla="*/ 29 w 99"/>
                  <a:gd name="T29" fmla="*/ 43 h 117"/>
                  <a:gd name="T30" fmla="*/ 32 w 99"/>
                  <a:gd name="T31" fmla="*/ 45 h 117"/>
                  <a:gd name="T32" fmla="*/ 50 w 99"/>
                  <a:gd name="T33" fmla="*/ 47 h 117"/>
                  <a:gd name="T34" fmla="*/ 73 w 99"/>
                  <a:gd name="T35" fmla="*/ 49 h 117"/>
                  <a:gd name="T36" fmla="*/ 92 w 99"/>
                  <a:gd name="T37" fmla="*/ 56 h 117"/>
                  <a:gd name="T38" fmla="*/ 99 w 99"/>
                  <a:gd name="T39" fmla="*/ 76 h 117"/>
                  <a:gd name="T40" fmla="*/ 98 w 99"/>
                  <a:gd name="T41" fmla="*/ 92 h 117"/>
                  <a:gd name="T42" fmla="*/ 93 w 99"/>
                  <a:gd name="T43" fmla="*/ 101 h 117"/>
                  <a:gd name="T44" fmla="*/ 88 w 99"/>
                  <a:gd name="T45" fmla="*/ 107 h 117"/>
                  <a:gd name="T46" fmla="*/ 83 w 99"/>
                  <a:gd name="T47" fmla="*/ 111 h 117"/>
                  <a:gd name="T48" fmla="*/ 64 w 99"/>
                  <a:gd name="T49" fmla="*/ 117 h 117"/>
                  <a:gd name="T50" fmla="*/ 25 w 99"/>
                  <a:gd name="T51" fmla="*/ 115 h 117"/>
                  <a:gd name="T52" fmla="*/ 12 w 99"/>
                  <a:gd name="T53" fmla="*/ 108 h 117"/>
                  <a:gd name="T54" fmla="*/ 3 w 99"/>
                  <a:gd name="T55" fmla="*/ 97 h 117"/>
                  <a:gd name="T56" fmla="*/ 24 w 99"/>
                  <a:gd name="T57" fmla="*/ 84 h 117"/>
                  <a:gd name="T58" fmla="*/ 26 w 99"/>
                  <a:gd name="T59" fmla="*/ 87 h 117"/>
                  <a:gd name="T60" fmla="*/ 31 w 99"/>
                  <a:gd name="T61" fmla="*/ 90 h 117"/>
                  <a:gd name="T62" fmla="*/ 35 w 99"/>
                  <a:gd name="T63" fmla="*/ 92 h 117"/>
                  <a:gd name="T64" fmla="*/ 65 w 99"/>
                  <a:gd name="T65" fmla="*/ 92 h 117"/>
                  <a:gd name="T66" fmla="*/ 69 w 99"/>
                  <a:gd name="T67" fmla="*/ 89 h 117"/>
                  <a:gd name="T68" fmla="*/ 73 w 99"/>
                  <a:gd name="T69" fmla="*/ 85 h 117"/>
                  <a:gd name="T70" fmla="*/ 73 w 99"/>
                  <a:gd name="T71" fmla="*/ 76 h 117"/>
                  <a:gd name="T72" fmla="*/ 72 w 99"/>
                  <a:gd name="T73" fmla="*/ 74 h 117"/>
                  <a:gd name="T74" fmla="*/ 70 w 99"/>
                  <a:gd name="T75" fmla="*/ 73 h 117"/>
                  <a:gd name="T76" fmla="*/ 42 w 99"/>
                  <a:gd name="T77" fmla="*/ 71 h 117"/>
                  <a:gd name="T78" fmla="*/ 17 w 99"/>
                  <a:gd name="T79" fmla="*/ 67 h 117"/>
                  <a:gd name="T80" fmla="*/ 4 w 99"/>
                  <a:gd name="T81" fmla="*/ 54 h 117"/>
                  <a:gd name="T82" fmla="*/ 2 w 99"/>
                  <a:gd name="T83" fmla="*/ 35 h 117"/>
                  <a:gd name="T84" fmla="*/ 7 w 99"/>
                  <a:gd name="T85" fmla="*/ 19 h 117"/>
                  <a:gd name="T86" fmla="*/ 25 w 99"/>
                  <a:gd name="T87" fmla="*/ 2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99" h="117">
                    <a:moveTo>
                      <a:pt x="37" y="0"/>
                    </a:moveTo>
                    <a:lnTo>
                      <a:pt x="62" y="0"/>
                    </a:lnTo>
                    <a:lnTo>
                      <a:pt x="72" y="2"/>
                    </a:lnTo>
                    <a:lnTo>
                      <a:pt x="81" y="7"/>
                    </a:lnTo>
                    <a:lnTo>
                      <a:pt x="85" y="10"/>
                    </a:lnTo>
                    <a:lnTo>
                      <a:pt x="90" y="15"/>
                    </a:lnTo>
                    <a:lnTo>
                      <a:pt x="95" y="21"/>
                    </a:lnTo>
                    <a:lnTo>
                      <a:pt x="98" y="26"/>
                    </a:lnTo>
                    <a:lnTo>
                      <a:pt x="74" y="34"/>
                    </a:lnTo>
                    <a:lnTo>
                      <a:pt x="73" y="33"/>
                    </a:lnTo>
                    <a:lnTo>
                      <a:pt x="73" y="33"/>
                    </a:lnTo>
                    <a:lnTo>
                      <a:pt x="71" y="31"/>
                    </a:lnTo>
                    <a:lnTo>
                      <a:pt x="69" y="30"/>
                    </a:lnTo>
                    <a:lnTo>
                      <a:pt x="67" y="28"/>
                    </a:lnTo>
                    <a:lnTo>
                      <a:pt x="65" y="26"/>
                    </a:lnTo>
                    <a:lnTo>
                      <a:pt x="63" y="26"/>
                    </a:lnTo>
                    <a:lnTo>
                      <a:pt x="38" y="26"/>
                    </a:lnTo>
                    <a:lnTo>
                      <a:pt x="37" y="26"/>
                    </a:lnTo>
                    <a:lnTo>
                      <a:pt x="36" y="26"/>
                    </a:lnTo>
                    <a:lnTo>
                      <a:pt x="34" y="26"/>
                    </a:lnTo>
                    <a:lnTo>
                      <a:pt x="33" y="27"/>
                    </a:lnTo>
                    <a:lnTo>
                      <a:pt x="32" y="29"/>
                    </a:lnTo>
                    <a:lnTo>
                      <a:pt x="30" y="30"/>
                    </a:lnTo>
                    <a:lnTo>
                      <a:pt x="28" y="33"/>
                    </a:lnTo>
                    <a:lnTo>
                      <a:pt x="28" y="33"/>
                    </a:lnTo>
                    <a:lnTo>
                      <a:pt x="28" y="34"/>
                    </a:lnTo>
                    <a:lnTo>
                      <a:pt x="28" y="35"/>
                    </a:lnTo>
                    <a:lnTo>
                      <a:pt x="28" y="41"/>
                    </a:lnTo>
                    <a:lnTo>
                      <a:pt x="28" y="42"/>
                    </a:lnTo>
                    <a:lnTo>
                      <a:pt x="29" y="43"/>
                    </a:lnTo>
                    <a:lnTo>
                      <a:pt x="30" y="44"/>
                    </a:lnTo>
                    <a:lnTo>
                      <a:pt x="32" y="45"/>
                    </a:lnTo>
                    <a:lnTo>
                      <a:pt x="39" y="46"/>
                    </a:lnTo>
                    <a:lnTo>
                      <a:pt x="50" y="47"/>
                    </a:lnTo>
                    <a:lnTo>
                      <a:pt x="62" y="48"/>
                    </a:lnTo>
                    <a:lnTo>
                      <a:pt x="73" y="49"/>
                    </a:lnTo>
                    <a:lnTo>
                      <a:pt x="83" y="51"/>
                    </a:lnTo>
                    <a:lnTo>
                      <a:pt x="92" y="56"/>
                    </a:lnTo>
                    <a:lnTo>
                      <a:pt x="97" y="65"/>
                    </a:lnTo>
                    <a:lnTo>
                      <a:pt x="99" y="76"/>
                    </a:lnTo>
                    <a:lnTo>
                      <a:pt x="99" y="83"/>
                    </a:lnTo>
                    <a:lnTo>
                      <a:pt x="98" y="92"/>
                    </a:lnTo>
                    <a:lnTo>
                      <a:pt x="94" y="99"/>
                    </a:lnTo>
                    <a:lnTo>
                      <a:pt x="93" y="101"/>
                    </a:lnTo>
                    <a:lnTo>
                      <a:pt x="90" y="104"/>
                    </a:lnTo>
                    <a:lnTo>
                      <a:pt x="88" y="107"/>
                    </a:lnTo>
                    <a:lnTo>
                      <a:pt x="85" y="109"/>
                    </a:lnTo>
                    <a:lnTo>
                      <a:pt x="83" y="111"/>
                    </a:lnTo>
                    <a:lnTo>
                      <a:pt x="74" y="116"/>
                    </a:lnTo>
                    <a:lnTo>
                      <a:pt x="64" y="117"/>
                    </a:lnTo>
                    <a:lnTo>
                      <a:pt x="35" y="117"/>
                    </a:lnTo>
                    <a:lnTo>
                      <a:pt x="25" y="115"/>
                    </a:lnTo>
                    <a:lnTo>
                      <a:pt x="17" y="111"/>
                    </a:lnTo>
                    <a:lnTo>
                      <a:pt x="12" y="108"/>
                    </a:lnTo>
                    <a:lnTo>
                      <a:pt x="8" y="102"/>
                    </a:lnTo>
                    <a:lnTo>
                      <a:pt x="3" y="97"/>
                    </a:lnTo>
                    <a:lnTo>
                      <a:pt x="0" y="91"/>
                    </a:lnTo>
                    <a:lnTo>
                      <a:pt x="24" y="84"/>
                    </a:lnTo>
                    <a:lnTo>
                      <a:pt x="25" y="85"/>
                    </a:lnTo>
                    <a:lnTo>
                      <a:pt x="26" y="87"/>
                    </a:lnTo>
                    <a:lnTo>
                      <a:pt x="28" y="88"/>
                    </a:lnTo>
                    <a:lnTo>
                      <a:pt x="31" y="90"/>
                    </a:lnTo>
                    <a:lnTo>
                      <a:pt x="33" y="92"/>
                    </a:lnTo>
                    <a:lnTo>
                      <a:pt x="35" y="92"/>
                    </a:lnTo>
                    <a:lnTo>
                      <a:pt x="64" y="92"/>
                    </a:lnTo>
                    <a:lnTo>
                      <a:pt x="65" y="92"/>
                    </a:lnTo>
                    <a:lnTo>
                      <a:pt x="67" y="91"/>
                    </a:lnTo>
                    <a:lnTo>
                      <a:pt x="69" y="89"/>
                    </a:lnTo>
                    <a:lnTo>
                      <a:pt x="71" y="87"/>
                    </a:lnTo>
                    <a:lnTo>
                      <a:pt x="73" y="85"/>
                    </a:lnTo>
                    <a:lnTo>
                      <a:pt x="73" y="83"/>
                    </a:lnTo>
                    <a:lnTo>
                      <a:pt x="73" y="76"/>
                    </a:lnTo>
                    <a:lnTo>
                      <a:pt x="73" y="75"/>
                    </a:lnTo>
                    <a:lnTo>
                      <a:pt x="72" y="74"/>
                    </a:lnTo>
                    <a:lnTo>
                      <a:pt x="71" y="73"/>
                    </a:lnTo>
                    <a:lnTo>
                      <a:pt x="70" y="73"/>
                    </a:lnTo>
                    <a:lnTo>
                      <a:pt x="58" y="72"/>
                    </a:lnTo>
                    <a:lnTo>
                      <a:pt x="42" y="71"/>
                    </a:lnTo>
                    <a:lnTo>
                      <a:pt x="27" y="69"/>
                    </a:lnTo>
                    <a:lnTo>
                      <a:pt x="17" y="67"/>
                    </a:lnTo>
                    <a:lnTo>
                      <a:pt x="9" y="62"/>
                    </a:lnTo>
                    <a:lnTo>
                      <a:pt x="4" y="54"/>
                    </a:lnTo>
                    <a:lnTo>
                      <a:pt x="2" y="43"/>
                    </a:lnTo>
                    <a:lnTo>
                      <a:pt x="2" y="35"/>
                    </a:lnTo>
                    <a:lnTo>
                      <a:pt x="3" y="26"/>
                    </a:lnTo>
                    <a:lnTo>
                      <a:pt x="7" y="19"/>
                    </a:lnTo>
                    <a:lnTo>
                      <a:pt x="15" y="9"/>
                    </a:lnTo>
                    <a:lnTo>
                      <a:pt x="25" y="2"/>
                    </a:lnTo>
                    <a:lnTo>
                      <a:pt x="3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86" name="Freeform 27"/>
              <p:cNvSpPr>
                <a:spLocks/>
              </p:cNvSpPr>
              <p:nvPr userDrawn="1"/>
            </p:nvSpPr>
            <p:spPr bwMode="auto">
              <a:xfrm>
                <a:off x="-449263" y="4465638"/>
                <a:ext cx="77788" cy="92075"/>
              </a:xfrm>
              <a:custGeom>
                <a:avLst/>
                <a:gdLst>
                  <a:gd name="T0" fmla="*/ 62 w 99"/>
                  <a:gd name="T1" fmla="*/ 0 h 117"/>
                  <a:gd name="T2" fmla="*/ 81 w 99"/>
                  <a:gd name="T3" fmla="*/ 8 h 117"/>
                  <a:gd name="T4" fmla="*/ 90 w 99"/>
                  <a:gd name="T5" fmla="*/ 16 h 117"/>
                  <a:gd name="T6" fmla="*/ 98 w 99"/>
                  <a:gd name="T7" fmla="*/ 27 h 117"/>
                  <a:gd name="T8" fmla="*/ 73 w 99"/>
                  <a:gd name="T9" fmla="*/ 34 h 117"/>
                  <a:gd name="T10" fmla="*/ 71 w 99"/>
                  <a:gd name="T11" fmla="*/ 32 h 117"/>
                  <a:gd name="T12" fmla="*/ 68 w 99"/>
                  <a:gd name="T13" fmla="*/ 29 h 117"/>
                  <a:gd name="T14" fmla="*/ 64 w 99"/>
                  <a:gd name="T15" fmla="*/ 26 h 117"/>
                  <a:gd name="T16" fmla="*/ 37 w 99"/>
                  <a:gd name="T17" fmla="*/ 26 h 117"/>
                  <a:gd name="T18" fmla="*/ 32 w 99"/>
                  <a:gd name="T19" fmla="*/ 28 h 117"/>
                  <a:gd name="T20" fmla="*/ 27 w 99"/>
                  <a:gd name="T21" fmla="*/ 34 h 117"/>
                  <a:gd name="T22" fmla="*/ 27 w 99"/>
                  <a:gd name="T23" fmla="*/ 36 h 117"/>
                  <a:gd name="T24" fmla="*/ 27 w 99"/>
                  <a:gd name="T25" fmla="*/ 83 h 117"/>
                  <a:gd name="T26" fmla="*/ 29 w 99"/>
                  <a:gd name="T27" fmla="*/ 87 h 117"/>
                  <a:gd name="T28" fmla="*/ 36 w 99"/>
                  <a:gd name="T29" fmla="*/ 92 h 117"/>
                  <a:gd name="T30" fmla="*/ 36 w 99"/>
                  <a:gd name="T31" fmla="*/ 92 h 117"/>
                  <a:gd name="T32" fmla="*/ 64 w 99"/>
                  <a:gd name="T33" fmla="*/ 92 h 117"/>
                  <a:gd name="T34" fmla="*/ 68 w 99"/>
                  <a:gd name="T35" fmla="*/ 90 h 117"/>
                  <a:gd name="T36" fmla="*/ 72 w 99"/>
                  <a:gd name="T37" fmla="*/ 87 h 117"/>
                  <a:gd name="T38" fmla="*/ 74 w 99"/>
                  <a:gd name="T39" fmla="*/ 85 h 117"/>
                  <a:gd name="T40" fmla="*/ 99 w 99"/>
                  <a:gd name="T41" fmla="*/ 92 h 117"/>
                  <a:gd name="T42" fmla="*/ 91 w 99"/>
                  <a:gd name="T43" fmla="*/ 103 h 117"/>
                  <a:gd name="T44" fmla="*/ 82 w 99"/>
                  <a:gd name="T45" fmla="*/ 111 h 117"/>
                  <a:gd name="T46" fmla="*/ 63 w 99"/>
                  <a:gd name="T47" fmla="*/ 117 h 117"/>
                  <a:gd name="T48" fmla="*/ 27 w 99"/>
                  <a:gd name="T49" fmla="*/ 116 h 117"/>
                  <a:gd name="T50" fmla="*/ 15 w 99"/>
                  <a:gd name="T51" fmla="*/ 110 h 117"/>
                  <a:gd name="T52" fmla="*/ 9 w 99"/>
                  <a:gd name="T53" fmla="*/ 104 h 117"/>
                  <a:gd name="T54" fmla="*/ 5 w 99"/>
                  <a:gd name="T55" fmla="*/ 99 h 117"/>
                  <a:gd name="T56" fmla="*/ 0 w 99"/>
                  <a:gd name="T57" fmla="*/ 83 h 117"/>
                  <a:gd name="T58" fmla="*/ 1 w 99"/>
                  <a:gd name="T59" fmla="*/ 27 h 117"/>
                  <a:gd name="T60" fmla="*/ 7 w 99"/>
                  <a:gd name="T61" fmla="*/ 17 h 117"/>
                  <a:gd name="T62" fmla="*/ 12 w 99"/>
                  <a:gd name="T63" fmla="*/ 12 h 117"/>
                  <a:gd name="T64" fmla="*/ 18 w 99"/>
                  <a:gd name="T65" fmla="*/ 7 h 117"/>
                  <a:gd name="T66" fmla="*/ 37 w 99"/>
                  <a:gd name="T67" fmla="*/ 0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99" h="117">
                    <a:moveTo>
                      <a:pt x="37" y="0"/>
                    </a:moveTo>
                    <a:lnTo>
                      <a:pt x="62" y="0"/>
                    </a:lnTo>
                    <a:lnTo>
                      <a:pt x="72" y="2"/>
                    </a:lnTo>
                    <a:lnTo>
                      <a:pt x="81" y="8"/>
                    </a:lnTo>
                    <a:lnTo>
                      <a:pt x="85" y="11"/>
                    </a:lnTo>
                    <a:lnTo>
                      <a:pt x="90" y="16"/>
                    </a:lnTo>
                    <a:lnTo>
                      <a:pt x="95" y="22"/>
                    </a:lnTo>
                    <a:lnTo>
                      <a:pt x="98" y="27"/>
                    </a:lnTo>
                    <a:lnTo>
                      <a:pt x="73" y="34"/>
                    </a:lnTo>
                    <a:lnTo>
                      <a:pt x="73" y="34"/>
                    </a:lnTo>
                    <a:lnTo>
                      <a:pt x="73" y="33"/>
                    </a:lnTo>
                    <a:lnTo>
                      <a:pt x="71" y="32"/>
                    </a:lnTo>
                    <a:lnTo>
                      <a:pt x="70" y="31"/>
                    </a:lnTo>
                    <a:lnTo>
                      <a:pt x="68" y="29"/>
                    </a:lnTo>
                    <a:lnTo>
                      <a:pt x="66" y="27"/>
                    </a:lnTo>
                    <a:lnTo>
                      <a:pt x="64" y="26"/>
                    </a:lnTo>
                    <a:lnTo>
                      <a:pt x="63" y="26"/>
                    </a:lnTo>
                    <a:lnTo>
                      <a:pt x="37" y="26"/>
                    </a:lnTo>
                    <a:lnTo>
                      <a:pt x="36" y="26"/>
                    </a:lnTo>
                    <a:lnTo>
                      <a:pt x="32" y="28"/>
                    </a:lnTo>
                    <a:lnTo>
                      <a:pt x="29" y="31"/>
                    </a:lnTo>
                    <a:lnTo>
                      <a:pt x="27" y="34"/>
                    </a:lnTo>
                    <a:lnTo>
                      <a:pt x="27" y="35"/>
                    </a:lnTo>
                    <a:lnTo>
                      <a:pt x="27" y="36"/>
                    </a:lnTo>
                    <a:lnTo>
                      <a:pt x="27" y="82"/>
                    </a:lnTo>
                    <a:lnTo>
                      <a:pt x="27" y="83"/>
                    </a:lnTo>
                    <a:lnTo>
                      <a:pt x="27" y="84"/>
                    </a:lnTo>
                    <a:lnTo>
                      <a:pt x="29" y="87"/>
                    </a:lnTo>
                    <a:lnTo>
                      <a:pt x="32" y="90"/>
                    </a:lnTo>
                    <a:lnTo>
                      <a:pt x="36" y="92"/>
                    </a:lnTo>
                    <a:lnTo>
                      <a:pt x="36" y="92"/>
                    </a:lnTo>
                    <a:lnTo>
                      <a:pt x="36" y="92"/>
                    </a:lnTo>
                    <a:lnTo>
                      <a:pt x="37" y="92"/>
                    </a:lnTo>
                    <a:lnTo>
                      <a:pt x="64" y="92"/>
                    </a:lnTo>
                    <a:lnTo>
                      <a:pt x="66" y="92"/>
                    </a:lnTo>
                    <a:lnTo>
                      <a:pt x="68" y="90"/>
                    </a:lnTo>
                    <a:lnTo>
                      <a:pt x="70" y="89"/>
                    </a:lnTo>
                    <a:lnTo>
                      <a:pt x="72" y="87"/>
                    </a:lnTo>
                    <a:lnTo>
                      <a:pt x="74" y="85"/>
                    </a:lnTo>
                    <a:lnTo>
                      <a:pt x="74" y="85"/>
                    </a:lnTo>
                    <a:lnTo>
                      <a:pt x="74" y="84"/>
                    </a:lnTo>
                    <a:lnTo>
                      <a:pt x="99" y="92"/>
                    </a:lnTo>
                    <a:lnTo>
                      <a:pt x="96" y="97"/>
                    </a:lnTo>
                    <a:lnTo>
                      <a:pt x="91" y="103"/>
                    </a:lnTo>
                    <a:lnTo>
                      <a:pt x="86" y="108"/>
                    </a:lnTo>
                    <a:lnTo>
                      <a:pt x="82" y="111"/>
                    </a:lnTo>
                    <a:lnTo>
                      <a:pt x="73" y="115"/>
                    </a:lnTo>
                    <a:lnTo>
                      <a:pt x="63" y="117"/>
                    </a:lnTo>
                    <a:lnTo>
                      <a:pt x="37" y="117"/>
                    </a:lnTo>
                    <a:lnTo>
                      <a:pt x="27" y="116"/>
                    </a:lnTo>
                    <a:lnTo>
                      <a:pt x="18" y="112"/>
                    </a:lnTo>
                    <a:lnTo>
                      <a:pt x="15" y="110"/>
                    </a:lnTo>
                    <a:lnTo>
                      <a:pt x="12" y="107"/>
                    </a:lnTo>
                    <a:lnTo>
                      <a:pt x="9" y="104"/>
                    </a:lnTo>
                    <a:lnTo>
                      <a:pt x="7" y="101"/>
                    </a:lnTo>
                    <a:lnTo>
                      <a:pt x="5" y="99"/>
                    </a:lnTo>
                    <a:lnTo>
                      <a:pt x="1" y="91"/>
                    </a:lnTo>
                    <a:lnTo>
                      <a:pt x="0" y="83"/>
                    </a:lnTo>
                    <a:lnTo>
                      <a:pt x="0" y="35"/>
                    </a:lnTo>
                    <a:lnTo>
                      <a:pt x="1" y="27"/>
                    </a:lnTo>
                    <a:lnTo>
                      <a:pt x="5" y="19"/>
                    </a:lnTo>
                    <a:lnTo>
                      <a:pt x="7" y="17"/>
                    </a:lnTo>
                    <a:lnTo>
                      <a:pt x="9" y="14"/>
                    </a:lnTo>
                    <a:lnTo>
                      <a:pt x="12" y="12"/>
                    </a:lnTo>
                    <a:lnTo>
                      <a:pt x="15" y="9"/>
                    </a:lnTo>
                    <a:lnTo>
                      <a:pt x="18" y="7"/>
                    </a:lnTo>
                    <a:lnTo>
                      <a:pt x="27" y="1"/>
                    </a:lnTo>
                    <a:lnTo>
                      <a:pt x="3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87" name="Freeform 28"/>
              <p:cNvSpPr>
                <a:spLocks/>
              </p:cNvSpPr>
              <p:nvPr userDrawn="1"/>
            </p:nvSpPr>
            <p:spPr bwMode="auto">
              <a:xfrm>
                <a:off x="-349250" y="4432300"/>
                <a:ext cx="77788" cy="125413"/>
              </a:xfrm>
              <a:custGeom>
                <a:avLst/>
                <a:gdLst>
                  <a:gd name="T0" fmla="*/ 0 w 97"/>
                  <a:gd name="T1" fmla="*/ 0 h 158"/>
                  <a:gd name="T2" fmla="*/ 26 w 97"/>
                  <a:gd name="T3" fmla="*/ 0 h 158"/>
                  <a:gd name="T4" fmla="*/ 26 w 97"/>
                  <a:gd name="T5" fmla="*/ 49 h 158"/>
                  <a:gd name="T6" fmla="*/ 30 w 97"/>
                  <a:gd name="T7" fmla="*/ 47 h 158"/>
                  <a:gd name="T8" fmla="*/ 33 w 97"/>
                  <a:gd name="T9" fmla="*/ 44 h 158"/>
                  <a:gd name="T10" fmla="*/ 37 w 97"/>
                  <a:gd name="T11" fmla="*/ 43 h 158"/>
                  <a:gd name="T12" fmla="*/ 42 w 97"/>
                  <a:gd name="T13" fmla="*/ 42 h 158"/>
                  <a:gd name="T14" fmla="*/ 61 w 97"/>
                  <a:gd name="T15" fmla="*/ 42 h 158"/>
                  <a:gd name="T16" fmla="*/ 70 w 97"/>
                  <a:gd name="T17" fmla="*/ 43 h 158"/>
                  <a:gd name="T18" fmla="*/ 79 w 97"/>
                  <a:gd name="T19" fmla="*/ 49 h 158"/>
                  <a:gd name="T20" fmla="*/ 82 w 97"/>
                  <a:gd name="T21" fmla="*/ 50 h 158"/>
                  <a:gd name="T22" fmla="*/ 84 w 97"/>
                  <a:gd name="T23" fmla="*/ 53 h 158"/>
                  <a:gd name="T24" fmla="*/ 87 w 97"/>
                  <a:gd name="T25" fmla="*/ 55 h 158"/>
                  <a:gd name="T26" fmla="*/ 89 w 97"/>
                  <a:gd name="T27" fmla="*/ 58 h 158"/>
                  <a:gd name="T28" fmla="*/ 91 w 97"/>
                  <a:gd name="T29" fmla="*/ 60 h 158"/>
                  <a:gd name="T30" fmla="*/ 92 w 97"/>
                  <a:gd name="T31" fmla="*/ 62 h 158"/>
                  <a:gd name="T32" fmla="*/ 96 w 97"/>
                  <a:gd name="T33" fmla="*/ 69 h 158"/>
                  <a:gd name="T34" fmla="*/ 97 w 97"/>
                  <a:gd name="T35" fmla="*/ 78 h 158"/>
                  <a:gd name="T36" fmla="*/ 97 w 97"/>
                  <a:gd name="T37" fmla="*/ 158 h 158"/>
                  <a:gd name="T38" fmla="*/ 71 w 97"/>
                  <a:gd name="T39" fmla="*/ 158 h 158"/>
                  <a:gd name="T40" fmla="*/ 71 w 97"/>
                  <a:gd name="T41" fmla="*/ 78 h 158"/>
                  <a:gd name="T42" fmla="*/ 70 w 97"/>
                  <a:gd name="T43" fmla="*/ 77 h 158"/>
                  <a:gd name="T44" fmla="*/ 70 w 97"/>
                  <a:gd name="T45" fmla="*/ 77 h 158"/>
                  <a:gd name="T46" fmla="*/ 67 w 97"/>
                  <a:gd name="T47" fmla="*/ 74 h 158"/>
                  <a:gd name="T48" fmla="*/ 65 w 97"/>
                  <a:gd name="T49" fmla="*/ 71 h 158"/>
                  <a:gd name="T50" fmla="*/ 62 w 97"/>
                  <a:gd name="T51" fmla="*/ 68 h 158"/>
                  <a:gd name="T52" fmla="*/ 61 w 97"/>
                  <a:gd name="T53" fmla="*/ 68 h 158"/>
                  <a:gd name="T54" fmla="*/ 60 w 97"/>
                  <a:gd name="T55" fmla="*/ 68 h 158"/>
                  <a:gd name="T56" fmla="*/ 42 w 97"/>
                  <a:gd name="T57" fmla="*/ 68 h 158"/>
                  <a:gd name="T58" fmla="*/ 39 w 97"/>
                  <a:gd name="T59" fmla="*/ 69 h 158"/>
                  <a:gd name="T60" fmla="*/ 34 w 97"/>
                  <a:gd name="T61" fmla="*/ 72 h 158"/>
                  <a:gd name="T62" fmla="*/ 29 w 97"/>
                  <a:gd name="T63" fmla="*/ 76 h 158"/>
                  <a:gd name="T64" fmla="*/ 26 w 97"/>
                  <a:gd name="T65" fmla="*/ 80 h 158"/>
                  <a:gd name="T66" fmla="*/ 26 w 97"/>
                  <a:gd name="T67" fmla="*/ 158 h 158"/>
                  <a:gd name="T68" fmla="*/ 0 w 97"/>
                  <a:gd name="T69" fmla="*/ 158 h 158"/>
                  <a:gd name="T70" fmla="*/ 0 w 97"/>
                  <a:gd name="T71" fmla="*/ 0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97" h="158">
                    <a:moveTo>
                      <a:pt x="0" y="0"/>
                    </a:moveTo>
                    <a:lnTo>
                      <a:pt x="26" y="0"/>
                    </a:lnTo>
                    <a:lnTo>
                      <a:pt x="26" y="49"/>
                    </a:lnTo>
                    <a:lnTo>
                      <a:pt x="30" y="47"/>
                    </a:lnTo>
                    <a:lnTo>
                      <a:pt x="33" y="44"/>
                    </a:lnTo>
                    <a:lnTo>
                      <a:pt x="37" y="43"/>
                    </a:lnTo>
                    <a:lnTo>
                      <a:pt x="42" y="42"/>
                    </a:lnTo>
                    <a:lnTo>
                      <a:pt x="61" y="42"/>
                    </a:lnTo>
                    <a:lnTo>
                      <a:pt x="70" y="43"/>
                    </a:lnTo>
                    <a:lnTo>
                      <a:pt x="79" y="49"/>
                    </a:lnTo>
                    <a:lnTo>
                      <a:pt x="82" y="50"/>
                    </a:lnTo>
                    <a:lnTo>
                      <a:pt x="84" y="53"/>
                    </a:lnTo>
                    <a:lnTo>
                      <a:pt x="87" y="55"/>
                    </a:lnTo>
                    <a:lnTo>
                      <a:pt x="89" y="58"/>
                    </a:lnTo>
                    <a:lnTo>
                      <a:pt x="91" y="60"/>
                    </a:lnTo>
                    <a:lnTo>
                      <a:pt x="92" y="62"/>
                    </a:lnTo>
                    <a:lnTo>
                      <a:pt x="96" y="69"/>
                    </a:lnTo>
                    <a:lnTo>
                      <a:pt x="97" y="78"/>
                    </a:lnTo>
                    <a:lnTo>
                      <a:pt x="97" y="158"/>
                    </a:lnTo>
                    <a:lnTo>
                      <a:pt x="71" y="158"/>
                    </a:lnTo>
                    <a:lnTo>
                      <a:pt x="71" y="78"/>
                    </a:lnTo>
                    <a:lnTo>
                      <a:pt x="70" y="77"/>
                    </a:lnTo>
                    <a:lnTo>
                      <a:pt x="70" y="77"/>
                    </a:lnTo>
                    <a:lnTo>
                      <a:pt x="67" y="74"/>
                    </a:lnTo>
                    <a:lnTo>
                      <a:pt x="65" y="71"/>
                    </a:lnTo>
                    <a:lnTo>
                      <a:pt x="62" y="68"/>
                    </a:lnTo>
                    <a:lnTo>
                      <a:pt x="61" y="68"/>
                    </a:lnTo>
                    <a:lnTo>
                      <a:pt x="60" y="68"/>
                    </a:lnTo>
                    <a:lnTo>
                      <a:pt x="42" y="68"/>
                    </a:lnTo>
                    <a:lnTo>
                      <a:pt x="39" y="69"/>
                    </a:lnTo>
                    <a:lnTo>
                      <a:pt x="34" y="72"/>
                    </a:lnTo>
                    <a:lnTo>
                      <a:pt x="29" y="76"/>
                    </a:lnTo>
                    <a:lnTo>
                      <a:pt x="26" y="80"/>
                    </a:lnTo>
                    <a:lnTo>
                      <a:pt x="26" y="158"/>
                    </a:lnTo>
                    <a:lnTo>
                      <a:pt x="0" y="15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88" name="Freeform 29"/>
              <p:cNvSpPr>
                <a:spLocks/>
              </p:cNvSpPr>
              <p:nvPr userDrawn="1"/>
            </p:nvSpPr>
            <p:spPr bwMode="auto">
              <a:xfrm>
                <a:off x="-244475" y="4467225"/>
                <a:ext cx="79375" cy="90488"/>
              </a:xfrm>
              <a:custGeom>
                <a:avLst/>
                <a:gdLst>
                  <a:gd name="T0" fmla="*/ 0 w 101"/>
                  <a:gd name="T1" fmla="*/ 0 h 116"/>
                  <a:gd name="T2" fmla="*/ 26 w 101"/>
                  <a:gd name="T3" fmla="*/ 0 h 116"/>
                  <a:gd name="T4" fmla="*/ 26 w 101"/>
                  <a:gd name="T5" fmla="*/ 81 h 116"/>
                  <a:gd name="T6" fmla="*/ 26 w 101"/>
                  <a:gd name="T7" fmla="*/ 82 h 116"/>
                  <a:gd name="T8" fmla="*/ 27 w 101"/>
                  <a:gd name="T9" fmla="*/ 83 h 116"/>
                  <a:gd name="T10" fmla="*/ 29 w 101"/>
                  <a:gd name="T11" fmla="*/ 86 h 116"/>
                  <a:gd name="T12" fmla="*/ 32 w 101"/>
                  <a:gd name="T13" fmla="*/ 88 h 116"/>
                  <a:gd name="T14" fmla="*/ 35 w 101"/>
                  <a:gd name="T15" fmla="*/ 91 h 116"/>
                  <a:gd name="T16" fmla="*/ 36 w 101"/>
                  <a:gd name="T17" fmla="*/ 91 h 116"/>
                  <a:gd name="T18" fmla="*/ 37 w 101"/>
                  <a:gd name="T19" fmla="*/ 91 h 116"/>
                  <a:gd name="T20" fmla="*/ 56 w 101"/>
                  <a:gd name="T21" fmla="*/ 91 h 116"/>
                  <a:gd name="T22" fmla="*/ 57 w 101"/>
                  <a:gd name="T23" fmla="*/ 91 h 116"/>
                  <a:gd name="T24" fmla="*/ 59 w 101"/>
                  <a:gd name="T25" fmla="*/ 90 h 116"/>
                  <a:gd name="T26" fmla="*/ 62 w 101"/>
                  <a:gd name="T27" fmla="*/ 88 h 116"/>
                  <a:gd name="T28" fmla="*/ 64 w 101"/>
                  <a:gd name="T29" fmla="*/ 86 h 116"/>
                  <a:gd name="T30" fmla="*/ 67 w 101"/>
                  <a:gd name="T31" fmla="*/ 84 h 116"/>
                  <a:gd name="T32" fmla="*/ 69 w 101"/>
                  <a:gd name="T33" fmla="*/ 82 h 116"/>
                  <a:gd name="T34" fmla="*/ 71 w 101"/>
                  <a:gd name="T35" fmla="*/ 80 h 116"/>
                  <a:gd name="T36" fmla="*/ 71 w 101"/>
                  <a:gd name="T37" fmla="*/ 0 h 116"/>
                  <a:gd name="T38" fmla="*/ 98 w 101"/>
                  <a:gd name="T39" fmla="*/ 0 h 116"/>
                  <a:gd name="T40" fmla="*/ 98 w 101"/>
                  <a:gd name="T41" fmla="*/ 91 h 116"/>
                  <a:gd name="T42" fmla="*/ 101 w 101"/>
                  <a:gd name="T43" fmla="*/ 115 h 116"/>
                  <a:gd name="T44" fmla="*/ 74 w 101"/>
                  <a:gd name="T45" fmla="*/ 115 h 116"/>
                  <a:gd name="T46" fmla="*/ 73 w 101"/>
                  <a:gd name="T47" fmla="*/ 108 h 116"/>
                  <a:gd name="T48" fmla="*/ 65 w 101"/>
                  <a:gd name="T49" fmla="*/ 113 h 116"/>
                  <a:gd name="T50" fmla="*/ 56 w 101"/>
                  <a:gd name="T51" fmla="*/ 116 h 116"/>
                  <a:gd name="T52" fmla="*/ 37 w 101"/>
                  <a:gd name="T53" fmla="*/ 116 h 116"/>
                  <a:gd name="T54" fmla="*/ 27 w 101"/>
                  <a:gd name="T55" fmla="*/ 115 h 116"/>
                  <a:gd name="T56" fmla="*/ 17 w 101"/>
                  <a:gd name="T57" fmla="*/ 110 h 116"/>
                  <a:gd name="T58" fmla="*/ 15 w 101"/>
                  <a:gd name="T59" fmla="*/ 108 h 116"/>
                  <a:gd name="T60" fmla="*/ 12 w 101"/>
                  <a:gd name="T61" fmla="*/ 106 h 116"/>
                  <a:gd name="T62" fmla="*/ 9 w 101"/>
                  <a:gd name="T63" fmla="*/ 103 h 116"/>
                  <a:gd name="T64" fmla="*/ 7 w 101"/>
                  <a:gd name="T65" fmla="*/ 100 h 116"/>
                  <a:gd name="T66" fmla="*/ 5 w 101"/>
                  <a:gd name="T67" fmla="*/ 98 h 116"/>
                  <a:gd name="T68" fmla="*/ 1 w 101"/>
                  <a:gd name="T69" fmla="*/ 90 h 116"/>
                  <a:gd name="T70" fmla="*/ 0 w 101"/>
                  <a:gd name="T71" fmla="*/ 81 h 116"/>
                  <a:gd name="T72" fmla="*/ 0 w 101"/>
                  <a:gd name="T73" fmla="*/ 0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01" h="116">
                    <a:moveTo>
                      <a:pt x="0" y="0"/>
                    </a:moveTo>
                    <a:lnTo>
                      <a:pt x="26" y="0"/>
                    </a:lnTo>
                    <a:lnTo>
                      <a:pt x="26" y="81"/>
                    </a:lnTo>
                    <a:lnTo>
                      <a:pt x="26" y="82"/>
                    </a:lnTo>
                    <a:lnTo>
                      <a:pt x="27" y="83"/>
                    </a:lnTo>
                    <a:lnTo>
                      <a:pt x="29" y="86"/>
                    </a:lnTo>
                    <a:lnTo>
                      <a:pt x="32" y="88"/>
                    </a:lnTo>
                    <a:lnTo>
                      <a:pt x="35" y="91"/>
                    </a:lnTo>
                    <a:lnTo>
                      <a:pt x="36" y="91"/>
                    </a:lnTo>
                    <a:lnTo>
                      <a:pt x="37" y="91"/>
                    </a:lnTo>
                    <a:lnTo>
                      <a:pt x="56" y="91"/>
                    </a:lnTo>
                    <a:lnTo>
                      <a:pt x="57" y="91"/>
                    </a:lnTo>
                    <a:lnTo>
                      <a:pt x="59" y="90"/>
                    </a:lnTo>
                    <a:lnTo>
                      <a:pt x="62" y="88"/>
                    </a:lnTo>
                    <a:lnTo>
                      <a:pt x="64" y="86"/>
                    </a:lnTo>
                    <a:lnTo>
                      <a:pt x="67" y="84"/>
                    </a:lnTo>
                    <a:lnTo>
                      <a:pt x="69" y="82"/>
                    </a:lnTo>
                    <a:lnTo>
                      <a:pt x="71" y="80"/>
                    </a:lnTo>
                    <a:lnTo>
                      <a:pt x="71" y="0"/>
                    </a:lnTo>
                    <a:lnTo>
                      <a:pt x="98" y="0"/>
                    </a:lnTo>
                    <a:lnTo>
                      <a:pt x="98" y="91"/>
                    </a:lnTo>
                    <a:lnTo>
                      <a:pt x="101" y="115"/>
                    </a:lnTo>
                    <a:lnTo>
                      <a:pt x="74" y="115"/>
                    </a:lnTo>
                    <a:lnTo>
                      <a:pt x="73" y="108"/>
                    </a:lnTo>
                    <a:lnTo>
                      <a:pt x="65" y="113"/>
                    </a:lnTo>
                    <a:lnTo>
                      <a:pt x="56" y="116"/>
                    </a:lnTo>
                    <a:lnTo>
                      <a:pt x="37" y="116"/>
                    </a:lnTo>
                    <a:lnTo>
                      <a:pt x="27" y="115"/>
                    </a:lnTo>
                    <a:lnTo>
                      <a:pt x="17" y="110"/>
                    </a:lnTo>
                    <a:lnTo>
                      <a:pt x="15" y="108"/>
                    </a:lnTo>
                    <a:lnTo>
                      <a:pt x="12" y="106"/>
                    </a:lnTo>
                    <a:lnTo>
                      <a:pt x="9" y="103"/>
                    </a:lnTo>
                    <a:lnTo>
                      <a:pt x="7" y="100"/>
                    </a:lnTo>
                    <a:lnTo>
                      <a:pt x="5" y="98"/>
                    </a:lnTo>
                    <a:lnTo>
                      <a:pt x="1" y="90"/>
                    </a:lnTo>
                    <a:lnTo>
                      <a:pt x="0" y="8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89" name="Freeform 30"/>
              <p:cNvSpPr>
                <a:spLocks/>
              </p:cNvSpPr>
              <p:nvPr userDrawn="1"/>
            </p:nvSpPr>
            <p:spPr bwMode="auto">
              <a:xfrm>
                <a:off x="-138113" y="4432300"/>
                <a:ext cx="22225" cy="125413"/>
              </a:xfrm>
              <a:custGeom>
                <a:avLst/>
                <a:gdLst>
                  <a:gd name="T0" fmla="*/ 0 w 28"/>
                  <a:gd name="T1" fmla="*/ 0 h 158"/>
                  <a:gd name="T2" fmla="*/ 26 w 28"/>
                  <a:gd name="T3" fmla="*/ 0 h 158"/>
                  <a:gd name="T4" fmla="*/ 26 w 28"/>
                  <a:gd name="T5" fmla="*/ 136 h 158"/>
                  <a:gd name="T6" fmla="*/ 26 w 28"/>
                  <a:gd name="T7" fmla="*/ 141 h 158"/>
                  <a:gd name="T8" fmla="*/ 27 w 28"/>
                  <a:gd name="T9" fmla="*/ 148 h 158"/>
                  <a:gd name="T10" fmla="*/ 28 w 28"/>
                  <a:gd name="T11" fmla="*/ 158 h 158"/>
                  <a:gd name="T12" fmla="*/ 2 w 28"/>
                  <a:gd name="T13" fmla="*/ 158 h 158"/>
                  <a:gd name="T14" fmla="*/ 1 w 28"/>
                  <a:gd name="T15" fmla="*/ 152 h 158"/>
                  <a:gd name="T16" fmla="*/ 0 w 28"/>
                  <a:gd name="T17" fmla="*/ 145 h 158"/>
                  <a:gd name="T18" fmla="*/ 0 w 28"/>
                  <a:gd name="T19" fmla="*/ 138 h 158"/>
                  <a:gd name="T20" fmla="*/ 0 w 28"/>
                  <a:gd name="T21" fmla="*/ 0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8" h="158">
                    <a:moveTo>
                      <a:pt x="0" y="0"/>
                    </a:moveTo>
                    <a:lnTo>
                      <a:pt x="26" y="0"/>
                    </a:lnTo>
                    <a:lnTo>
                      <a:pt x="26" y="136"/>
                    </a:lnTo>
                    <a:lnTo>
                      <a:pt x="26" y="141"/>
                    </a:lnTo>
                    <a:lnTo>
                      <a:pt x="27" y="148"/>
                    </a:lnTo>
                    <a:lnTo>
                      <a:pt x="28" y="158"/>
                    </a:lnTo>
                    <a:lnTo>
                      <a:pt x="2" y="158"/>
                    </a:lnTo>
                    <a:lnTo>
                      <a:pt x="1" y="152"/>
                    </a:lnTo>
                    <a:lnTo>
                      <a:pt x="0" y="145"/>
                    </a:lnTo>
                    <a:lnTo>
                      <a:pt x="0" y="13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90" name="Freeform 31"/>
              <p:cNvSpPr>
                <a:spLocks noEditPoints="1"/>
              </p:cNvSpPr>
              <p:nvPr userDrawn="1"/>
            </p:nvSpPr>
            <p:spPr bwMode="auto">
              <a:xfrm>
                <a:off x="-85725" y="4465638"/>
                <a:ext cx="77788" cy="92075"/>
              </a:xfrm>
              <a:custGeom>
                <a:avLst/>
                <a:gdLst>
                  <a:gd name="T0" fmla="*/ 35 w 97"/>
                  <a:gd name="T1" fmla="*/ 26 h 117"/>
                  <a:gd name="T2" fmla="*/ 30 w 97"/>
                  <a:gd name="T3" fmla="*/ 30 h 117"/>
                  <a:gd name="T4" fmla="*/ 26 w 97"/>
                  <a:gd name="T5" fmla="*/ 34 h 117"/>
                  <a:gd name="T6" fmla="*/ 26 w 97"/>
                  <a:gd name="T7" fmla="*/ 36 h 117"/>
                  <a:gd name="T8" fmla="*/ 71 w 97"/>
                  <a:gd name="T9" fmla="*/ 48 h 117"/>
                  <a:gd name="T10" fmla="*/ 71 w 97"/>
                  <a:gd name="T11" fmla="*/ 35 h 117"/>
                  <a:gd name="T12" fmla="*/ 69 w 97"/>
                  <a:gd name="T13" fmla="*/ 32 h 117"/>
                  <a:gd name="T14" fmla="*/ 65 w 97"/>
                  <a:gd name="T15" fmla="*/ 28 h 117"/>
                  <a:gd name="T16" fmla="*/ 61 w 97"/>
                  <a:gd name="T17" fmla="*/ 26 h 117"/>
                  <a:gd name="T18" fmla="*/ 37 w 97"/>
                  <a:gd name="T19" fmla="*/ 0 h 117"/>
                  <a:gd name="T20" fmla="*/ 71 w 97"/>
                  <a:gd name="T21" fmla="*/ 1 h 117"/>
                  <a:gd name="T22" fmla="*/ 83 w 97"/>
                  <a:gd name="T23" fmla="*/ 9 h 117"/>
                  <a:gd name="T24" fmla="*/ 88 w 97"/>
                  <a:gd name="T25" fmla="*/ 14 h 117"/>
                  <a:gd name="T26" fmla="*/ 93 w 97"/>
                  <a:gd name="T27" fmla="*/ 19 h 117"/>
                  <a:gd name="T28" fmla="*/ 97 w 97"/>
                  <a:gd name="T29" fmla="*/ 35 h 117"/>
                  <a:gd name="T30" fmla="*/ 26 w 97"/>
                  <a:gd name="T31" fmla="*/ 72 h 117"/>
                  <a:gd name="T32" fmla="*/ 26 w 97"/>
                  <a:gd name="T33" fmla="*/ 83 h 117"/>
                  <a:gd name="T34" fmla="*/ 28 w 97"/>
                  <a:gd name="T35" fmla="*/ 86 h 117"/>
                  <a:gd name="T36" fmla="*/ 33 w 97"/>
                  <a:gd name="T37" fmla="*/ 90 h 117"/>
                  <a:gd name="T38" fmla="*/ 37 w 97"/>
                  <a:gd name="T39" fmla="*/ 92 h 117"/>
                  <a:gd name="T40" fmla="*/ 64 w 97"/>
                  <a:gd name="T41" fmla="*/ 92 h 117"/>
                  <a:gd name="T42" fmla="*/ 69 w 97"/>
                  <a:gd name="T43" fmla="*/ 89 h 117"/>
                  <a:gd name="T44" fmla="*/ 72 w 97"/>
                  <a:gd name="T45" fmla="*/ 85 h 117"/>
                  <a:gd name="T46" fmla="*/ 73 w 97"/>
                  <a:gd name="T47" fmla="*/ 85 h 117"/>
                  <a:gd name="T48" fmla="*/ 97 w 97"/>
                  <a:gd name="T49" fmla="*/ 92 h 117"/>
                  <a:gd name="T50" fmla="*/ 89 w 97"/>
                  <a:gd name="T51" fmla="*/ 103 h 117"/>
                  <a:gd name="T52" fmla="*/ 80 w 97"/>
                  <a:gd name="T53" fmla="*/ 111 h 117"/>
                  <a:gd name="T54" fmla="*/ 61 w 97"/>
                  <a:gd name="T55" fmla="*/ 117 h 117"/>
                  <a:gd name="T56" fmla="*/ 27 w 97"/>
                  <a:gd name="T57" fmla="*/ 116 h 117"/>
                  <a:gd name="T58" fmla="*/ 15 w 97"/>
                  <a:gd name="T59" fmla="*/ 110 h 117"/>
                  <a:gd name="T60" fmla="*/ 10 w 97"/>
                  <a:gd name="T61" fmla="*/ 105 h 117"/>
                  <a:gd name="T62" fmla="*/ 6 w 97"/>
                  <a:gd name="T63" fmla="*/ 101 h 117"/>
                  <a:gd name="T64" fmla="*/ 1 w 97"/>
                  <a:gd name="T65" fmla="*/ 91 h 117"/>
                  <a:gd name="T66" fmla="*/ 0 w 97"/>
                  <a:gd name="T67" fmla="*/ 35 h 117"/>
                  <a:gd name="T68" fmla="*/ 5 w 97"/>
                  <a:gd name="T69" fmla="*/ 19 h 117"/>
                  <a:gd name="T70" fmla="*/ 8 w 97"/>
                  <a:gd name="T71" fmla="*/ 15 h 117"/>
                  <a:gd name="T72" fmla="*/ 13 w 97"/>
                  <a:gd name="T73" fmla="*/ 11 h 117"/>
                  <a:gd name="T74" fmla="*/ 17 w 97"/>
                  <a:gd name="T75" fmla="*/ 7 h 117"/>
                  <a:gd name="T76" fmla="*/ 37 w 97"/>
                  <a:gd name="T77" fmla="*/ 0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97" h="117">
                    <a:moveTo>
                      <a:pt x="37" y="26"/>
                    </a:moveTo>
                    <a:lnTo>
                      <a:pt x="35" y="26"/>
                    </a:lnTo>
                    <a:lnTo>
                      <a:pt x="33" y="28"/>
                    </a:lnTo>
                    <a:lnTo>
                      <a:pt x="30" y="30"/>
                    </a:lnTo>
                    <a:lnTo>
                      <a:pt x="28" y="32"/>
                    </a:lnTo>
                    <a:lnTo>
                      <a:pt x="26" y="34"/>
                    </a:lnTo>
                    <a:lnTo>
                      <a:pt x="26" y="35"/>
                    </a:lnTo>
                    <a:lnTo>
                      <a:pt x="26" y="36"/>
                    </a:lnTo>
                    <a:lnTo>
                      <a:pt x="26" y="48"/>
                    </a:lnTo>
                    <a:lnTo>
                      <a:pt x="71" y="48"/>
                    </a:lnTo>
                    <a:lnTo>
                      <a:pt x="71" y="36"/>
                    </a:lnTo>
                    <a:lnTo>
                      <a:pt x="71" y="35"/>
                    </a:lnTo>
                    <a:lnTo>
                      <a:pt x="71" y="34"/>
                    </a:lnTo>
                    <a:lnTo>
                      <a:pt x="69" y="32"/>
                    </a:lnTo>
                    <a:lnTo>
                      <a:pt x="67" y="30"/>
                    </a:lnTo>
                    <a:lnTo>
                      <a:pt x="65" y="28"/>
                    </a:lnTo>
                    <a:lnTo>
                      <a:pt x="62" y="26"/>
                    </a:lnTo>
                    <a:lnTo>
                      <a:pt x="61" y="26"/>
                    </a:lnTo>
                    <a:lnTo>
                      <a:pt x="37" y="26"/>
                    </a:lnTo>
                    <a:close/>
                    <a:moveTo>
                      <a:pt x="37" y="0"/>
                    </a:moveTo>
                    <a:lnTo>
                      <a:pt x="61" y="0"/>
                    </a:lnTo>
                    <a:lnTo>
                      <a:pt x="71" y="1"/>
                    </a:lnTo>
                    <a:lnTo>
                      <a:pt x="80" y="7"/>
                    </a:lnTo>
                    <a:lnTo>
                      <a:pt x="83" y="9"/>
                    </a:lnTo>
                    <a:lnTo>
                      <a:pt x="86" y="12"/>
                    </a:lnTo>
                    <a:lnTo>
                      <a:pt x="88" y="14"/>
                    </a:lnTo>
                    <a:lnTo>
                      <a:pt x="91" y="17"/>
                    </a:lnTo>
                    <a:lnTo>
                      <a:pt x="93" y="19"/>
                    </a:lnTo>
                    <a:lnTo>
                      <a:pt x="96" y="27"/>
                    </a:lnTo>
                    <a:lnTo>
                      <a:pt x="97" y="35"/>
                    </a:lnTo>
                    <a:lnTo>
                      <a:pt x="97" y="72"/>
                    </a:lnTo>
                    <a:lnTo>
                      <a:pt x="26" y="72"/>
                    </a:lnTo>
                    <a:lnTo>
                      <a:pt x="26" y="82"/>
                    </a:lnTo>
                    <a:lnTo>
                      <a:pt x="26" y="83"/>
                    </a:lnTo>
                    <a:lnTo>
                      <a:pt x="26" y="84"/>
                    </a:lnTo>
                    <a:lnTo>
                      <a:pt x="28" y="86"/>
                    </a:lnTo>
                    <a:lnTo>
                      <a:pt x="30" y="88"/>
                    </a:lnTo>
                    <a:lnTo>
                      <a:pt x="33" y="90"/>
                    </a:lnTo>
                    <a:lnTo>
                      <a:pt x="35" y="92"/>
                    </a:lnTo>
                    <a:lnTo>
                      <a:pt x="37" y="92"/>
                    </a:lnTo>
                    <a:lnTo>
                      <a:pt x="62" y="92"/>
                    </a:lnTo>
                    <a:lnTo>
                      <a:pt x="64" y="92"/>
                    </a:lnTo>
                    <a:lnTo>
                      <a:pt x="66" y="90"/>
                    </a:lnTo>
                    <a:lnTo>
                      <a:pt x="69" y="89"/>
                    </a:lnTo>
                    <a:lnTo>
                      <a:pt x="70" y="87"/>
                    </a:lnTo>
                    <a:lnTo>
                      <a:pt x="72" y="85"/>
                    </a:lnTo>
                    <a:lnTo>
                      <a:pt x="72" y="85"/>
                    </a:lnTo>
                    <a:lnTo>
                      <a:pt x="73" y="85"/>
                    </a:lnTo>
                    <a:lnTo>
                      <a:pt x="73" y="84"/>
                    </a:lnTo>
                    <a:lnTo>
                      <a:pt x="97" y="92"/>
                    </a:lnTo>
                    <a:lnTo>
                      <a:pt x="94" y="97"/>
                    </a:lnTo>
                    <a:lnTo>
                      <a:pt x="89" y="103"/>
                    </a:lnTo>
                    <a:lnTo>
                      <a:pt x="84" y="108"/>
                    </a:lnTo>
                    <a:lnTo>
                      <a:pt x="80" y="111"/>
                    </a:lnTo>
                    <a:lnTo>
                      <a:pt x="71" y="115"/>
                    </a:lnTo>
                    <a:lnTo>
                      <a:pt x="61" y="117"/>
                    </a:lnTo>
                    <a:lnTo>
                      <a:pt x="37" y="117"/>
                    </a:lnTo>
                    <a:lnTo>
                      <a:pt x="27" y="116"/>
                    </a:lnTo>
                    <a:lnTo>
                      <a:pt x="17" y="112"/>
                    </a:lnTo>
                    <a:lnTo>
                      <a:pt x="15" y="110"/>
                    </a:lnTo>
                    <a:lnTo>
                      <a:pt x="13" y="108"/>
                    </a:lnTo>
                    <a:lnTo>
                      <a:pt x="10" y="105"/>
                    </a:lnTo>
                    <a:lnTo>
                      <a:pt x="8" y="103"/>
                    </a:lnTo>
                    <a:lnTo>
                      <a:pt x="6" y="101"/>
                    </a:lnTo>
                    <a:lnTo>
                      <a:pt x="5" y="99"/>
                    </a:lnTo>
                    <a:lnTo>
                      <a:pt x="1" y="91"/>
                    </a:lnTo>
                    <a:lnTo>
                      <a:pt x="0" y="83"/>
                    </a:lnTo>
                    <a:lnTo>
                      <a:pt x="0" y="35"/>
                    </a:lnTo>
                    <a:lnTo>
                      <a:pt x="1" y="27"/>
                    </a:lnTo>
                    <a:lnTo>
                      <a:pt x="5" y="19"/>
                    </a:lnTo>
                    <a:lnTo>
                      <a:pt x="6" y="18"/>
                    </a:lnTo>
                    <a:lnTo>
                      <a:pt x="8" y="15"/>
                    </a:lnTo>
                    <a:lnTo>
                      <a:pt x="10" y="13"/>
                    </a:lnTo>
                    <a:lnTo>
                      <a:pt x="13" y="11"/>
                    </a:lnTo>
                    <a:lnTo>
                      <a:pt x="15" y="8"/>
                    </a:lnTo>
                    <a:lnTo>
                      <a:pt x="17" y="7"/>
                    </a:lnTo>
                    <a:lnTo>
                      <a:pt x="27" y="1"/>
                    </a:lnTo>
                    <a:lnTo>
                      <a:pt x="3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91" name="Freeform 32"/>
              <p:cNvSpPr>
                <a:spLocks noEditPoints="1"/>
              </p:cNvSpPr>
              <p:nvPr userDrawn="1"/>
            </p:nvSpPr>
            <p:spPr bwMode="auto">
              <a:xfrm>
                <a:off x="73025" y="4432300"/>
                <a:ext cx="96838" cy="125413"/>
              </a:xfrm>
              <a:custGeom>
                <a:avLst/>
                <a:gdLst>
                  <a:gd name="T0" fmla="*/ 28 w 121"/>
                  <a:gd name="T1" fmla="*/ 26 h 158"/>
                  <a:gd name="T2" fmla="*/ 28 w 121"/>
                  <a:gd name="T3" fmla="*/ 69 h 158"/>
                  <a:gd name="T4" fmla="*/ 74 w 121"/>
                  <a:gd name="T5" fmla="*/ 69 h 158"/>
                  <a:gd name="T6" fmla="*/ 76 w 121"/>
                  <a:gd name="T7" fmla="*/ 69 h 158"/>
                  <a:gd name="T8" fmla="*/ 78 w 121"/>
                  <a:gd name="T9" fmla="*/ 67 h 158"/>
                  <a:gd name="T10" fmla="*/ 80 w 121"/>
                  <a:gd name="T11" fmla="*/ 65 h 158"/>
                  <a:gd name="T12" fmla="*/ 82 w 121"/>
                  <a:gd name="T13" fmla="*/ 63 h 158"/>
                  <a:gd name="T14" fmla="*/ 84 w 121"/>
                  <a:gd name="T15" fmla="*/ 60 h 158"/>
                  <a:gd name="T16" fmla="*/ 84 w 121"/>
                  <a:gd name="T17" fmla="*/ 60 h 158"/>
                  <a:gd name="T18" fmla="*/ 84 w 121"/>
                  <a:gd name="T19" fmla="*/ 59 h 158"/>
                  <a:gd name="T20" fmla="*/ 84 w 121"/>
                  <a:gd name="T21" fmla="*/ 36 h 158"/>
                  <a:gd name="T22" fmla="*/ 84 w 121"/>
                  <a:gd name="T23" fmla="*/ 36 h 158"/>
                  <a:gd name="T24" fmla="*/ 84 w 121"/>
                  <a:gd name="T25" fmla="*/ 35 h 158"/>
                  <a:gd name="T26" fmla="*/ 84 w 121"/>
                  <a:gd name="T27" fmla="*/ 35 h 158"/>
                  <a:gd name="T28" fmla="*/ 82 w 121"/>
                  <a:gd name="T29" fmla="*/ 33 h 158"/>
                  <a:gd name="T30" fmla="*/ 81 w 121"/>
                  <a:gd name="T31" fmla="*/ 30 h 158"/>
                  <a:gd name="T32" fmla="*/ 79 w 121"/>
                  <a:gd name="T33" fmla="*/ 28 h 158"/>
                  <a:gd name="T34" fmla="*/ 77 w 121"/>
                  <a:gd name="T35" fmla="*/ 27 h 158"/>
                  <a:gd name="T36" fmla="*/ 75 w 121"/>
                  <a:gd name="T37" fmla="*/ 26 h 158"/>
                  <a:gd name="T38" fmla="*/ 28 w 121"/>
                  <a:gd name="T39" fmla="*/ 26 h 158"/>
                  <a:gd name="T40" fmla="*/ 0 w 121"/>
                  <a:gd name="T41" fmla="*/ 0 h 158"/>
                  <a:gd name="T42" fmla="*/ 74 w 121"/>
                  <a:gd name="T43" fmla="*/ 0 h 158"/>
                  <a:gd name="T44" fmla="*/ 84 w 121"/>
                  <a:gd name="T45" fmla="*/ 1 h 158"/>
                  <a:gd name="T46" fmla="*/ 93 w 121"/>
                  <a:gd name="T47" fmla="*/ 6 h 158"/>
                  <a:gd name="T48" fmla="*/ 95 w 121"/>
                  <a:gd name="T49" fmla="*/ 7 h 158"/>
                  <a:gd name="T50" fmla="*/ 97 w 121"/>
                  <a:gd name="T51" fmla="*/ 10 h 158"/>
                  <a:gd name="T52" fmla="*/ 100 w 121"/>
                  <a:gd name="T53" fmla="*/ 13 h 158"/>
                  <a:gd name="T54" fmla="*/ 103 w 121"/>
                  <a:gd name="T55" fmla="*/ 15 h 158"/>
                  <a:gd name="T56" fmla="*/ 105 w 121"/>
                  <a:gd name="T57" fmla="*/ 18 h 158"/>
                  <a:gd name="T58" fmla="*/ 107 w 121"/>
                  <a:gd name="T59" fmla="*/ 20 h 158"/>
                  <a:gd name="T60" fmla="*/ 110 w 121"/>
                  <a:gd name="T61" fmla="*/ 28 h 158"/>
                  <a:gd name="T62" fmla="*/ 111 w 121"/>
                  <a:gd name="T63" fmla="*/ 36 h 158"/>
                  <a:gd name="T64" fmla="*/ 111 w 121"/>
                  <a:gd name="T65" fmla="*/ 60 h 158"/>
                  <a:gd name="T66" fmla="*/ 110 w 121"/>
                  <a:gd name="T67" fmla="*/ 68 h 158"/>
                  <a:gd name="T68" fmla="*/ 107 w 121"/>
                  <a:gd name="T69" fmla="*/ 76 h 158"/>
                  <a:gd name="T70" fmla="*/ 105 w 121"/>
                  <a:gd name="T71" fmla="*/ 78 h 158"/>
                  <a:gd name="T72" fmla="*/ 103 w 121"/>
                  <a:gd name="T73" fmla="*/ 80 h 158"/>
                  <a:gd name="T74" fmla="*/ 100 w 121"/>
                  <a:gd name="T75" fmla="*/ 83 h 158"/>
                  <a:gd name="T76" fmla="*/ 97 w 121"/>
                  <a:gd name="T77" fmla="*/ 86 h 158"/>
                  <a:gd name="T78" fmla="*/ 95 w 121"/>
                  <a:gd name="T79" fmla="*/ 88 h 158"/>
                  <a:gd name="T80" fmla="*/ 93 w 121"/>
                  <a:gd name="T81" fmla="*/ 90 h 158"/>
                  <a:gd name="T82" fmla="*/ 90 w 121"/>
                  <a:gd name="T83" fmla="*/ 91 h 158"/>
                  <a:gd name="T84" fmla="*/ 86 w 121"/>
                  <a:gd name="T85" fmla="*/ 93 h 158"/>
                  <a:gd name="T86" fmla="*/ 83 w 121"/>
                  <a:gd name="T87" fmla="*/ 94 h 158"/>
                  <a:gd name="T88" fmla="*/ 121 w 121"/>
                  <a:gd name="T89" fmla="*/ 158 h 158"/>
                  <a:gd name="T90" fmla="*/ 88 w 121"/>
                  <a:gd name="T91" fmla="*/ 158 h 158"/>
                  <a:gd name="T92" fmla="*/ 53 w 121"/>
                  <a:gd name="T93" fmla="*/ 96 h 158"/>
                  <a:gd name="T94" fmla="*/ 28 w 121"/>
                  <a:gd name="T95" fmla="*/ 96 h 158"/>
                  <a:gd name="T96" fmla="*/ 28 w 121"/>
                  <a:gd name="T97" fmla="*/ 158 h 158"/>
                  <a:gd name="T98" fmla="*/ 0 w 121"/>
                  <a:gd name="T99" fmla="*/ 158 h 158"/>
                  <a:gd name="T100" fmla="*/ 0 w 121"/>
                  <a:gd name="T101" fmla="*/ 0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21" h="158">
                    <a:moveTo>
                      <a:pt x="28" y="26"/>
                    </a:moveTo>
                    <a:lnTo>
                      <a:pt x="28" y="69"/>
                    </a:lnTo>
                    <a:lnTo>
                      <a:pt x="74" y="69"/>
                    </a:lnTo>
                    <a:lnTo>
                      <a:pt x="76" y="69"/>
                    </a:lnTo>
                    <a:lnTo>
                      <a:pt x="78" y="67"/>
                    </a:lnTo>
                    <a:lnTo>
                      <a:pt x="80" y="65"/>
                    </a:lnTo>
                    <a:lnTo>
                      <a:pt x="82" y="63"/>
                    </a:lnTo>
                    <a:lnTo>
                      <a:pt x="84" y="60"/>
                    </a:lnTo>
                    <a:lnTo>
                      <a:pt x="84" y="60"/>
                    </a:lnTo>
                    <a:lnTo>
                      <a:pt x="84" y="59"/>
                    </a:lnTo>
                    <a:lnTo>
                      <a:pt x="84" y="36"/>
                    </a:lnTo>
                    <a:lnTo>
                      <a:pt x="84" y="36"/>
                    </a:lnTo>
                    <a:lnTo>
                      <a:pt x="84" y="35"/>
                    </a:lnTo>
                    <a:lnTo>
                      <a:pt x="84" y="35"/>
                    </a:lnTo>
                    <a:lnTo>
                      <a:pt x="82" y="33"/>
                    </a:lnTo>
                    <a:lnTo>
                      <a:pt x="81" y="30"/>
                    </a:lnTo>
                    <a:lnTo>
                      <a:pt x="79" y="28"/>
                    </a:lnTo>
                    <a:lnTo>
                      <a:pt x="77" y="27"/>
                    </a:lnTo>
                    <a:lnTo>
                      <a:pt x="75" y="26"/>
                    </a:lnTo>
                    <a:lnTo>
                      <a:pt x="28" y="26"/>
                    </a:lnTo>
                    <a:close/>
                    <a:moveTo>
                      <a:pt x="0" y="0"/>
                    </a:moveTo>
                    <a:lnTo>
                      <a:pt x="74" y="0"/>
                    </a:lnTo>
                    <a:lnTo>
                      <a:pt x="84" y="1"/>
                    </a:lnTo>
                    <a:lnTo>
                      <a:pt x="93" y="6"/>
                    </a:lnTo>
                    <a:lnTo>
                      <a:pt x="95" y="7"/>
                    </a:lnTo>
                    <a:lnTo>
                      <a:pt x="97" y="10"/>
                    </a:lnTo>
                    <a:lnTo>
                      <a:pt x="100" y="13"/>
                    </a:lnTo>
                    <a:lnTo>
                      <a:pt x="103" y="15"/>
                    </a:lnTo>
                    <a:lnTo>
                      <a:pt x="105" y="18"/>
                    </a:lnTo>
                    <a:lnTo>
                      <a:pt x="107" y="20"/>
                    </a:lnTo>
                    <a:lnTo>
                      <a:pt x="110" y="28"/>
                    </a:lnTo>
                    <a:lnTo>
                      <a:pt x="111" y="36"/>
                    </a:lnTo>
                    <a:lnTo>
                      <a:pt x="111" y="60"/>
                    </a:lnTo>
                    <a:lnTo>
                      <a:pt x="110" y="68"/>
                    </a:lnTo>
                    <a:lnTo>
                      <a:pt x="107" y="76"/>
                    </a:lnTo>
                    <a:lnTo>
                      <a:pt x="105" y="78"/>
                    </a:lnTo>
                    <a:lnTo>
                      <a:pt x="103" y="80"/>
                    </a:lnTo>
                    <a:lnTo>
                      <a:pt x="100" y="83"/>
                    </a:lnTo>
                    <a:lnTo>
                      <a:pt x="97" y="86"/>
                    </a:lnTo>
                    <a:lnTo>
                      <a:pt x="95" y="88"/>
                    </a:lnTo>
                    <a:lnTo>
                      <a:pt x="93" y="90"/>
                    </a:lnTo>
                    <a:lnTo>
                      <a:pt x="90" y="91"/>
                    </a:lnTo>
                    <a:lnTo>
                      <a:pt x="86" y="93"/>
                    </a:lnTo>
                    <a:lnTo>
                      <a:pt x="83" y="94"/>
                    </a:lnTo>
                    <a:lnTo>
                      <a:pt x="121" y="158"/>
                    </a:lnTo>
                    <a:lnTo>
                      <a:pt x="88" y="158"/>
                    </a:lnTo>
                    <a:lnTo>
                      <a:pt x="53" y="96"/>
                    </a:lnTo>
                    <a:lnTo>
                      <a:pt x="28" y="96"/>
                    </a:lnTo>
                    <a:lnTo>
                      <a:pt x="28" y="158"/>
                    </a:lnTo>
                    <a:lnTo>
                      <a:pt x="0" y="15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92" name="Freeform 33"/>
              <p:cNvSpPr>
                <a:spLocks noEditPoints="1"/>
              </p:cNvSpPr>
              <p:nvPr userDrawn="1"/>
            </p:nvSpPr>
            <p:spPr bwMode="auto">
              <a:xfrm>
                <a:off x="193675" y="4465638"/>
                <a:ext cx="77788" cy="92075"/>
              </a:xfrm>
              <a:custGeom>
                <a:avLst/>
                <a:gdLst>
                  <a:gd name="T0" fmla="*/ 35 w 98"/>
                  <a:gd name="T1" fmla="*/ 26 h 117"/>
                  <a:gd name="T2" fmla="*/ 30 w 98"/>
                  <a:gd name="T3" fmla="*/ 30 h 117"/>
                  <a:gd name="T4" fmla="*/ 26 w 98"/>
                  <a:gd name="T5" fmla="*/ 34 h 117"/>
                  <a:gd name="T6" fmla="*/ 26 w 98"/>
                  <a:gd name="T7" fmla="*/ 36 h 117"/>
                  <a:gd name="T8" fmla="*/ 71 w 98"/>
                  <a:gd name="T9" fmla="*/ 48 h 117"/>
                  <a:gd name="T10" fmla="*/ 71 w 98"/>
                  <a:gd name="T11" fmla="*/ 35 h 117"/>
                  <a:gd name="T12" fmla="*/ 69 w 98"/>
                  <a:gd name="T13" fmla="*/ 32 h 117"/>
                  <a:gd name="T14" fmla="*/ 64 w 98"/>
                  <a:gd name="T15" fmla="*/ 28 h 117"/>
                  <a:gd name="T16" fmla="*/ 60 w 98"/>
                  <a:gd name="T17" fmla="*/ 26 h 117"/>
                  <a:gd name="T18" fmla="*/ 36 w 98"/>
                  <a:gd name="T19" fmla="*/ 0 h 117"/>
                  <a:gd name="T20" fmla="*/ 71 w 98"/>
                  <a:gd name="T21" fmla="*/ 1 h 117"/>
                  <a:gd name="T22" fmla="*/ 83 w 98"/>
                  <a:gd name="T23" fmla="*/ 9 h 117"/>
                  <a:gd name="T24" fmla="*/ 89 w 98"/>
                  <a:gd name="T25" fmla="*/ 14 h 117"/>
                  <a:gd name="T26" fmla="*/ 93 w 98"/>
                  <a:gd name="T27" fmla="*/ 19 h 117"/>
                  <a:gd name="T28" fmla="*/ 98 w 98"/>
                  <a:gd name="T29" fmla="*/ 35 h 117"/>
                  <a:gd name="T30" fmla="*/ 26 w 98"/>
                  <a:gd name="T31" fmla="*/ 72 h 117"/>
                  <a:gd name="T32" fmla="*/ 26 w 98"/>
                  <a:gd name="T33" fmla="*/ 83 h 117"/>
                  <a:gd name="T34" fmla="*/ 28 w 98"/>
                  <a:gd name="T35" fmla="*/ 86 h 117"/>
                  <a:gd name="T36" fmla="*/ 32 w 98"/>
                  <a:gd name="T37" fmla="*/ 90 h 117"/>
                  <a:gd name="T38" fmla="*/ 36 w 98"/>
                  <a:gd name="T39" fmla="*/ 92 h 117"/>
                  <a:gd name="T40" fmla="*/ 64 w 98"/>
                  <a:gd name="T41" fmla="*/ 92 h 117"/>
                  <a:gd name="T42" fmla="*/ 68 w 98"/>
                  <a:gd name="T43" fmla="*/ 89 h 117"/>
                  <a:gd name="T44" fmla="*/ 72 w 98"/>
                  <a:gd name="T45" fmla="*/ 85 h 117"/>
                  <a:gd name="T46" fmla="*/ 72 w 98"/>
                  <a:gd name="T47" fmla="*/ 84 h 117"/>
                  <a:gd name="T48" fmla="*/ 95 w 98"/>
                  <a:gd name="T49" fmla="*/ 97 h 117"/>
                  <a:gd name="T50" fmla="*/ 85 w 98"/>
                  <a:gd name="T51" fmla="*/ 108 h 117"/>
                  <a:gd name="T52" fmla="*/ 71 w 98"/>
                  <a:gd name="T53" fmla="*/ 115 h 117"/>
                  <a:gd name="T54" fmla="*/ 36 w 98"/>
                  <a:gd name="T55" fmla="*/ 117 h 117"/>
                  <a:gd name="T56" fmla="*/ 17 w 98"/>
                  <a:gd name="T57" fmla="*/ 112 h 117"/>
                  <a:gd name="T58" fmla="*/ 13 w 98"/>
                  <a:gd name="T59" fmla="*/ 108 h 117"/>
                  <a:gd name="T60" fmla="*/ 8 w 98"/>
                  <a:gd name="T61" fmla="*/ 103 h 117"/>
                  <a:gd name="T62" fmla="*/ 5 w 98"/>
                  <a:gd name="T63" fmla="*/ 99 h 117"/>
                  <a:gd name="T64" fmla="*/ 0 w 98"/>
                  <a:gd name="T65" fmla="*/ 83 h 117"/>
                  <a:gd name="T66" fmla="*/ 1 w 98"/>
                  <a:gd name="T67" fmla="*/ 27 h 117"/>
                  <a:gd name="T68" fmla="*/ 6 w 98"/>
                  <a:gd name="T69" fmla="*/ 18 h 117"/>
                  <a:gd name="T70" fmla="*/ 10 w 98"/>
                  <a:gd name="T71" fmla="*/ 13 h 117"/>
                  <a:gd name="T72" fmla="*/ 15 w 98"/>
                  <a:gd name="T73" fmla="*/ 8 h 117"/>
                  <a:gd name="T74" fmla="*/ 26 w 98"/>
                  <a:gd name="T75" fmla="*/ 1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98" h="117">
                    <a:moveTo>
                      <a:pt x="36" y="26"/>
                    </a:moveTo>
                    <a:lnTo>
                      <a:pt x="35" y="26"/>
                    </a:lnTo>
                    <a:lnTo>
                      <a:pt x="32" y="28"/>
                    </a:lnTo>
                    <a:lnTo>
                      <a:pt x="30" y="30"/>
                    </a:lnTo>
                    <a:lnTo>
                      <a:pt x="28" y="32"/>
                    </a:lnTo>
                    <a:lnTo>
                      <a:pt x="26" y="34"/>
                    </a:lnTo>
                    <a:lnTo>
                      <a:pt x="26" y="35"/>
                    </a:lnTo>
                    <a:lnTo>
                      <a:pt x="26" y="36"/>
                    </a:lnTo>
                    <a:lnTo>
                      <a:pt x="26" y="48"/>
                    </a:lnTo>
                    <a:lnTo>
                      <a:pt x="71" y="48"/>
                    </a:lnTo>
                    <a:lnTo>
                      <a:pt x="71" y="36"/>
                    </a:lnTo>
                    <a:lnTo>
                      <a:pt x="71" y="35"/>
                    </a:lnTo>
                    <a:lnTo>
                      <a:pt x="71" y="34"/>
                    </a:lnTo>
                    <a:lnTo>
                      <a:pt x="69" y="32"/>
                    </a:lnTo>
                    <a:lnTo>
                      <a:pt x="67" y="30"/>
                    </a:lnTo>
                    <a:lnTo>
                      <a:pt x="64" y="28"/>
                    </a:lnTo>
                    <a:lnTo>
                      <a:pt x="62" y="26"/>
                    </a:lnTo>
                    <a:lnTo>
                      <a:pt x="60" y="26"/>
                    </a:lnTo>
                    <a:lnTo>
                      <a:pt x="36" y="26"/>
                    </a:lnTo>
                    <a:close/>
                    <a:moveTo>
                      <a:pt x="36" y="0"/>
                    </a:moveTo>
                    <a:lnTo>
                      <a:pt x="61" y="0"/>
                    </a:lnTo>
                    <a:lnTo>
                      <a:pt x="71" y="1"/>
                    </a:lnTo>
                    <a:lnTo>
                      <a:pt x="81" y="7"/>
                    </a:lnTo>
                    <a:lnTo>
                      <a:pt x="83" y="9"/>
                    </a:lnTo>
                    <a:lnTo>
                      <a:pt x="86" y="12"/>
                    </a:lnTo>
                    <a:lnTo>
                      <a:pt x="89" y="14"/>
                    </a:lnTo>
                    <a:lnTo>
                      <a:pt x="92" y="17"/>
                    </a:lnTo>
                    <a:lnTo>
                      <a:pt x="93" y="19"/>
                    </a:lnTo>
                    <a:lnTo>
                      <a:pt x="97" y="27"/>
                    </a:lnTo>
                    <a:lnTo>
                      <a:pt x="98" y="35"/>
                    </a:lnTo>
                    <a:lnTo>
                      <a:pt x="98" y="72"/>
                    </a:lnTo>
                    <a:lnTo>
                      <a:pt x="26" y="72"/>
                    </a:lnTo>
                    <a:lnTo>
                      <a:pt x="26" y="82"/>
                    </a:lnTo>
                    <a:lnTo>
                      <a:pt x="26" y="83"/>
                    </a:lnTo>
                    <a:lnTo>
                      <a:pt x="26" y="84"/>
                    </a:lnTo>
                    <a:lnTo>
                      <a:pt x="28" y="86"/>
                    </a:lnTo>
                    <a:lnTo>
                      <a:pt x="30" y="88"/>
                    </a:lnTo>
                    <a:lnTo>
                      <a:pt x="32" y="90"/>
                    </a:lnTo>
                    <a:lnTo>
                      <a:pt x="35" y="92"/>
                    </a:lnTo>
                    <a:lnTo>
                      <a:pt x="36" y="92"/>
                    </a:lnTo>
                    <a:lnTo>
                      <a:pt x="62" y="92"/>
                    </a:lnTo>
                    <a:lnTo>
                      <a:pt x="64" y="92"/>
                    </a:lnTo>
                    <a:lnTo>
                      <a:pt x="66" y="90"/>
                    </a:lnTo>
                    <a:lnTo>
                      <a:pt x="68" y="89"/>
                    </a:lnTo>
                    <a:lnTo>
                      <a:pt x="70" y="87"/>
                    </a:lnTo>
                    <a:lnTo>
                      <a:pt x="72" y="85"/>
                    </a:lnTo>
                    <a:lnTo>
                      <a:pt x="72" y="85"/>
                    </a:lnTo>
                    <a:lnTo>
                      <a:pt x="72" y="84"/>
                    </a:lnTo>
                    <a:lnTo>
                      <a:pt x="98" y="92"/>
                    </a:lnTo>
                    <a:lnTo>
                      <a:pt x="95" y="97"/>
                    </a:lnTo>
                    <a:lnTo>
                      <a:pt x="90" y="103"/>
                    </a:lnTo>
                    <a:lnTo>
                      <a:pt x="85" y="108"/>
                    </a:lnTo>
                    <a:lnTo>
                      <a:pt x="81" y="111"/>
                    </a:lnTo>
                    <a:lnTo>
                      <a:pt x="71" y="115"/>
                    </a:lnTo>
                    <a:lnTo>
                      <a:pt x="61" y="117"/>
                    </a:lnTo>
                    <a:lnTo>
                      <a:pt x="36" y="117"/>
                    </a:lnTo>
                    <a:lnTo>
                      <a:pt x="26" y="116"/>
                    </a:lnTo>
                    <a:lnTo>
                      <a:pt x="17" y="112"/>
                    </a:lnTo>
                    <a:lnTo>
                      <a:pt x="15" y="110"/>
                    </a:lnTo>
                    <a:lnTo>
                      <a:pt x="13" y="108"/>
                    </a:lnTo>
                    <a:lnTo>
                      <a:pt x="10" y="105"/>
                    </a:lnTo>
                    <a:lnTo>
                      <a:pt x="8" y="103"/>
                    </a:lnTo>
                    <a:lnTo>
                      <a:pt x="6" y="101"/>
                    </a:lnTo>
                    <a:lnTo>
                      <a:pt x="5" y="99"/>
                    </a:lnTo>
                    <a:lnTo>
                      <a:pt x="1" y="91"/>
                    </a:lnTo>
                    <a:lnTo>
                      <a:pt x="0" y="83"/>
                    </a:lnTo>
                    <a:lnTo>
                      <a:pt x="0" y="35"/>
                    </a:lnTo>
                    <a:lnTo>
                      <a:pt x="1" y="27"/>
                    </a:lnTo>
                    <a:lnTo>
                      <a:pt x="5" y="19"/>
                    </a:lnTo>
                    <a:lnTo>
                      <a:pt x="6" y="18"/>
                    </a:lnTo>
                    <a:lnTo>
                      <a:pt x="8" y="15"/>
                    </a:lnTo>
                    <a:lnTo>
                      <a:pt x="10" y="13"/>
                    </a:lnTo>
                    <a:lnTo>
                      <a:pt x="13" y="11"/>
                    </a:lnTo>
                    <a:lnTo>
                      <a:pt x="15" y="8"/>
                    </a:lnTo>
                    <a:lnTo>
                      <a:pt x="17" y="7"/>
                    </a:lnTo>
                    <a:lnTo>
                      <a:pt x="26" y="1"/>
                    </a:lnTo>
                    <a:lnTo>
                      <a:pt x="3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93" name="Freeform 34"/>
              <p:cNvSpPr>
                <a:spLocks/>
              </p:cNvSpPr>
              <p:nvPr userDrawn="1"/>
            </p:nvSpPr>
            <p:spPr bwMode="auto">
              <a:xfrm>
                <a:off x="301625" y="4467225"/>
                <a:ext cx="79375" cy="90488"/>
              </a:xfrm>
              <a:custGeom>
                <a:avLst/>
                <a:gdLst>
                  <a:gd name="T0" fmla="*/ 0 w 100"/>
                  <a:gd name="T1" fmla="*/ 0 h 116"/>
                  <a:gd name="T2" fmla="*/ 27 w 100"/>
                  <a:gd name="T3" fmla="*/ 0 h 116"/>
                  <a:gd name="T4" fmla="*/ 27 w 100"/>
                  <a:gd name="T5" fmla="*/ 81 h 116"/>
                  <a:gd name="T6" fmla="*/ 27 w 100"/>
                  <a:gd name="T7" fmla="*/ 82 h 116"/>
                  <a:gd name="T8" fmla="*/ 27 w 100"/>
                  <a:gd name="T9" fmla="*/ 83 h 116"/>
                  <a:gd name="T10" fmla="*/ 29 w 100"/>
                  <a:gd name="T11" fmla="*/ 86 h 116"/>
                  <a:gd name="T12" fmla="*/ 32 w 100"/>
                  <a:gd name="T13" fmla="*/ 88 h 116"/>
                  <a:gd name="T14" fmla="*/ 36 w 100"/>
                  <a:gd name="T15" fmla="*/ 91 h 116"/>
                  <a:gd name="T16" fmla="*/ 36 w 100"/>
                  <a:gd name="T17" fmla="*/ 91 h 116"/>
                  <a:gd name="T18" fmla="*/ 37 w 100"/>
                  <a:gd name="T19" fmla="*/ 91 h 116"/>
                  <a:gd name="T20" fmla="*/ 56 w 100"/>
                  <a:gd name="T21" fmla="*/ 91 h 116"/>
                  <a:gd name="T22" fmla="*/ 57 w 100"/>
                  <a:gd name="T23" fmla="*/ 91 h 116"/>
                  <a:gd name="T24" fmla="*/ 59 w 100"/>
                  <a:gd name="T25" fmla="*/ 90 h 116"/>
                  <a:gd name="T26" fmla="*/ 62 w 100"/>
                  <a:gd name="T27" fmla="*/ 88 h 116"/>
                  <a:gd name="T28" fmla="*/ 65 w 100"/>
                  <a:gd name="T29" fmla="*/ 86 h 116"/>
                  <a:gd name="T30" fmla="*/ 67 w 100"/>
                  <a:gd name="T31" fmla="*/ 84 h 116"/>
                  <a:gd name="T32" fmla="*/ 70 w 100"/>
                  <a:gd name="T33" fmla="*/ 82 h 116"/>
                  <a:gd name="T34" fmla="*/ 71 w 100"/>
                  <a:gd name="T35" fmla="*/ 80 h 116"/>
                  <a:gd name="T36" fmla="*/ 71 w 100"/>
                  <a:gd name="T37" fmla="*/ 0 h 116"/>
                  <a:gd name="T38" fmla="*/ 98 w 100"/>
                  <a:gd name="T39" fmla="*/ 0 h 116"/>
                  <a:gd name="T40" fmla="*/ 98 w 100"/>
                  <a:gd name="T41" fmla="*/ 91 h 116"/>
                  <a:gd name="T42" fmla="*/ 100 w 100"/>
                  <a:gd name="T43" fmla="*/ 115 h 116"/>
                  <a:gd name="T44" fmla="*/ 74 w 100"/>
                  <a:gd name="T45" fmla="*/ 115 h 116"/>
                  <a:gd name="T46" fmla="*/ 73 w 100"/>
                  <a:gd name="T47" fmla="*/ 108 h 116"/>
                  <a:gd name="T48" fmla="*/ 65 w 100"/>
                  <a:gd name="T49" fmla="*/ 113 h 116"/>
                  <a:gd name="T50" fmla="*/ 57 w 100"/>
                  <a:gd name="T51" fmla="*/ 116 h 116"/>
                  <a:gd name="T52" fmla="*/ 37 w 100"/>
                  <a:gd name="T53" fmla="*/ 116 h 116"/>
                  <a:gd name="T54" fmla="*/ 27 w 100"/>
                  <a:gd name="T55" fmla="*/ 115 h 116"/>
                  <a:gd name="T56" fmla="*/ 18 w 100"/>
                  <a:gd name="T57" fmla="*/ 110 h 116"/>
                  <a:gd name="T58" fmla="*/ 15 w 100"/>
                  <a:gd name="T59" fmla="*/ 108 h 116"/>
                  <a:gd name="T60" fmla="*/ 12 w 100"/>
                  <a:gd name="T61" fmla="*/ 106 h 116"/>
                  <a:gd name="T62" fmla="*/ 9 w 100"/>
                  <a:gd name="T63" fmla="*/ 103 h 116"/>
                  <a:gd name="T64" fmla="*/ 7 w 100"/>
                  <a:gd name="T65" fmla="*/ 100 h 116"/>
                  <a:gd name="T66" fmla="*/ 5 w 100"/>
                  <a:gd name="T67" fmla="*/ 98 h 116"/>
                  <a:gd name="T68" fmla="*/ 1 w 100"/>
                  <a:gd name="T69" fmla="*/ 90 h 116"/>
                  <a:gd name="T70" fmla="*/ 0 w 100"/>
                  <a:gd name="T71" fmla="*/ 81 h 116"/>
                  <a:gd name="T72" fmla="*/ 0 w 100"/>
                  <a:gd name="T73" fmla="*/ 0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00" h="116">
                    <a:moveTo>
                      <a:pt x="0" y="0"/>
                    </a:moveTo>
                    <a:lnTo>
                      <a:pt x="27" y="0"/>
                    </a:lnTo>
                    <a:lnTo>
                      <a:pt x="27" y="81"/>
                    </a:lnTo>
                    <a:lnTo>
                      <a:pt x="27" y="82"/>
                    </a:lnTo>
                    <a:lnTo>
                      <a:pt x="27" y="83"/>
                    </a:lnTo>
                    <a:lnTo>
                      <a:pt x="29" y="86"/>
                    </a:lnTo>
                    <a:lnTo>
                      <a:pt x="32" y="88"/>
                    </a:lnTo>
                    <a:lnTo>
                      <a:pt x="36" y="91"/>
                    </a:lnTo>
                    <a:lnTo>
                      <a:pt x="36" y="91"/>
                    </a:lnTo>
                    <a:lnTo>
                      <a:pt x="37" y="91"/>
                    </a:lnTo>
                    <a:lnTo>
                      <a:pt x="56" y="91"/>
                    </a:lnTo>
                    <a:lnTo>
                      <a:pt x="57" y="91"/>
                    </a:lnTo>
                    <a:lnTo>
                      <a:pt x="59" y="90"/>
                    </a:lnTo>
                    <a:lnTo>
                      <a:pt x="62" y="88"/>
                    </a:lnTo>
                    <a:lnTo>
                      <a:pt x="65" y="86"/>
                    </a:lnTo>
                    <a:lnTo>
                      <a:pt x="67" y="84"/>
                    </a:lnTo>
                    <a:lnTo>
                      <a:pt x="70" y="82"/>
                    </a:lnTo>
                    <a:lnTo>
                      <a:pt x="71" y="80"/>
                    </a:lnTo>
                    <a:lnTo>
                      <a:pt x="71" y="0"/>
                    </a:lnTo>
                    <a:lnTo>
                      <a:pt x="98" y="0"/>
                    </a:lnTo>
                    <a:lnTo>
                      <a:pt x="98" y="91"/>
                    </a:lnTo>
                    <a:lnTo>
                      <a:pt x="100" y="115"/>
                    </a:lnTo>
                    <a:lnTo>
                      <a:pt x="74" y="115"/>
                    </a:lnTo>
                    <a:lnTo>
                      <a:pt x="73" y="108"/>
                    </a:lnTo>
                    <a:lnTo>
                      <a:pt x="65" y="113"/>
                    </a:lnTo>
                    <a:lnTo>
                      <a:pt x="57" y="116"/>
                    </a:lnTo>
                    <a:lnTo>
                      <a:pt x="37" y="116"/>
                    </a:lnTo>
                    <a:lnTo>
                      <a:pt x="27" y="115"/>
                    </a:lnTo>
                    <a:lnTo>
                      <a:pt x="18" y="110"/>
                    </a:lnTo>
                    <a:lnTo>
                      <a:pt x="15" y="108"/>
                    </a:lnTo>
                    <a:lnTo>
                      <a:pt x="12" y="106"/>
                    </a:lnTo>
                    <a:lnTo>
                      <a:pt x="9" y="103"/>
                    </a:lnTo>
                    <a:lnTo>
                      <a:pt x="7" y="100"/>
                    </a:lnTo>
                    <a:lnTo>
                      <a:pt x="5" y="98"/>
                    </a:lnTo>
                    <a:lnTo>
                      <a:pt x="1" y="90"/>
                    </a:lnTo>
                    <a:lnTo>
                      <a:pt x="0" y="8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94" name="Freeform 35"/>
              <p:cNvSpPr>
                <a:spLocks/>
              </p:cNvSpPr>
              <p:nvPr userDrawn="1"/>
            </p:nvSpPr>
            <p:spPr bwMode="auto">
              <a:xfrm>
                <a:off x="403225" y="4432300"/>
                <a:ext cx="60325" cy="125413"/>
              </a:xfrm>
              <a:custGeom>
                <a:avLst/>
                <a:gdLst>
                  <a:gd name="T0" fmla="*/ 17 w 76"/>
                  <a:gd name="T1" fmla="*/ 0 h 158"/>
                  <a:gd name="T2" fmla="*/ 44 w 76"/>
                  <a:gd name="T3" fmla="*/ 0 h 158"/>
                  <a:gd name="T4" fmla="*/ 44 w 76"/>
                  <a:gd name="T5" fmla="*/ 43 h 158"/>
                  <a:gd name="T6" fmla="*/ 76 w 76"/>
                  <a:gd name="T7" fmla="*/ 43 h 158"/>
                  <a:gd name="T8" fmla="*/ 76 w 76"/>
                  <a:gd name="T9" fmla="*/ 69 h 158"/>
                  <a:gd name="T10" fmla="*/ 44 w 76"/>
                  <a:gd name="T11" fmla="*/ 69 h 158"/>
                  <a:gd name="T12" fmla="*/ 44 w 76"/>
                  <a:gd name="T13" fmla="*/ 123 h 158"/>
                  <a:gd name="T14" fmla="*/ 44 w 76"/>
                  <a:gd name="T15" fmla="*/ 123 h 158"/>
                  <a:gd name="T16" fmla="*/ 44 w 76"/>
                  <a:gd name="T17" fmla="*/ 124 h 158"/>
                  <a:gd name="T18" fmla="*/ 45 w 76"/>
                  <a:gd name="T19" fmla="*/ 126 h 158"/>
                  <a:gd name="T20" fmla="*/ 47 w 76"/>
                  <a:gd name="T21" fmla="*/ 129 h 158"/>
                  <a:gd name="T22" fmla="*/ 50 w 76"/>
                  <a:gd name="T23" fmla="*/ 131 h 158"/>
                  <a:gd name="T24" fmla="*/ 52 w 76"/>
                  <a:gd name="T25" fmla="*/ 132 h 158"/>
                  <a:gd name="T26" fmla="*/ 54 w 76"/>
                  <a:gd name="T27" fmla="*/ 133 h 158"/>
                  <a:gd name="T28" fmla="*/ 76 w 76"/>
                  <a:gd name="T29" fmla="*/ 133 h 158"/>
                  <a:gd name="T30" fmla="*/ 76 w 76"/>
                  <a:gd name="T31" fmla="*/ 158 h 158"/>
                  <a:gd name="T32" fmla="*/ 54 w 76"/>
                  <a:gd name="T33" fmla="*/ 158 h 158"/>
                  <a:gd name="T34" fmla="*/ 44 w 76"/>
                  <a:gd name="T35" fmla="*/ 156 h 158"/>
                  <a:gd name="T36" fmla="*/ 35 w 76"/>
                  <a:gd name="T37" fmla="*/ 152 h 158"/>
                  <a:gd name="T38" fmla="*/ 33 w 76"/>
                  <a:gd name="T39" fmla="*/ 151 h 158"/>
                  <a:gd name="T40" fmla="*/ 30 w 76"/>
                  <a:gd name="T41" fmla="*/ 148 h 158"/>
                  <a:gd name="T42" fmla="*/ 28 w 76"/>
                  <a:gd name="T43" fmla="*/ 146 h 158"/>
                  <a:gd name="T44" fmla="*/ 26 w 76"/>
                  <a:gd name="T45" fmla="*/ 143 h 158"/>
                  <a:gd name="T46" fmla="*/ 24 w 76"/>
                  <a:gd name="T47" fmla="*/ 141 h 158"/>
                  <a:gd name="T48" fmla="*/ 22 w 76"/>
                  <a:gd name="T49" fmla="*/ 139 h 158"/>
                  <a:gd name="T50" fmla="*/ 19 w 76"/>
                  <a:gd name="T51" fmla="*/ 131 h 158"/>
                  <a:gd name="T52" fmla="*/ 17 w 76"/>
                  <a:gd name="T53" fmla="*/ 123 h 158"/>
                  <a:gd name="T54" fmla="*/ 17 w 76"/>
                  <a:gd name="T55" fmla="*/ 69 h 158"/>
                  <a:gd name="T56" fmla="*/ 0 w 76"/>
                  <a:gd name="T57" fmla="*/ 69 h 158"/>
                  <a:gd name="T58" fmla="*/ 0 w 76"/>
                  <a:gd name="T59" fmla="*/ 43 h 158"/>
                  <a:gd name="T60" fmla="*/ 17 w 76"/>
                  <a:gd name="T61" fmla="*/ 43 h 158"/>
                  <a:gd name="T62" fmla="*/ 17 w 76"/>
                  <a:gd name="T63" fmla="*/ 0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76" h="158">
                    <a:moveTo>
                      <a:pt x="17" y="0"/>
                    </a:moveTo>
                    <a:lnTo>
                      <a:pt x="44" y="0"/>
                    </a:lnTo>
                    <a:lnTo>
                      <a:pt x="44" y="43"/>
                    </a:lnTo>
                    <a:lnTo>
                      <a:pt x="76" y="43"/>
                    </a:lnTo>
                    <a:lnTo>
                      <a:pt x="76" y="69"/>
                    </a:lnTo>
                    <a:lnTo>
                      <a:pt x="44" y="69"/>
                    </a:lnTo>
                    <a:lnTo>
                      <a:pt x="44" y="123"/>
                    </a:lnTo>
                    <a:lnTo>
                      <a:pt x="44" y="123"/>
                    </a:lnTo>
                    <a:lnTo>
                      <a:pt x="44" y="124"/>
                    </a:lnTo>
                    <a:lnTo>
                      <a:pt x="45" y="126"/>
                    </a:lnTo>
                    <a:lnTo>
                      <a:pt x="47" y="129"/>
                    </a:lnTo>
                    <a:lnTo>
                      <a:pt x="50" y="131"/>
                    </a:lnTo>
                    <a:lnTo>
                      <a:pt x="52" y="132"/>
                    </a:lnTo>
                    <a:lnTo>
                      <a:pt x="54" y="133"/>
                    </a:lnTo>
                    <a:lnTo>
                      <a:pt x="76" y="133"/>
                    </a:lnTo>
                    <a:lnTo>
                      <a:pt x="76" y="158"/>
                    </a:lnTo>
                    <a:lnTo>
                      <a:pt x="54" y="158"/>
                    </a:lnTo>
                    <a:lnTo>
                      <a:pt x="44" y="156"/>
                    </a:lnTo>
                    <a:lnTo>
                      <a:pt x="35" y="152"/>
                    </a:lnTo>
                    <a:lnTo>
                      <a:pt x="33" y="151"/>
                    </a:lnTo>
                    <a:lnTo>
                      <a:pt x="30" y="148"/>
                    </a:lnTo>
                    <a:lnTo>
                      <a:pt x="28" y="146"/>
                    </a:lnTo>
                    <a:lnTo>
                      <a:pt x="26" y="143"/>
                    </a:lnTo>
                    <a:lnTo>
                      <a:pt x="24" y="141"/>
                    </a:lnTo>
                    <a:lnTo>
                      <a:pt x="22" y="139"/>
                    </a:lnTo>
                    <a:lnTo>
                      <a:pt x="19" y="131"/>
                    </a:lnTo>
                    <a:lnTo>
                      <a:pt x="17" y="123"/>
                    </a:lnTo>
                    <a:lnTo>
                      <a:pt x="17" y="69"/>
                    </a:lnTo>
                    <a:lnTo>
                      <a:pt x="0" y="69"/>
                    </a:lnTo>
                    <a:lnTo>
                      <a:pt x="0" y="43"/>
                    </a:lnTo>
                    <a:lnTo>
                      <a:pt x="17" y="43"/>
                    </a:lnTo>
                    <a:lnTo>
                      <a:pt x="1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95" name="Freeform 36"/>
              <p:cNvSpPr>
                <a:spLocks/>
              </p:cNvSpPr>
              <p:nvPr userDrawn="1"/>
            </p:nvSpPr>
            <p:spPr bwMode="auto">
              <a:xfrm>
                <a:off x="495300" y="4432300"/>
                <a:ext cx="22225" cy="125413"/>
              </a:xfrm>
              <a:custGeom>
                <a:avLst/>
                <a:gdLst>
                  <a:gd name="T0" fmla="*/ 0 w 28"/>
                  <a:gd name="T1" fmla="*/ 0 h 158"/>
                  <a:gd name="T2" fmla="*/ 26 w 28"/>
                  <a:gd name="T3" fmla="*/ 0 h 158"/>
                  <a:gd name="T4" fmla="*/ 26 w 28"/>
                  <a:gd name="T5" fmla="*/ 136 h 158"/>
                  <a:gd name="T6" fmla="*/ 26 w 28"/>
                  <a:gd name="T7" fmla="*/ 141 h 158"/>
                  <a:gd name="T8" fmla="*/ 27 w 28"/>
                  <a:gd name="T9" fmla="*/ 148 h 158"/>
                  <a:gd name="T10" fmla="*/ 28 w 28"/>
                  <a:gd name="T11" fmla="*/ 158 h 158"/>
                  <a:gd name="T12" fmla="*/ 2 w 28"/>
                  <a:gd name="T13" fmla="*/ 158 h 158"/>
                  <a:gd name="T14" fmla="*/ 1 w 28"/>
                  <a:gd name="T15" fmla="*/ 152 h 158"/>
                  <a:gd name="T16" fmla="*/ 0 w 28"/>
                  <a:gd name="T17" fmla="*/ 145 h 158"/>
                  <a:gd name="T18" fmla="*/ 0 w 28"/>
                  <a:gd name="T19" fmla="*/ 138 h 158"/>
                  <a:gd name="T20" fmla="*/ 0 w 28"/>
                  <a:gd name="T21" fmla="*/ 0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8" h="158">
                    <a:moveTo>
                      <a:pt x="0" y="0"/>
                    </a:moveTo>
                    <a:lnTo>
                      <a:pt x="26" y="0"/>
                    </a:lnTo>
                    <a:lnTo>
                      <a:pt x="26" y="136"/>
                    </a:lnTo>
                    <a:lnTo>
                      <a:pt x="26" y="141"/>
                    </a:lnTo>
                    <a:lnTo>
                      <a:pt x="27" y="148"/>
                    </a:lnTo>
                    <a:lnTo>
                      <a:pt x="28" y="158"/>
                    </a:lnTo>
                    <a:lnTo>
                      <a:pt x="2" y="158"/>
                    </a:lnTo>
                    <a:lnTo>
                      <a:pt x="1" y="152"/>
                    </a:lnTo>
                    <a:lnTo>
                      <a:pt x="0" y="145"/>
                    </a:lnTo>
                    <a:lnTo>
                      <a:pt x="0" y="13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96" name="Freeform 37"/>
              <p:cNvSpPr>
                <a:spLocks noEditPoints="1"/>
              </p:cNvSpPr>
              <p:nvPr userDrawn="1"/>
            </p:nvSpPr>
            <p:spPr bwMode="auto">
              <a:xfrm>
                <a:off x="554038" y="4433888"/>
                <a:ext cx="22225" cy="123825"/>
              </a:xfrm>
              <a:custGeom>
                <a:avLst/>
                <a:gdLst>
                  <a:gd name="T0" fmla="*/ 1 w 28"/>
                  <a:gd name="T1" fmla="*/ 42 h 157"/>
                  <a:gd name="T2" fmla="*/ 27 w 28"/>
                  <a:gd name="T3" fmla="*/ 42 h 157"/>
                  <a:gd name="T4" fmla="*/ 27 w 28"/>
                  <a:gd name="T5" fmla="*/ 157 h 157"/>
                  <a:gd name="T6" fmla="*/ 1 w 28"/>
                  <a:gd name="T7" fmla="*/ 157 h 157"/>
                  <a:gd name="T8" fmla="*/ 1 w 28"/>
                  <a:gd name="T9" fmla="*/ 42 h 157"/>
                  <a:gd name="T10" fmla="*/ 0 w 28"/>
                  <a:gd name="T11" fmla="*/ 0 h 157"/>
                  <a:gd name="T12" fmla="*/ 28 w 28"/>
                  <a:gd name="T13" fmla="*/ 0 h 157"/>
                  <a:gd name="T14" fmla="*/ 28 w 28"/>
                  <a:gd name="T15" fmla="*/ 28 h 157"/>
                  <a:gd name="T16" fmla="*/ 0 w 28"/>
                  <a:gd name="T17" fmla="*/ 28 h 157"/>
                  <a:gd name="T18" fmla="*/ 0 w 28"/>
                  <a:gd name="T19" fmla="*/ 0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8" h="157">
                    <a:moveTo>
                      <a:pt x="1" y="42"/>
                    </a:moveTo>
                    <a:lnTo>
                      <a:pt x="27" y="42"/>
                    </a:lnTo>
                    <a:lnTo>
                      <a:pt x="27" y="157"/>
                    </a:lnTo>
                    <a:lnTo>
                      <a:pt x="1" y="157"/>
                    </a:lnTo>
                    <a:lnTo>
                      <a:pt x="1" y="42"/>
                    </a:lnTo>
                    <a:close/>
                    <a:moveTo>
                      <a:pt x="0" y="0"/>
                    </a:moveTo>
                    <a:lnTo>
                      <a:pt x="28" y="0"/>
                    </a:lnTo>
                    <a:lnTo>
                      <a:pt x="28" y="28"/>
                    </a:lnTo>
                    <a:lnTo>
                      <a:pt x="0" y="2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97" name="Freeform 38"/>
              <p:cNvSpPr>
                <a:spLocks/>
              </p:cNvSpPr>
              <p:nvPr userDrawn="1"/>
            </p:nvSpPr>
            <p:spPr bwMode="auto">
              <a:xfrm>
                <a:off x="611188" y="4465638"/>
                <a:ext cx="79375" cy="92075"/>
              </a:xfrm>
              <a:custGeom>
                <a:avLst/>
                <a:gdLst>
                  <a:gd name="T0" fmla="*/ 44 w 101"/>
                  <a:gd name="T1" fmla="*/ 0 h 116"/>
                  <a:gd name="T2" fmla="*/ 63 w 101"/>
                  <a:gd name="T3" fmla="*/ 0 h 116"/>
                  <a:gd name="T4" fmla="*/ 73 w 101"/>
                  <a:gd name="T5" fmla="*/ 1 h 116"/>
                  <a:gd name="T6" fmla="*/ 82 w 101"/>
                  <a:gd name="T7" fmla="*/ 7 h 116"/>
                  <a:gd name="T8" fmla="*/ 85 w 101"/>
                  <a:gd name="T9" fmla="*/ 9 h 116"/>
                  <a:gd name="T10" fmla="*/ 88 w 101"/>
                  <a:gd name="T11" fmla="*/ 12 h 116"/>
                  <a:gd name="T12" fmla="*/ 91 w 101"/>
                  <a:gd name="T13" fmla="*/ 14 h 116"/>
                  <a:gd name="T14" fmla="*/ 93 w 101"/>
                  <a:gd name="T15" fmla="*/ 17 h 116"/>
                  <a:gd name="T16" fmla="*/ 95 w 101"/>
                  <a:gd name="T17" fmla="*/ 19 h 116"/>
                  <a:gd name="T18" fmla="*/ 99 w 101"/>
                  <a:gd name="T19" fmla="*/ 27 h 116"/>
                  <a:gd name="T20" fmla="*/ 101 w 101"/>
                  <a:gd name="T21" fmla="*/ 35 h 116"/>
                  <a:gd name="T22" fmla="*/ 101 w 101"/>
                  <a:gd name="T23" fmla="*/ 116 h 116"/>
                  <a:gd name="T24" fmla="*/ 73 w 101"/>
                  <a:gd name="T25" fmla="*/ 116 h 116"/>
                  <a:gd name="T26" fmla="*/ 73 w 101"/>
                  <a:gd name="T27" fmla="*/ 36 h 116"/>
                  <a:gd name="T28" fmla="*/ 73 w 101"/>
                  <a:gd name="T29" fmla="*/ 35 h 116"/>
                  <a:gd name="T30" fmla="*/ 73 w 101"/>
                  <a:gd name="T31" fmla="*/ 34 h 116"/>
                  <a:gd name="T32" fmla="*/ 71 w 101"/>
                  <a:gd name="T33" fmla="*/ 31 h 116"/>
                  <a:gd name="T34" fmla="*/ 68 w 101"/>
                  <a:gd name="T35" fmla="*/ 28 h 116"/>
                  <a:gd name="T36" fmla="*/ 65 w 101"/>
                  <a:gd name="T37" fmla="*/ 26 h 116"/>
                  <a:gd name="T38" fmla="*/ 64 w 101"/>
                  <a:gd name="T39" fmla="*/ 26 h 116"/>
                  <a:gd name="T40" fmla="*/ 63 w 101"/>
                  <a:gd name="T41" fmla="*/ 26 h 116"/>
                  <a:gd name="T42" fmla="*/ 44 w 101"/>
                  <a:gd name="T43" fmla="*/ 26 h 116"/>
                  <a:gd name="T44" fmla="*/ 42 w 101"/>
                  <a:gd name="T45" fmla="*/ 26 h 116"/>
                  <a:gd name="T46" fmla="*/ 39 w 101"/>
                  <a:gd name="T47" fmla="*/ 28 h 116"/>
                  <a:gd name="T48" fmla="*/ 36 w 101"/>
                  <a:gd name="T49" fmla="*/ 30 h 116"/>
                  <a:gd name="T50" fmla="*/ 33 w 101"/>
                  <a:gd name="T51" fmla="*/ 32 h 116"/>
                  <a:gd name="T52" fmla="*/ 31 w 101"/>
                  <a:gd name="T53" fmla="*/ 35 h 116"/>
                  <a:gd name="T54" fmla="*/ 29 w 101"/>
                  <a:gd name="T55" fmla="*/ 37 h 116"/>
                  <a:gd name="T56" fmla="*/ 29 w 101"/>
                  <a:gd name="T57" fmla="*/ 116 h 116"/>
                  <a:gd name="T58" fmla="*/ 3 w 101"/>
                  <a:gd name="T59" fmla="*/ 116 h 116"/>
                  <a:gd name="T60" fmla="*/ 3 w 101"/>
                  <a:gd name="T61" fmla="*/ 26 h 116"/>
                  <a:gd name="T62" fmla="*/ 0 w 101"/>
                  <a:gd name="T63" fmla="*/ 1 h 116"/>
                  <a:gd name="T64" fmla="*/ 26 w 101"/>
                  <a:gd name="T65" fmla="*/ 1 h 116"/>
                  <a:gd name="T66" fmla="*/ 27 w 101"/>
                  <a:gd name="T67" fmla="*/ 8 h 116"/>
                  <a:gd name="T68" fmla="*/ 35 w 101"/>
                  <a:gd name="T69" fmla="*/ 2 h 116"/>
                  <a:gd name="T70" fmla="*/ 44 w 101"/>
                  <a:gd name="T71" fmla="*/ 0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01" h="116">
                    <a:moveTo>
                      <a:pt x="44" y="0"/>
                    </a:moveTo>
                    <a:lnTo>
                      <a:pt x="63" y="0"/>
                    </a:lnTo>
                    <a:lnTo>
                      <a:pt x="73" y="1"/>
                    </a:lnTo>
                    <a:lnTo>
                      <a:pt x="82" y="7"/>
                    </a:lnTo>
                    <a:lnTo>
                      <a:pt x="85" y="9"/>
                    </a:lnTo>
                    <a:lnTo>
                      <a:pt x="88" y="12"/>
                    </a:lnTo>
                    <a:lnTo>
                      <a:pt x="91" y="14"/>
                    </a:lnTo>
                    <a:lnTo>
                      <a:pt x="93" y="17"/>
                    </a:lnTo>
                    <a:lnTo>
                      <a:pt x="95" y="19"/>
                    </a:lnTo>
                    <a:lnTo>
                      <a:pt x="99" y="27"/>
                    </a:lnTo>
                    <a:lnTo>
                      <a:pt x="101" y="35"/>
                    </a:lnTo>
                    <a:lnTo>
                      <a:pt x="101" y="116"/>
                    </a:lnTo>
                    <a:lnTo>
                      <a:pt x="73" y="116"/>
                    </a:lnTo>
                    <a:lnTo>
                      <a:pt x="73" y="36"/>
                    </a:lnTo>
                    <a:lnTo>
                      <a:pt x="73" y="35"/>
                    </a:lnTo>
                    <a:lnTo>
                      <a:pt x="73" y="34"/>
                    </a:lnTo>
                    <a:lnTo>
                      <a:pt x="71" y="31"/>
                    </a:lnTo>
                    <a:lnTo>
                      <a:pt x="68" y="28"/>
                    </a:lnTo>
                    <a:lnTo>
                      <a:pt x="65" y="26"/>
                    </a:lnTo>
                    <a:lnTo>
                      <a:pt x="64" y="26"/>
                    </a:lnTo>
                    <a:lnTo>
                      <a:pt x="63" y="26"/>
                    </a:lnTo>
                    <a:lnTo>
                      <a:pt x="44" y="26"/>
                    </a:lnTo>
                    <a:lnTo>
                      <a:pt x="42" y="26"/>
                    </a:lnTo>
                    <a:lnTo>
                      <a:pt x="39" y="28"/>
                    </a:lnTo>
                    <a:lnTo>
                      <a:pt x="36" y="30"/>
                    </a:lnTo>
                    <a:lnTo>
                      <a:pt x="33" y="32"/>
                    </a:lnTo>
                    <a:lnTo>
                      <a:pt x="31" y="35"/>
                    </a:lnTo>
                    <a:lnTo>
                      <a:pt x="29" y="37"/>
                    </a:lnTo>
                    <a:lnTo>
                      <a:pt x="29" y="116"/>
                    </a:lnTo>
                    <a:lnTo>
                      <a:pt x="3" y="116"/>
                    </a:lnTo>
                    <a:lnTo>
                      <a:pt x="3" y="26"/>
                    </a:lnTo>
                    <a:lnTo>
                      <a:pt x="0" y="1"/>
                    </a:lnTo>
                    <a:lnTo>
                      <a:pt x="26" y="1"/>
                    </a:lnTo>
                    <a:lnTo>
                      <a:pt x="27" y="8"/>
                    </a:lnTo>
                    <a:lnTo>
                      <a:pt x="35" y="2"/>
                    </a:lnTo>
                    <a:lnTo>
                      <a:pt x="4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98" name="Freeform 39"/>
              <p:cNvSpPr>
                <a:spLocks noEditPoints="1"/>
              </p:cNvSpPr>
              <p:nvPr userDrawn="1"/>
            </p:nvSpPr>
            <p:spPr bwMode="auto">
              <a:xfrm>
                <a:off x="717550" y="4465638"/>
                <a:ext cx="80963" cy="127000"/>
              </a:xfrm>
              <a:custGeom>
                <a:avLst/>
                <a:gdLst>
                  <a:gd name="T0" fmla="*/ 36 w 101"/>
                  <a:gd name="T1" fmla="*/ 26 h 160"/>
                  <a:gd name="T2" fmla="*/ 29 w 101"/>
                  <a:gd name="T3" fmla="*/ 32 h 160"/>
                  <a:gd name="T4" fmla="*/ 27 w 101"/>
                  <a:gd name="T5" fmla="*/ 36 h 160"/>
                  <a:gd name="T6" fmla="*/ 27 w 101"/>
                  <a:gd name="T7" fmla="*/ 81 h 160"/>
                  <a:gd name="T8" fmla="*/ 27 w 101"/>
                  <a:gd name="T9" fmla="*/ 83 h 160"/>
                  <a:gd name="T10" fmla="*/ 33 w 101"/>
                  <a:gd name="T11" fmla="*/ 89 h 160"/>
                  <a:gd name="T12" fmla="*/ 37 w 101"/>
                  <a:gd name="T13" fmla="*/ 92 h 160"/>
                  <a:gd name="T14" fmla="*/ 56 w 101"/>
                  <a:gd name="T15" fmla="*/ 92 h 160"/>
                  <a:gd name="T16" fmla="*/ 58 w 101"/>
                  <a:gd name="T17" fmla="*/ 92 h 160"/>
                  <a:gd name="T18" fmla="*/ 66 w 101"/>
                  <a:gd name="T19" fmla="*/ 86 h 160"/>
                  <a:gd name="T20" fmla="*/ 73 w 101"/>
                  <a:gd name="T21" fmla="*/ 80 h 160"/>
                  <a:gd name="T22" fmla="*/ 69 w 101"/>
                  <a:gd name="T23" fmla="*/ 35 h 160"/>
                  <a:gd name="T24" fmla="*/ 60 w 101"/>
                  <a:gd name="T25" fmla="*/ 27 h 160"/>
                  <a:gd name="T26" fmla="*/ 37 w 101"/>
                  <a:gd name="T27" fmla="*/ 26 h 160"/>
                  <a:gd name="T28" fmla="*/ 57 w 101"/>
                  <a:gd name="T29" fmla="*/ 0 h 160"/>
                  <a:gd name="T30" fmla="*/ 75 w 101"/>
                  <a:gd name="T31" fmla="*/ 8 h 160"/>
                  <a:gd name="T32" fmla="*/ 101 w 101"/>
                  <a:gd name="T33" fmla="*/ 1 h 160"/>
                  <a:gd name="T34" fmla="*/ 99 w 101"/>
                  <a:gd name="T35" fmla="*/ 125 h 160"/>
                  <a:gd name="T36" fmla="*/ 95 w 101"/>
                  <a:gd name="T37" fmla="*/ 142 h 160"/>
                  <a:gd name="T38" fmla="*/ 90 w 101"/>
                  <a:gd name="T39" fmla="*/ 147 h 160"/>
                  <a:gd name="T40" fmla="*/ 85 w 101"/>
                  <a:gd name="T41" fmla="*/ 152 h 160"/>
                  <a:gd name="T42" fmla="*/ 73 w 101"/>
                  <a:gd name="T43" fmla="*/ 159 h 160"/>
                  <a:gd name="T44" fmla="*/ 40 w 101"/>
                  <a:gd name="T45" fmla="*/ 160 h 160"/>
                  <a:gd name="T46" fmla="*/ 21 w 101"/>
                  <a:gd name="T47" fmla="*/ 154 h 160"/>
                  <a:gd name="T48" fmla="*/ 12 w 101"/>
                  <a:gd name="T49" fmla="*/ 146 h 160"/>
                  <a:gd name="T50" fmla="*/ 4 w 101"/>
                  <a:gd name="T51" fmla="*/ 135 h 160"/>
                  <a:gd name="T52" fmla="*/ 28 w 101"/>
                  <a:gd name="T53" fmla="*/ 128 h 160"/>
                  <a:gd name="T54" fmla="*/ 30 w 101"/>
                  <a:gd name="T55" fmla="*/ 130 h 160"/>
                  <a:gd name="T56" fmla="*/ 35 w 101"/>
                  <a:gd name="T57" fmla="*/ 133 h 160"/>
                  <a:gd name="T58" fmla="*/ 39 w 101"/>
                  <a:gd name="T59" fmla="*/ 135 h 160"/>
                  <a:gd name="T60" fmla="*/ 64 w 101"/>
                  <a:gd name="T61" fmla="*/ 135 h 160"/>
                  <a:gd name="T62" fmla="*/ 67 w 101"/>
                  <a:gd name="T63" fmla="*/ 133 h 160"/>
                  <a:gd name="T64" fmla="*/ 71 w 101"/>
                  <a:gd name="T65" fmla="*/ 129 h 160"/>
                  <a:gd name="T66" fmla="*/ 73 w 101"/>
                  <a:gd name="T67" fmla="*/ 127 h 160"/>
                  <a:gd name="T68" fmla="*/ 69 w 101"/>
                  <a:gd name="T69" fmla="*/ 113 h 160"/>
                  <a:gd name="T70" fmla="*/ 61 w 101"/>
                  <a:gd name="T71" fmla="*/ 116 h 160"/>
                  <a:gd name="T72" fmla="*/ 37 w 101"/>
                  <a:gd name="T73" fmla="*/ 117 h 160"/>
                  <a:gd name="T74" fmla="*/ 18 w 101"/>
                  <a:gd name="T75" fmla="*/ 111 h 160"/>
                  <a:gd name="T76" fmla="*/ 13 w 101"/>
                  <a:gd name="T77" fmla="*/ 107 h 160"/>
                  <a:gd name="T78" fmla="*/ 8 w 101"/>
                  <a:gd name="T79" fmla="*/ 102 h 160"/>
                  <a:gd name="T80" fmla="*/ 5 w 101"/>
                  <a:gd name="T81" fmla="*/ 98 h 160"/>
                  <a:gd name="T82" fmla="*/ 0 w 101"/>
                  <a:gd name="T83" fmla="*/ 82 h 160"/>
                  <a:gd name="T84" fmla="*/ 1 w 101"/>
                  <a:gd name="T85" fmla="*/ 28 h 160"/>
                  <a:gd name="T86" fmla="*/ 7 w 101"/>
                  <a:gd name="T87" fmla="*/ 18 h 160"/>
                  <a:gd name="T88" fmla="*/ 11 w 101"/>
                  <a:gd name="T89" fmla="*/ 13 h 160"/>
                  <a:gd name="T90" fmla="*/ 16 w 101"/>
                  <a:gd name="T91" fmla="*/ 8 h 160"/>
                  <a:gd name="T92" fmla="*/ 27 w 101"/>
                  <a:gd name="T93" fmla="*/ 1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01" h="160">
                    <a:moveTo>
                      <a:pt x="37" y="26"/>
                    </a:moveTo>
                    <a:lnTo>
                      <a:pt x="36" y="26"/>
                    </a:lnTo>
                    <a:lnTo>
                      <a:pt x="33" y="29"/>
                    </a:lnTo>
                    <a:lnTo>
                      <a:pt x="29" y="32"/>
                    </a:lnTo>
                    <a:lnTo>
                      <a:pt x="27" y="35"/>
                    </a:lnTo>
                    <a:lnTo>
                      <a:pt x="27" y="36"/>
                    </a:lnTo>
                    <a:lnTo>
                      <a:pt x="27" y="36"/>
                    </a:lnTo>
                    <a:lnTo>
                      <a:pt x="27" y="81"/>
                    </a:lnTo>
                    <a:lnTo>
                      <a:pt x="27" y="82"/>
                    </a:lnTo>
                    <a:lnTo>
                      <a:pt x="27" y="83"/>
                    </a:lnTo>
                    <a:lnTo>
                      <a:pt x="29" y="86"/>
                    </a:lnTo>
                    <a:lnTo>
                      <a:pt x="33" y="89"/>
                    </a:lnTo>
                    <a:lnTo>
                      <a:pt x="36" y="92"/>
                    </a:lnTo>
                    <a:lnTo>
                      <a:pt x="37" y="92"/>
                    </a:lnTo>
                    <a:lnTo>
                      <a:pt x="37" y="92"/>
                    </a:lnTo>
                    <a:lnTo>
                      <a:pt x="56" y="92"/>
                    </a:lnTo>
                    <a:lnTo>
                      <a:pt x="57" y="92"/>
                    </a:lnTo>
                    <a:lnTo>
                      <a:pt x="58" y="92"/>
                    </a:lnTo>
                    <a:lnTo>
                      <a:pt x="62" y="89"/>
                    </a:lnTo>
                    <a:lnTo>
                      <a:pt x="66" y="86"/>
                    </a:lnTo>
                    <a:lnTo>
                      <a:pt x="70" y="83"/>
                    </a:lnTo>
                    <a:lnTo>
                      <a:pt x="73" y="80"/>
                    </a:lnTo>
                    <a:lnTo>
                      <a:pt x="73" y="38"/>
                    </a:lnTo>
                    <a:lnTo>
                      <a:pt x="69" y="35"/>
                    </a:lnTo>
                    <a:lnTo>
                      <a:pt x="65" y="31"/>
                    </a:lnTo>
                    <a:lnTo>
                      <a:pt x="60" y="27"/>
                    </a:lnTo>
                    <a:lnTo>
                      <a:pt x="56" y="26"/>
                    </a:lnTo>
                    <a:lnTo>
                      <a:pt x="37" y="26"/>
                    </a:lnTo>
                    <a:close/>
                    <a:moveTo>
                      <a:pt x="37" y="0"/>
                    </a:moveTo>
                    <a:lnTo>
                      <a:pt x="57" y="0"/>
                    </a:lnTo>
                    <a:lnTo>
                      <a:pt x="66" y="2"/>
                    </a:lnTo>
                    <a:lnTo>
                      <a:pt x="75" y="8"/>
                    </a:lnTo>
                    <a:lnTo>
                      <a:pt x="75" y="1"/>
                    </a:lnTo>
                    <a:lnTo>
                      <a:pt x="101" y="1"/>
                    </a:lnTo>
                    <a:lnTo>
                      <a:pt x="99" y="26"/>
                    </a:lnTo>
                    <a:lnTo>
                      <a:pt x="99" y="125"/>
                    </a:lnTo>
                    <a:lnTo>
                      <a:pt x="98" y="134"/>
                    </a:lnTo>
                    <a:lnTo>
                      <a:pt x="95" y="142"/>
                    </a:lnTo>
                    <a:lnTo>
                      <a:pt x="93" y="144"/>
                    </a:lnTo>
                    <a:lnTo>
                      <a:pt x="90" y="147"/>
                    </a:lnTo>
                    <a:lnTo>
                      <a:pt x="87" y="150"/>
                    </a:lnTo>
                    <a:lnTo>
                      <a:pt x="85" y="152"/>
                    </a:lnTo>
                    <a:lnTo>
                      <a:pt x="82" y="155"/>
                    </a:lnTo>
                    <a:lnTo>
                      <a:pt x="73" y="159"/>
                    </a:lnTo>
                    <a:lnTo>
                      <a:pt x="63" y="160"/>
                    </a:lnTo>
                    <a:lnTo>
                      <a:pt x="40" y="160"/>
                    </a:lnTo>
                    <a:lnTo>
                      <a:pt x="30" y="158"/>
                    </a:lnTo>
                    <a:lnTo>
                      <a:pt x="21" y="154"/>
                    </a:lnTo>
                    <a:lnTo>
                      <a:pt x="17" y="151"/>
                    </a:lnTo>
                    <a:lnTo>
                      <a:pt x="12" y="146"/>
                    </a:lnTo>
                    <a:lnTo>
                      <a:pt x="7" y="140"/>
                    </a:lnTo>
                    <a:lnTo>
                      <a:pt x="4" y="135"/>
                    </a:lnTo>
                    <a:lnTo>
                      <a:pt x="28" y="127"/>
                    </a:lnTo>
                    <a:lnTo>
                      <a:pt x="28" y="128"/>
                    </a:lnTo>
                    <a:lnTo>
                      <a:pt x="29" y="128"/>
                    </a:lnTo>
                    <a:lnTo>
                      <a:pt x="30" y="130"/>
                    </a:lnTo>
                    <a:lnTo>
                      <a:pt x="32" y="132"/>
                    </a:lnTo>
                    <a:lnTo>
                      <a:pt x="35" y="133"/>
                    </a:lnTo>
                    <a:lnTo>
                      <a:pt x="37" y="135"/>
                    </a:lnTo>
                    <a:lnTo>
                      <a:pt x="39" y="135"/>
                    </a:lnTo>
                    <a:lnTo>
                      <a:pt x="62" y="135"/>
                    </a:lnTo>
                    <a:lnTo>
                      <a:pt x="64" y="135"/>
                    </a:lnTo>
                    <a:lnTo>
                      <a:pt x="66" y="134"/>
                    </a:lnTo>
                    <a:lnTo>
                      <a:pt x="67" y="133"/>
                    </a:lnTo>
                    <a:lnTo>
                      <a:pt x="69" y="131"/>
                    </a:lnTo>
                    <a:lnTo>
                      <a:pt x="71" y="129"/>
                    </a:lnTo>
                    <a:lnTo>
                      <a:pt x="72" y="128"/>
                    </a:lnTo>
                    <a:lnTo>
                      <a:pt x="73" y="127"/>
                    </a:lnTo>
                    <a:lnTo>
                      <a:pt x="73" y="111"/>
                    </a:lnTo>
                    <a:lnTo>
                      <a:pt x="69" y="113"/>
                    </a:lnTo>
                    <a:lnTo>
                      <a:pt x="65" y="115"/>
                    </a:lnTo>
                    <a:lnTo>
                      <a:pt x="61" y="116"/>
                    </a:lnTo>
                    <a:lnTo>
                      <a:pt x="57" y="117"/>
                    </a:lnTo>
                    <a:lnTo>
                      <a:pt x="37" y="117"/>
                    </a:lnTo>
                    <a:lnTo>
                      <a:pt x="27" y="115"/>
                    </a:lnTo>
                    <a:lnTo>
                      <a:pt x="18" y="111"/>
                    </a:lnTo>
                    <a:lnTo>
                      <a:pt x="16" y="109"/>
                    </a:lnTo>
                    <a:lnTo>
                      <a:pt x="13" y="107"/>
                    </a:lnTo>
                    <a:lnTo>
                      <a:pt x="11" y="105"/>
                    </a:lnTo>
                    <a:lnTo>
                      <a:pt x="8" y="102"/>
                    </a:lnTo>
                    <a:lnTo>
                      <a:pt x="7" y="100"/>
                    </a:lnTo>
                    <a:lnTo>
                      <a:pt x="5" y="98"/>
                    </a:lnTo>
                    <a:lnTo>
                      <a:pt x="1" y="90"/>
                    </a:lnTo>
                    <a:lnTo>
                      <a:pt x="0" y="82"/>
                    </a:lnTo>
                    <a:lnTo>
                      <a:pt x="0" y="36"/>
                    </a:lnTo>
                    <a:lnTo>
                      <a:pt x="1" y="28"/>
                    </a:lnTo>
                    <a:lnTo>
                      <a:pt x="5" y="20"/>
                    </a:lnTo>
                    <a:lnTo>
                      <a:pt x="7" y="18"/>
                    </a:lnTo>
                    <a:lnTo>
                      <a:pt x="8" y="16"/>
                    </a:lnTo>
                    <a:lnTo>
                      <a:pt x="11" y="13"/>
                    </a:lnTo>
                    <a:lnTo>
                      <a:pt x="13" y="11"/>
                    </a:lnTo>
                    <a:lnTo>
                      <a:pt x="16" y="8"/>
                    </a:lnTo>
                    <a:lnTo>
                      <a:pt x="18" y="7"/>
                    </a:lnTo>
                    <a:lnTo>
                      <a:pt x="27" y="1"/>
                    </a:lnTo>
                    <a:lnTo>
                      <a:pt x="3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99" name="Freeform 40"/>
              <p:cNvSpPr>
                <a:spLocks noEditPoints="1"/>
              </p:cNvSpPr>
              <p:nvPr userDrawn="1"/>
            </p:nvSpPr>
            <p:spPr bwMode="auto">
              <a:xfrm>
                <a:off x="830263" y="4465638"/>
                <a:ext cx="76200" cy="92075"/>
              </a:xfrm>
              <a:custGeom>
                <a:avLst/>
                <a:gdLst>
                  <a:gd name="T0" fmla="*/ 35 w 97"/>
                  <a:gd name="T1" fmla="*/ 26 h 117"/>
                  <a:gd name="T2" fmla="*/ 30 w 97"/>
                  <a:gd name="T3" fmla="*/ 30 h 117"/>
                  <a:gd name="T4" fmla="*/ 26 w 97"/>
                  <a:gd name="T5" fmla="*/ 34 h 117"/>
                  <a:gd name="T6" fmla="*/ 26 w 97"/>
                  <a:gd name="T7" fmla="*/ 36 h 117"/>
                  <a:gd name="T8" fmla="*/ 71 w 97"/>
                  <a:gd name="T9" fmla="*/ 48 h 117"/>
                  <a:gd name="T10" fmla="*/ 71 w 97"/>
                  <a:gd name="T11" fmla="*/ 35 h 117"/>
                  <a:gd name="T12" fmla="*/ 69 w 97"/>
                  <a:gd name="T13" fmla="*/ 32 h 117"/>
                  <a:gd name="T14" fmla="*/ 64 w 97"/>
                  <a:gd name="T15" fmla="*/ 28 h 117"/>
                  <a:gd name="T16" fmla="*/ 60 w 97"/>
                  <a:gd name="T17" fmla="*/ 26 h 117"/>
                  <a:gd name="T18" fmla="*/ 36 w 97"/>
                  <a:gd name="T19" fmla="*/ 0 h 117"/>
                  <a:gd name="T20" fmla="*/ 71 w 97"/>
                  <a:gd name="T21" fmla="*/ 1 h 117"/>
                  <a:gd name="T22" fmla="*/ 82 w 97"/>
                  <a:gd name="T23" fmla="*/ 9 h 117"/>
                  <a:gd name="T24" fmla="*/ 88 w 97"/>
                  <a:gd name="T25" fmla="*/ 14 h 117"/>
                  <a:gd name="T26" fmla="*/ 92 w 97"/>
                  <a:gd name="T27" fmla="*/ 19 h 117"/>
                  <a:gd name="T28" fmla="*/ 97 w 97"/>
                  <a:gd name="T29" fmla="*/ 35 h 117"/>
                  <a:gd name="T30" fmla="*/ 26 w 97"/>
                  <a:gd name="T31" fmla="*/ 72 h 117"/>
                  <a:gd name="T32" fmla="*/ 26 w 97"/>
                  <a:gd name="T33" fmla="*/ 83 h 117"/>
                  <a:gd name="T34" fmla="*/ 28 w 97"/>
                  <a:gd name="T35" fmla="*/ 86 h 117"/>
                  <a:gd name="T36" fmla="*/ 32 w 97"/>
                  <a:gd name="T37" fmla="*/ 90 h 117"/>
                  <a:gd name="T38" fmla="*/ 36 w 97"/>
                  <a:gd name="T39" fmla="*/ 92 h 117"/>
                  <a:gd name="T40" fmla="*/ 64 w 97"/>
                  <a:gd name="T41" fmla="*/ 92 h 117"/>
                  <a:gd name="T42" fmla="*/ 68 w 97"/>
                  <a:gd name="T43" fmla="*/ 89 h 117"/>
                  <a:gd name="T44" fmla="*/ 72 w 97"/>
                  <a:gd name="T45" fmla="*/ 85 h 117"/>
                  <a:gd name="T46" fmla="*/ 72 w 97"/>
                  <a:gd name="T47" fmla="*/ 84 h 117"/>
                  <a:gd name="T48" fmla="*/ 94 w 97"/>
                  <a:gd name="T49" fmla="*/ 97 h 117"/>
                  <a:gd name="T50" fmla="*/ 84 w 97"/>
                  <a:gd name="T51" fmla="*/ 108 h 117"/>
                  <a:gd name="T52" fmla="*/ 71 w 97"/>
                  <a:gd name="T53" fmla="*/ 115 h 117"/>
                  <a:gd name="T54" fmla="*/ 36 w 97"/>
                  <a:gd name="T55" fmla="*/ 117 h 117"/>
                  <a:gd name="T56" fmla="*/ 17 w 97"/>
                  <a:gd name="T57" fmla="*/ 112 h 117"/>
                  <a:gd name="T58" fmla="*/ 13 w 97"/>
                  <a:gd name="T59" fmla="*/ 108 h 117"/>
                  <a:gd name="T60" fmla="*/ 8 w 97"/>
                  <a:gd name="T61" fmla="*/ 103 h 117"/>
                  <a:gd name="T62" fmla="*/ 5 w 97"/>
                  <a:gd name="T63" fmla="*/ 99 h 117"/>
                  <a:gd name="T64" fmla="*/ 0 w 97"/>
                  <a:gd name="T65" fmla="*/ 83 h 117"/>
                  <a:gd name="T66" fmla="*/ 1 w 97"/>
                  <a:gd name="T67" fmla="*/ 27 h 117"/>
                  <a:gd name="T68" fmla="*/ 6 w 97"/>
                  <a:gd name="T69" fmla="*/ 18 h 117"/>
                  <a:gd name="T70" fmla="*/ 10 w 97"/>
                  <a:gd name="T71" fmla="*/ 13 h 117"/>
                  <a:gd name="T72" fmla="*/ 15 w 97"/>
                  <a:gd name="T73" fmla="*/ 8 h 117"/>
                  <a:gd name="T74" fmla="*/ 26 w 97"/>
                  <a:gd name="T75" fmla="*/ 1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97" h="117">
                    <a:moveTo>
                      <a:pt x="36" y="26"/>
                    </a:moveTo>
                    <a:lnTo>
                      <a:pt x="35" y="26"/>
                    </a:lnTo>
                    <a:lnTo>
                      <a:pt x="32" y="28"/>
                    </a:lnTo>
                    <a:lnTo>
                      <a:pt x="30" y="30"/>
                    </a:lnTo>
                    <a:lnTo>
                      <a:pt x="28" y="32"/>
                    </a:lnTo>
                    <a:lnTo>
                      <a:pt x="26" y="34"/>
                    </a:lnTo>
                    <a:lnTo>
                      <a:pt x="26" y="35"/>
                    </a:lnTo>
                    <a:lnTo>
                      <a:pt x="26" y="36"/>
                    </a:lnTo>
                    <a:lnTo>
                      <a:pt x="26" y="48"/>
                    </a:lnTo>
                    <a:lnTo>
                      <a:pt x="71" y="48"/>
                    </a:lnTo>
                    <a:lnTo>
                      <a:pt x="71" y="36"/>
                    </a:lnTo>
                    <a:lnTo>
                      <a:pt x="71" y="35"/>
                    </a:lnTo>
                    <a:lnTo>
                      <a:pt x="71" y="34"/>
                    </a:lnTo>
                    <a:lnTo>
                      <a:pt x="69" y="32"/>
                    </a:lnTo>
                    <a:lnTo>
                      <a:pt x="67" y="30"/>
                    </a:lnTo>
                    <a:lnTo>
                      <a:pt x="64" y="28"/>
                    </a:lnTo>
                    <a:lnTo>
                      <a:pt x="62" y="26"/>
                    </a:lnTo>
                    <a:lnTo>
                      <a:pt x="60" y="26"/>
                    </a:lnTo>
                    <a:lnTo>
                      <a:pt x="36" y="26"/>
                    </a:lnTo>
                    <a:close/>
                    <a:moveTo>
                      <a:pt x="36" y="0"/>
                    </a:moveTo>
                    <a:lnTo>
                      <a:pt x="61" y="0"/>
                    </a:lnTo>
                    <a:lnTo>
                      <a:pt x="71" y="1"/>
                    </a:lnTo>
                    <a:lnTo>
                      <a:pt x="80" y="7"/>
                    </a:lnTo>
                    <a:lnTo>
                      <a:pt x="82" y="9"/>
                    </a:lnTo>
                    <a:lnTo>
                      <a:pt x="85" y="12"/>
                    </a:lnTo>
                    <a:lnTo>
                      <a:pt x="88" y="14"/>
                    </a:lnTo>
                    <a:lnTo>
                      <a:pt x="91" y="17"/>
                    </a:lnTo>
                    <a:lnTo>
                      <a:pt x="92" y="19"/>
                    </a:lnTo>
                    <a:lnTo>
                      <a:pt x="96" y="27"/>
                    </a:lnTo>
                    <a:lnTo>
                      <a:pt x="97" y="35"/>
                    </a:lnTo>
                    <a:lnTo>
                      <a:pt x="97" y="72"/>
                    </a:lnTo>
                    <a:lnTo>
                      <a:pt x="26" y="72"/>
                    </a:lnTo>
                    <a:lnTo>
                      <a:pt x="26" y="82"/>
                    </a:lnTo>
                    <a:lnTo>
                      <a:pt x="26" y="83"/>
                    </a:lnTo>
                    <a:lnTo>
                      <a:pt x="26" y="84"/>
                    </a:lnTo>
                    <a:lnTo>
                      <a:pt x="28" y="86"/>
                    </a:lnTo>
                    <a:lnTo>
                      <a:pt x="30" y="88"/>
                    </a:lnTo>
                    <a:lnTo>
                      <a:pt x="32" y="90"/>
                    </a:lnTo>
                    <a:lnTo>
                      <a:pt x="35" y="92"/>
                    </a:lnTo>
                    <a:lnTo>
                      <a:pt x="36" y="92"/>
                    </a:lnTo>
                    <a:lnTo>
                      <a:pt x="62" y="92"/>
                    </a:lnTo>
                    <a:lnTo>
                      <a:pt x="64" y="92"/>
                    </a:lnTo>
                    <a:lnTo>
                      <a:pt x="66" y="90"/>
                    </a:lnTo>
                    <a:lnTo>
                      <a:pt x="68" y="89"/>
                    </a:lnTo>
                    <a:lnTo>
                      <a:pt x="70" y="87"/>
                    </a:lnTo>
                    <a:lnTo>
                      <a:pt x="72" y="85"/>
                    </a:lnTo>
                    <a:lnTo>
                      <a:pt x="72" y="85"/>
                    </a:lnTo>
                    <a:lnTo>
                      <a:pt x="72" y="84"/>
                    </a:lnTo>
                    <a:lnTo>
                      <a:pt x="97" y="92"/>
                    </a:lnTo>
                    <a:lnTo>
                      <a:pt x="94" y="97"/>
                    </a:lnTo>
                    <a:lnTo>
                      <a:pt x="89" y="103"/>
                    </a:lnTo>
                    <a:lnTo>
                      <a:pt x="84" y="108"/>
                    </a:lnTo>
                    <a:lnTo>
                      <a:pt x="80" y="111"/>
                    </a:lnTo>
                    <a:lnTo>
                      <a:pt x="71" y="115"/>
                    </a:lnTo>
                    <a:lnTo>
                      <a:pt x="61" y="117"/>
                    </a:lnTo>
                    <a:lnTo>
                      <a:pt x="36" y="117"/>
                    </a:lnTo>
                    <a:lnTo>
                      <a:pt x="26" y="116"/>
                    </a:lnTo>
                    <a:lnTo>
                      <a:pt x="17" y="112"/>
                    </a:lnTo>
                    <a:lnTo>
                      <a:pt x="15" y="110"/>
                    </a:lnTo>
                    <a:lnTo>
                      <a:pt x="13" y="108"/>
                    </a:lnTo>
                    <a:lnTo>
                      <a:pt x="10" y="105"/>
                    </a:lnTo>
                    <a:lnTo>
                      <a:pt x="8" y="103"/>
                    </a:lnTo>
                    <a:lnTo>
                      <a:pt x="6" y="101"/>
                    </a:lnTo>
                    <a:lnTo>
                      <a:pt x="5" y="99"/>
                    </a:lnTo>
                    <a:lnTo>
                      <a:pt x="1" y="91"/>
                    </a:lnTo>
                    <a:lnTo>
                      <a:pt x="0" y="83"/>
                    </a:lnTo>
                    <a:lnTo>
                      <a:pt x="0" y="35"/>
                    </a:lnTo>
                    <a:lnTo>
                      <a:pt x="1" y="27"/>
                    </a:lnTo>
                    <a:lnTo>
                      <a:pt x="5" y="19"/>
                    </a:lnTo>
                    <a:lnTo>
                      <a:pt x="6" y="18"/>
                    </a:lnTo>
                    <a:lnTo>
                      <a:pt x="8" y="15"/>
                    </a:lnTo>
                    <a:lnTo>
                      <a:pt x="10" y="13"/>
                    </a:lnTo>
                    <a:lnTo>
                      <a:pt x="13" y="11"/>
                    </a:lnTo>
                    <a:lnTo>
                      <a:pt x="15" y="8"/>
                    </a:lnTo>
                    <a:lnTo>
                      <a:pt x="17" y="7"/>
                    </a:lnTo>
                    <a:lnTo>
                      <a:pt x="26" y="1"/>
                    </a:lnTo>
                    <a:lnTo>
                      <a:pt x="3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00" name="Freeform 41"/>
              <p:cNvSpPr>
                <a:spLocks/>
              </p:cNvSpPr>
              <p:nvPr userDrawn="1"/>
            </p:nvSpPr>
            <p:spPr bwMode="auto">
              <a:xfrm>
                <a:off x="931863" y="4465638"/>
                <a:ext cx="79375" cy="92075"/>
              </a:xfrm>
              <a:custGeom>
                <a:avLst/>
                <a:gdLst>
                  <a:gd name="T0" fmla="*/ 43 w 100"/>
                  <a:gd name="T1" fmla="*/ 0 h 116"/>
                  <a:gd name="T2" fmla="*/ 63 w 100"/>
                  <a:gd name="T3" fmla="*/ 0 h 116"/>
                  <a:gd name="T4" fmla="*/ 73 w 100"/>
                  <a:gd name="T5" fmla="*/ 1 h 116"/>
                  <a:gd name="T6" fmla="*/ 82 w 100"/>
                  <a:gd name="T7" fmla="*/ 7 h 116"/>
                  <a:gd name="T8" fmla="*/ 85 w 100"/>
                  <a:gd name="T9" fmla="*/ 9 h 116"/>
                  <a:gd name="T10" fmla="*/ 88 w 100"/>
                  <a:gd name="T11" fmla="*/ 12 h 116"/>
                  <a:gd name="T12" fmla="*/ 91 w 100"/>
                  <a:gd name="T13" fmla="*/ 14 h 116"/>
                  <a:gd name="T14" fmla="*/ 93 w 100"/>
                  <a:gd name="T15" fmla="*/ 17 h 116"/>
                  <a:gd name="T16" fmla="*/ 95 w 100"/>
                  <a:gd name="T17" fmla="*/ 19 h 116"/>
                  <a:gd name="T18" fmla="*/ 99 w 100"/>
                  <a:gd name="T19" fmla="*/ 27 h 116"/>
                  <a:gd name="T20" fmla="*/ 100 w 100"/>
                  <a:gd name="T21" fmla="*/ 35 h 116"/>
                  <a:gd name="T22" fmla="*/ 100 w 100"/>
                  <a:gd name="T23" fmla="*/ 116 h 116"/>
                  <a:gd name="T24" fmla="*/ 73 w 100"/>
                  <a:gd name="T25" fmla="*/ 116 h 116"/>
                  <a:gd name="T26" fmla="*/ 73 w 100"/>
                  <a:gd name="T27" fmla="*/ 36 h 116"/>
                  <a:gd name="T28" fmla="*/ 73 w 100"/>
                  <a:gd name="T29" fmla="*/ 35 h 116"/>
                  <a:gd name="T30" fmla="*/ 73 w 100"/>
                  <a:gd name="T31" fmla="*/ 34 h 116"/>
                  <a:gd name="T32" fmla="*/ 71 w 100"/>
                  <a:gd name="T33" fmla="*/ 31 h 116"/>
                  <a:gd name="T34" fmla="*/ 68 w 100"/>
                  <a:gd name="T35" fmla="*/ 28 h 116"/>
                  <a:gd name="T36" fmla="*/ 65 w 100"/>
                  <a:gd name="T37" fmla="*/ 26 h 116"/>
                  <a:gd name="T38" fmla="*/ 64 w 100"/>
                  <a:gd name="T39" fmla="*/ 26 h 116"/>
                  <a:gd name="T40" fmla="*/ 63 w 100"/>
                  <a:gd name="T41" fmla="*/ 26 h 116"/>
                  <a:gd name="T42" fmla="*/ 44 w 100"/>
                  <a:gd name="T43" fmla="*/ 26 h 116"/>
                  <a:gd name="T44" fmla="*/ 42 w 100"/>
                  <a:gd name="T45" fmla="*/ 26 h 116"/>
                  <a:gd name="T46" fmla="*/ 39 w 100"/>
                  <a:gd name="T47" fmla="*/ 28 h 116"/>
                  <a:gd name="T48" fmla="*/ 36 w 100"/>
                  <a:gd name="T49" fmla="*/ 30 h 116"/>
                  <a:gd name="T50" fmla="*/ 33 w 100"/>
                  <a:gd name="T51" fmla="*/ 32 h 116"/>
                  <a:gd name="T52" fmla="*/ 31 w 100"/>
                  <a:gd name="T53" fmla="*/ 35 h 116"/>
                  <a:gd name="T54" fmla="*/ 29 w 100"/>
                  <a:gd name="T55" fmla="*/ 37 h 116"/>
                  <a:gd name="T56" fmla="*/ 29 w 100"/>
                  <a:gd name="T57" fmla="*/ 116 h 116"/>
                  <a:gd name="T58" fmla="*/ 2 w 100"/>
                  <a:gd name="T59" fmla="*/ 116 h 116"/>
                  <a:gd name="T60" fmla="*/ 2 w 100"/>
                  <a:gd name="T61" fmla="*/ 26 h 116"/>
                  <a:gd name="T62" fmla="*/ 0 w 100"/>
                  <a:gd name="T63" fmla="*/ 1 h 116"/>
                  <a:gd name="T64" fmla="*/ 26 w 100"/>
                  <a:gd name="T65" fmla="*/ 1 h 116"/>
                  <a:gd name="T66" fmla="*/ 27 w 100"/>
                  <a:gd name="T67" fmla="*/ 8 h 116"/>
                  <a:gd name="T68" fmla="*/ 35 w 100"/>
                  <a:gd name="T69" fmla="*/ 2 h 116"/>
                  <a:gd name="T70" fmla="*/ 43 w 100"/>
                  <a:gd name="T71" fmla="*/ 0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00" h="116">
                    <a:moveTo>
                      <a:pt x="43" y="0"/>
                    </a:moveTo>
                    <a:lnTo>
                      <a:pt x="63" y="0"/>
                    </a:lnTo>
                    <a:lnTo>
                      <a:pt x="73" y="1"/>
                    </a:lnTo>
                    <a:lnTo>
                      <a:pt x="82" y="7"/>
                    </a:lnTo>
                    <a:lnTo>
                      <a:pt x="85" y="9"/>
                    </a:lnTo>
                    <a:lnTo>
                      <a:pt x="88" y="12"/>
                    </a:lnTo>
                    <a:lnTo>
                      <a:pt x="91" y="14"/>
                    </a:lnTo>
                    <a:lnTo>
                      <a:pt x="93" y="17"/>
                    </a:lnTo>
                    <a:lnTo>
                      <a:pt x="95" y="19"/>
                    </a:lnTo>
                    <a:lnTo>
                      <a:pt x="99" y="27"/>
                    </a:lnTo>
                    <a:lnTo>
                      <a:pt x="100" y="35"/>
                    </a:lnTo>
                    <a:lnTo>
                      <a:pt x="100" y="116"/>
                    </a:lnTo>
                    <a:lnTo>
                      <a:pt x="73" y="116"/>
                    </a:lnTo>
                    <a:lnTo>
                      <a:pt x="73" y="36"/>
                    </a:lnTo>
                    <a:lnTo>
                      <a:pt x="73" y="35"/>
                    </a:lnTo>
                    <a:lnTo>
                      <a:pt x="73" y="34"/>
                    </a:lnTo>
                    <a:lnTo>
                      <a:pt x="71" y="31"/>
                    </a:lnTo>
                    <a:lnTo>
                      <a:pt x="68" y="28"/>
                    </a:lnTo>
                    <a:lnTo>
                      <a:pt x="65" y="26"/>
                    </a:lnTo>
                    <a:lnTo>
                      <a:pt x="64" y="26"/>
                    </a:lnTo>
                    <a:lnTo>
                      <a:pt x="63" y="26"/>
                    </a:lnTo>
                    <a:lnTo>
                      <a:pt x="44" y="26"/>
                    </a:lnTo>
                    <a:lnTo>
                      <a:pt x="42" y="26"/>
                    </a:lnTo>
                    <a:lnTo>
                      <a:pt x="39" y="28"/>
                    </a:lnTo>
                    <a:lnTo>
                      <a:pt x="36" y="30"/>
                    </a:lnTo>
                    <a:lnTo>
                      <a:pt x="33" y="32"/>
                    </a:lnTo>
                    <a:lnTo>
                      <a:pt x="31" y="35"/>
                    </a:lnTo>
                    <a:lnTo>
                      <a:pt x="29" y="37"/>
                    </a:lnTo>
                    <a:lnTo>
                      <a:pt x="29" y="116"/>
                    </a:lnTo>
                    <a:lnTo>
                      <a:pt x="2" y="116"/>
                    </a:lnTo>
                    <a:lnTo>
                      <a:pt x="2" y="26"/>
                    </a:lnTo>
                    <a:lnTo>
                      <a:pt x="0" y="1"/>
                    </a:lnTo>
                    <a:lnTo>
                      <a:pt x="26" y="1"/>
                    </a:lnTo>
                    <a:lnTo>
                      <a:pt x="27" y="8"/>
                    </a:lnTo>
                    <a:lnTo>
                      <a:pt x="35" y="2"/>
                    </a:lnTo>
                    <a:lnTo>
                      <a:pt x="4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01" name="Freeform 42"/>
              <p:cNvSpPr>
                <a:spLocks noEditPoints="1"/>
              </p:cNvSpPr>
              <p:nvPr userDrawn="1"/>
            </p:nvSpPr>
            <p:spPr bwMode="auto">
              <a:xfrm>
                <a:off x="-984250" y="4667250"/>
                <a:ext cx="79375" cy="106363"/>
              </a:xfrm>
              <a:custGeom>
                <a:avLst/>
                <a:gdLst>
                  <a:gd name="T0" fmla="*/ 18 w 100"/>
                  <a:gd name="T1" fmla="*/ 18 h 135"/>
                  <a:gd name="T2" fmla="*/ 18 w 100"/>
                  <a:gd name="T3" fmla="*/ 62 h 135"/>
                  <a:gd name="T4" fmla="*/ 63 w 100"/>
                  <a:gd name="T5" fmla="*/ 62 h 135"/>
                  <a:gd name="T6" fmla="*/ 65 w 100"/>
                  <a:gd name="T7" fmla="*/ 61 h 135"/>
                  <a:gd name="T8" fmla="*/ 67 w 100"/>
                  <a:gd name="T9" fmla="*/ 60 h 135"/>
                  <a:gd name="T10" fmla="*/ 69 w 100"/>
                  <a:gd name="T11" fmla="*/ 58 h 135"/>
                  <a:gd name="T12" fmla="*/ 72 w 100"/>
                  <a:gd name="T13" fmla="*/ 56 h 135"/>
                  <a:gd name="T14" fmla="*/ 74 w 100"/>
                  <a:gd name="T15" fmla="*/ 54 h 135"/>
                  <a:gd name="T16" fmla="*/ 75 w 100"/>
                  <a:gd name="T17" fmla="*/ 52 h 135"/>
                  <a:gd name="T18" fmla="*/ 75 w 100"/>
                  <a:gd name="T19" fmla="*/ 52 h 135"/>
                  <a:gd name="T20" fmla="*/ 75 w 100"/>
                  <a:gd name="T21" fmla="*/ 51 h 135"/>
                  <a:gd name="T22" fmla="*/ 75 w 100"/>
                  <a:gd name="T23" fmla="*/ 50 h 135"/>
                  <a:gd name="T24" fmla="*/ 75 w 100"/>
                  <a:gd name="T25" fmla="*/ 31 h 135"/>
                  <a:gd name="T26" fmla="*/ 75 w 100"/>
                  <a:gd name="T27" fmla="*/ 30 h 135"/>
                  <a:gd name="T28" fmla="*/ 75 w 100"/>
                  <a:gd name="T29" fmla="*/ 29 h 135"/>
                  <a:gd name="T30" fmla="*/ 75 w 100"/>
                  <a:gd name="T31" fmla="*/ 28 h 135"/>
                  <a:gd name="T32" fmla="*/ 74 w 100"/>
                  <a:gd name="T33" fmla="*/ 27 h 135"/>
                  <a:gd name="T34" fmla="*/ 72 w 100"/>
                  <a:gd name="T35" fmla="*/ 25 h 135"/>
                  <a:gd name="T36" fmla="*/ 70 w 100"/>
                  <a:gd name="T37" fmla="*/ 22 h 135"/>
                  <a:gd name="T38" fmla="*/ 68 w 100"/>
                  <a:gd name="T39" fmla="*/ 20 h 135"/>
                  <a:gd name="T40" fmla="*/ 66 w 100"/>
                  <a:gd name="T41" fmla="*/ 19 h 135"/>
                  <a:gd name="T42" fmla="*/ 64 w 100"/>
                  <a:gd name="T43" fmla="*/ 18 h 135"/>
                  <a:gd name="T44" fmla="*/ 18 w 100"/>
                  <a:gd name="T45" fmla="*/ 18 h 135"/>
                  <a:gd name="T46" fmla="*/ 0 w 100"/>
                  <a:gd name="T47" fmla="*/ 0 h 135"/>
                  <a:gd name="T48" fmla="*/ 63 w 100"/>
                  <a:gd name="T49" fmla="*/ 0 h 135"/>
                  <a:gd name="T50" fmla="*/ 68 w 100"/>
                  <a:gd name="T51" fmla="*/ 0 h 135"/>
                  <a:gd name="T52" fmla="*/ 73 w 100"/>
                  <a:gd name="T53" fmla="*/ 2 h 135"/>
                  <a:gd name="T54" fmla="*/ 78 w 100"/>
                  <a:gd name="T55" fmla="*/ 5 h 135"/>
                  <a:gd name="T56" fmla="*/ 80 w 100"/>
                  <a:gd name="T57" fmla="*/ 6 h 135"/>
                  <a:gd name="T58" fmla="*/ 82 w 100"/>
                  <a:gd name="T59" fmla="*/ 8 h 135"/>
                  <a:gd name="T60" fmla="*/ 84 w 100"/>
                  <a:gd name="T61" fmla="*/ 10 h 135"/>
                  <a:gd name="T62" fmla="*/ 86 w 100"/>
                  <a:gd name="T63" fmla="*/ 13 h 135"/>
                  <a:gd name="T64" fmla="*/ 88 w 100"/>
                  <a:gd name="T65" fmla="*/ 15 h 135"/>
                  <a:gd name="T66" fmla="*/ 90 w 100"/>
                  <a:gd name="T67" fmla="*/ 16 h 135"/>
                  <a:gd name="T68" fmla="*/ 92 w 100"/>
                  <a:gd name="T69" fmla="*/ 21 h 135"/>
                  <a:gd name="T70" fmla="*/ 93 w 100"/>
                  <a:gd name="T71" fmla="*/ 26 h 135"/>
                  <a:gd name="T72" fmla="*/ 93 w 100"/>
                  <a:gd name="T73" fmla="*/ 30 h 135"/>
                  <a:gd name="T74" fmla="*/ 93 w 100"/>
                  <a:gd name="T75" fmla="*/ 50 h 135"/>
                  <a:gd name="T76" fmla="*/ 93 w 100"/>
                  <a:gd name="T77" fmla="*/ 55 h 135"/>
                  <a:gd name="T78" fmla="*/ 92 w 100"/>
                  <a:gd name="T79" fmla="*/ 59 h 135"/>
                  <a:gd name="T80" fmla="*/ 90 w 100"/>
                  <a:gd name="T81" fmla="*/ 63 h 135"/>
                  <a:gd name="T82" fmla="*/ 88 w 100"/>
                  <a:gd name="T83" fmla="*/ 64 h 135"/>
                  <a:gd name="T84" fmla="*/ 86 w 100"/>
                  <a:gd name="T85" fmla="*/ 67 h 135"/>
                  <a:gd name="T86" fmla="*/ 84 w 100"/>
                  <a:gd name="T87" fmla="*/ 69 h 135"/>
                  <a:gd name="T88" fmla="*/ 82 w 100"/>
                  <a:gd name="T89" fmla="*/ 71 h 135"/>
                  <a:gd name="T90" fmla="*/ 80 w 100"/>
                  <a:gd name="T91" fmla="*/ 73 h 135"/>
                  <a:gd name="T92" fmla="*/ 78 w 100"/>
                  <a:gd name="T93" fmla="*/ 75 h 135"/>
                  <a:gd name="T94" fmla="*/ 75 w 100"/>
                  <a:gd name="T95" fmla="*/ 76 h 135"/>
                  <a:gd name="T96" fmla="*/ 73 w 100"/>
                  <a:gd name="T97" fmla="*/ 77 h 135"/>
                  <a:gd name="T98" fmla="*/ 70 w 100"/>
                  <a:gd name="T99" fmla="*/ 78 h 135"/>
                  <a:gd name="T100" fmla="*/ 67 w 100"/>
                  <a:gd name="T101" fmla="*/ 79 h 135"/>
                  <a:gd name="T102" fmla="*/ 100 w 100"/>
                  <a:gd name="T103" fmla="*/ 135 h 135"/>
                  <a:gd name="T104" fmla="*/ 80 w 100"/>
                  <a:gd name="T105" fmla="*/ 135 h 135"/>
                  <a:gd name="T106" fmla="*/ 48 w 100"/>
                  <a:gd name="T107" fmla="*/ 79 h 135"/>
                  <a:gd name="T108" fmla="*/ 18 w 100"/>
                  <a:gd name="T109" fmla="*/ 79 h 135"/>
                  <a:gd name="T110" fmla="*/ 18 w 100"/>
                  <a:gd name="T111" fmla="*/ 135 h 135"/>
                  <a:gd name="T112" fmla="*/ 0 w 100"/>
                  <a:gd name="T113" fmla="*/ 135 h 135"/>
                  <a:gd name="T114" fmla="*/ 0 w 100"/>
                  <a:gd name="T115" fmla="*/ 0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00" h="135">
                    <a:moveTo>
                      <a:pt x="18" y="18"/>
                    </a:moveTo>
                    <a:lnTo>
                      <a:pt x="18" y="62"/>
                    </a:lnTo>
                    <a:lnTo>
                      <a:pt x="63" y="62"/>
                    </a:lnTo>
                    <a:lnTo>
                      <a:pt x="65" y="61"/>
                    </a:lnTo>
                    <a:lnTo>
                      <a:pt x="67" y="60"/>
                    </a:lnTo>
                    <a:lnTo>
                      <a:pt x="69" y="58"/>
                    </a:lnTo>
                    <a:lnTo>
                      <a:pt x="72" y="56"/>
                    </a:lnTo>
                    <a:lnTo>
                      <a:pt x="74" y="54"/>
                    </a:lnTo>
                    <a:lnTo>
                      <a:pt x="75" y="52"/>
                    </a:lnTo>
                    <a:lnTo>
                      <a:pt x="75" y="52"/>
                    </a:lnTo>
                    <a:lnTo>
                      <a:pt x="75" y="51"/>
                    </a:lnTo>
                    <a:lnTo>
                      <a:pt x="75" y="50"/>
                    </a:lnTo>
                    <a:lnTo>
                      <a:pt x="75" y="31"/>
                    </a:lnTo>
                    <a:lnTo>
                      <a:pt x="75" y="30"/>
                    </a:lnTo>
                    <a:lnTo>
                      <a:pt x="75" y="29"/>
                    </a:lnTo>
                    <a:lnTo>
                      <a:pt x="75" y="28"/>
                    </a:lnTo>
                    <a:lnTo>
                      <a:pt x="74" y="27"/>
                    </a:lnTo>
                    <a:lnTo>
                      <a:pt x="72" y="25"/>
                    </a:lnTo>
                    <a:lnTo>
                      <a:pt x="70" y="22"/>
                    </a:lnTo>
                    <a:lnTo>
                      <a:pt x="68" y="20"/>
                    </a:lnTo>
                    <a:lnTo>
                      <a:pt x="66" y="19"/>
                    </a:lnTo>
                    <a:lnTo>
                      <a:pt x="64" y="18"/>
                    </a:lnTo>
                    <a:lnTo>
                      <a:pt x="18" y="18"/>
                    </a:lnTo>
                    <a:close/>
                    <a:moveTo>
                      <a:pt x="0" y="0"/>
                    </a:moveTo>
                    <a:lnTo>
                      <a:pt x="63" y="0"/>
                    </a:lnTo>
                    <a:lnTo>
                      <a:pt x="68" y="0"/>
                    </a:lnTo>
                    <a:lnTo>
                      <a:pt x="73" y="2"/>
                    </a:lnTo>
                    <a:lnTo>
                      <a:pt x="78" y="5"/>
                    </a:lnTo>
                    <a:lnTo>
                      <a:pt x="80" y="6"/>
                    </a:lnTo>
                    <a:lnTo>
                      <a:pt x="82" y="8"/>
                    </a:lnTo>
                    <a:lnTo>
                      <a:pt x="84" y="10"/>
                    </a:lnTo>
                    <a:lnTo>
                      <a:pt x="86" y="13"/>
                    </a:lnTo>
                    <a:lnTo>
                      <a:pt x="88" y="15"/>
                    </a:lnTo>
                    <a:lnTo>
                      <a:pt x="90" y="16"/>
                    </a:lnTo>
                    <a:lnTo>
                      <a:pt x="92" y="21"/>
                    </a:lnTo>
                    <a:lnTo>
                      <a:pt x="93" y="26"/>
                    </a:lnTo>
                    <a:lnTo>
                      <a:pt x="93" y="30"/>
                    </a:lnTo>
                    <a:lnTo>
                      <a:pt x="93" y="50"/>
                    </a:lnTo>
                    <a:lnTo>
                      <a:pt x="93" y="55"/>
                    </a:lnTo>
                    <a:lnTo>
                      <a:pt x="92" y="59"/>
                    </a:lnTo>
                    <a:lnTo>
                      <a:pt x="90" y="63"/>
                    </a:lnTo>
                    <a:lnTo>
                      <a:pt x="88" y="64"/>
                    </a:lnTo>
                    <a:lnTo>
                      <a:pt x="86" y="67"/>
                    </a:lnTo>
                    <a:lnTo>
                      <a:pt x="84" y="69"/>
                    </a:lnTo>
                    <a:lnTo>
                      <a:pt x="82" y="71"/>
                    </a:lnTo>
                    <a:lnTo>
                      <a:pt x="80" y="73"/>
                    </a:lnTo>
                    <a:lnTo>
                      <a:pt x="78" y="75"/>
                    </a:lnTo>
                    <a:lnTo>
                      <a:pt x="75" y="76"/>
                    </a:lnTo>
                    <a:lnTo>
                      <a:pt x="73" y="77"/>
                    </a:lnTo>
                    <a:lnTo>
                      <a:pt x="70" y="78"/>
                    </a:lnTo>
                    <a:lnTo>
                      <a:pt x="67" y="79"/>
                    </a:lnTo>
                    <a:lnTo>
                      <a:pt x="100" y="135"/>
                    </a:lnTo>
                    <a:lnTo>
                      <a:pt x="80" y="135"/>
                    </a:lnTo>
                    <a:lnTo>
                      <a:pt x="48" y="79"/>
                    </a:lnTo>
                    <a:lnTo>
                      <a:pt x="18" y="79"/>
                    </a:lnTo>
                    <a:lnTo>
                      <a:pt x="18" y="135"/>
                    </a:lnTo>
                    <a:lnTo>
                      <a:pt x="0" y="13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02" name="Freeform 43"/>
              <p:cNvSpPr>
                <a:spLocks noEditPoints="1"/>
              </p:cNvSpPr>
              <p:nvPr userDrawn="1"/>
            </p:nvSpPr>
            <p:spPr bwMode="auto">
              <a:xfrm>
                <a:off x="-885825" y="4695825"/>
                <a:ext cx="65088" cy="77788"/>
              </a:xfrm>
              <a:custGeom>
                <a:avLst/>
                <a:gdLst>
                  <a:gd name="T0" fmla="*/ 28 w 84"/>
                  <a:gd name="T1" fmla="*/ 17 h 98"/>
                  <a:gd name="T2" fmla="*/ 22 w 84"/>
                  <a:gd name="T3" fmla="*/ 21 h 98"/>
                  <a:gd name="T4" fmla="*/ 18 w 84"/>
                  <a:gd name="T5" fmla="*/ 25 h 98"/>
                  <a:gd name="T6" fmla="*/ 18 w 84"/>
                  <a:gd name="T7" fmla="*/ 28 h 98"/>
                  <a:gd name="T8" fmla="*/ 66 w 84"/>
                  <a:gd name="T9" fmla="*/ 40 h 98"/>
                  <a:gd name="T10" fmla="*/ 66 w 84"/>
                  <a:gd name="T11" fmla="*/ 27 h 98"/>
                  <a:gd name="T12" fmla="*/ 66 w 84"/>
                  <a:gd name="T13" fmla="*/ 25 h 98"/>
                  <a:gd name="T14" fmla="*/ 61 w 84"/>
                  <a:gd name="T15" fmla="*/ 20 h 98"/>
                  <a:gd name="T16" fmla="*/ 56 w 84"/>
                  <a:gd name="T17" fmla="*/ 16 h 98"/>
                  <a:gd name="T18" fmla="*/ 52 w 84"/>
                  <a:gd name="T19" fmla="*/ 16 h 98"/>
                  <a:gd name="T20" fmla="*/ 30 w 84"/>
                  <a:gd name="T21" fmla="*/ 0 h 98"/>
                  <a:gd name="T22" fmla="*/ 58 w 84"/>
                  <a:gd name="T23" fmla="*/ 0 h 98"/>
                  <a:gd name="T24" fmla="*/ 66 w 84"/>
                  <a:gd name="T25" fmla="*/ 2 h 98"/>
                  <a:gd name="T26" fmla="*/ 71 w 84"/>
                  <a:gd name="T27" fmla="*/ 6 h 98"/>
                  <a:gd name="T28" fmla="*/ 76 w 84"/>
                  <a:gd name="T29" fmla="*/ 11 h 98"/>
                  <a:gd name="T30" fmla="*/ 80 w 84"/>
                  <a:gd name="T31" fmla="*/ 15 h 98"/>
                  <a:gd name="T32" fmla="*/ 83 w 84"/>
                  <a:gd name="T33" fmla="*/ 23 h 98"/>
                  <a:gd name="T34" fmla="*/ 83 w 84"/>
                  <a:gd name="T35" fmla="*/ 56 h 98"/>
                  <a:gd name="T36" fmla="*/ 18 w 84"/>
                  <a:gd name="T37" fmla="*/ 70 h 98"/>
                  <a:gd name="T38" fmla="*/ 18 w 84"/>
                  <a:gd name="T39" fmla="*/ 72 h 98"/>
                  <a:gd name="T40" fmla="*/ 22 w 84"/>
                  <a:gd name="T41" fmla="*/ 77 h 98"/>
                  <a:gd name="T42" fmla="*/ 28 w 84"/>
                  <a:gd name="T43" fmla="*/ 81 h 98"/>
                  <a:gd name="T44" fmla="*/ 54 w 84"/>
                  <a:gd name="T45" fmla="*/ 82 h 98"/>
                  <a:gd name="T46" fmla="*/ 57 w 84"/>
                  <a:gd name="T47" fmla="*/ 81 h 98"/>
                  <a:gd name="T48" fmla="*/ 62 w 84"/>
                  <a:gd name="T49" fmla="*/ 77 h 98"/>
                  <a:gd name="T50" fmla="*/ 66 w 84"/>
                  <a:gd name="T51" fmla="*/ 72 h 98"/>
                  <a:gd name="T52" fmla="*/ 84 w 84"/>
                  <a:gd name="T53" fmla="*/ 75 h 98"/>
                  <a:gd name="T54" fmla="*/ 69 w 84"/>
                  <a:gd name="T55" fmla="*/ 94 h 98"/>
                  <a:gd name="T56" fmla="*/ 62 w 84"/>
                  <a:gd name="T57" fmla="*/ 97 h 98"/>
                  <a:gd name="T58" fmla="*/ 53 w 84"/>
                  <a:gd name="T59" fmla="*/ 98 h 98"/>
                  <a:gd name="T60" fmla="*/ 26 w 84"/>
                  <a:gd name="T61" fmla="*/ 98 h 98"/>
                  <a:gd name="T62" fmla="*/ 18 w 84"/>
                  <a:gd name="T63" fmla="*/ 95 h 98"/>
                  <a:gd name="T64" fmla="*/ 13 w 84"/>
                  <a:gd name="T65" fmla="*/ 92 h 98"/>
                  <a:gd name="T66" fmla="*/ 8 w 84"/>
                  <a:gd name="T67" fmla="*/ 87 h 98"/>
                  <a:gd name="T68" fmla="*/ 4 w 84"/>
                  <a:gd name="T69" fmla="*/ 83 h 98"/>
                  <a:gd name="T70" fmla="*/ 1 w 84"/>
                  <a:gd name="T71" fmla="*/ 75 h 98"/>
                  <a:gd name="T72" fmla="*/ 0 w 84"/>
                  <a:gd name="T73" fmla="*/ 27 h 98"/>
                  <a:gd name="T74" fmla="*/ 2 w 84"/>
                  <a:gd name="T75" fmla="*/ 19 h 98"/>
                  <a:gd name="T76" fmla="*/ 6 w 84"/>
                  <a:gd name="T77" fmla="*/ 13 h 98"/>
                  <a:gd name="T78" fmla="*/ 10 w 84"/>
                  <a:gd name="T79" fmla="*/ 8 h 98"/>
                  <a:gd name="T80" fmla="*/ 15 w 84"/>
                  <a:gd name="T81" fmla="*/ 4 h 98"/>
                  <a:gd name="T82" fmla="*/ 22 w 84"/>
                  <a:gd name="T83" fmla="*/ 1 h 98"/>
                  <a:gd name="T84" fmla="*/ 30 w 84"/>
                  <a:gd name="T85" fmla="*/ 0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84" h="98">
                    <a:moveTo>
                      <a:pt x="30" y="16"/>
                    </a:moveTo>
                    <a:lnTo>
                      <a:pt x="28" y="17"/>
                    </a:lnTo>
                    <a:lnTo>
                      <a:pt x="25" y="18"/>
                    </a:lnTo>
                    <a:lnTo>
                      <a:pt x="22" y="21"/>
                    </a:lnTo>
                    <a:lnTo>
                      <a:pt x="20" y="23"/>
                    </a:lnTo>
                    <a:lnTo>
                      <a:pt x="18" y="25"/>
                    </a:lnTo>
                    <a:lnTo>
                      <a:pt x="18" y="26"/>
                    </a:lnTo>
                    <a:lnTo>
                      <a:pt x="18" y="28"/>
                    </a:lnTo>
                    <a:lnTo>
                      <a:pt x="18" y="40"/>
                    </a:lnTo>
                    <a:lnTo>
                      <a:pt x="66" y="40"/>
                    </a:lnTo>
                    <a:lnTo>
                      <a:pt x="66" y="28"/>
                    </a:lnTo>
                    <a:lnTo>
                      <a:pt x="66" y="27"/>
                    </a:lnTo>
                    <a:lnTo>
                      <a:pt x="66" y="26"/>
                    </a:lnTo>
                    <a:lnTo>
                      <a:pt x="66" y="25"/>
                    </a:lnTo>
                    <a:lnTo>
                      <a:pt x="64" y="23"/>
                    </a:lnTo>
                    <a:lnTo>
                      <a:pt x="61" y="20"/>
                    </a:lnTo>
                    <a:lnTo>
                      <a:pt x="59" y="18"/>
                    </a:lnTo>
                    <a:lnTo>
                      <a:pt x="56" y="16"/>
                    </a:lnTo>
                    <a:lnTo>
                      <a:pt x="54" y="16"/>
                    </a:lnTo>
                    <a:lnTo>
                      <a:pt x="52" y="16"/>
                    </a:lnTo>
                    <a:lnTo>
                      <a:pt x="30" y="16"/>
                    </a:lnTo>
                    <a:close/>
                    <a:moveTo>
                      <a:pt x="30" y="0"/>
                    </a:moveTo>
                    <a:lnTo>
                      <a:pt x="53" y="0"/>
                    </a:lnTo>
                    <a:lnTo>
                      <a:pt x="58" y="0"/>
                    </a:lnTo>
                    <a:lnTo>
                      <a:pt x="62" y="1"/>
                    </a:lnTo>
                    <a:lnTo>
                      <a:pt x="66" y="2"/>
                    </a:lnTo>
                    <a:lnTo>
                      <a:pt x="69" y="4"/>
                    </a:lnTo>
                    <a:lnTo>
                      <a:pt x="71" y="6"/>
                    </a:lnTo>
                    <a:lnTo>
                      <a:pt x="74" y="8"/>
                    </a:lnTo>
                    <a:lnTo>
                      <a:pt x="76" y="11"/>
                    </a:lnTo>
                    <a:lnTo>
                      <a:pt x="78" y="13"/>
                    </a:lnTo>
                    <a:lnTo>
                      <a:pt x="80" y="15"/>
                    </a:lnTo>
                    <a:lnTo>
                      <a:pt x="82" y="19"/>
                    </a:lnTo>
                    <a:lnTo>
                      <a:pt x="83" y="23"/>
                    </a:lnTo>
                    <a:lnTo>
                      <a:pt x="83" y="27"/>
                    </a:lnTo>
                    <a:lnTo>
                      <a:pt x="83" y="56"/>
                    </a:lnTo>
                    <a:lnTo>
                      <a:pt x="18" y="56"/>
                    </a:lnTo>
                    <a:lnTo>
                      <a:pt x="18" y="70"/>
                    </a:lnTo>
                    <a:lnTo>
                      <a:pt x="18" y="71"/>
                    </a:lnTo>
                    <a:lnTo>
                      <a:pt x="18" y="72"/>
                    </a:lnTo>
                    <a:lnTo>
                      <a:pt x="20" y="74"/>
                    </a:lnTo>
                    <a:lnTo>
                      <a:pt x="22" y="77"/>
                    </a:lnTo>
                    <a:lnTo>
                      <a:pt x="25" y="79"/>
                    </a:lnTo>
                    <a:lnTo>
                      <a:pt x="28" y="81"/>
                    </a:lnTo>
                    <a:lnTo>
                      <a:pt x="30" y="82"/>
                    </a:lnTo>
                    <a:lnTo>
                      <a:pt x="54" y="82"/>
                    </a:lnTo>
                    <a:lnTo>
                      <a:pt x="56" y="81"/>
                    </a:lnTo>
                    <a:lnTo>
                      <a:pt x="57" y="81"/>
                    </a:lnTo>
                    <a:lnTo>
                      <a:pt x="60" y="79"/>
                    </a:lnTo>
                    <a:lnTo>
                      <a:pt x="62" y="77"/>
                    </a:lnTo>
                    <a:lnTo>
                      <a:pt x="65" y="74"/>
                    </a:lnTo>
                    <a:lnTo>
                      <a:pt x="66" y="72"/>
                    </a:lnTo>
                    <a:lnTo>
                      <a:pt x="68" y="70"/>
                    </a:lnTo>
                    <a:lnTo>
                      <a:pt x="84" y="75"/>
                    </a:lnTo>
                    <a:lnTo>
                      <a:pt x="78" y="85"/>
                    </a:lnTo>
                    <a:lnTo>
                      <a:pt x="69" y="94"/>
                    </a:lnTo>
                    <a:lnTo>
                      <a:pt x="66" y="95"/>
                    </a:lnTo>
                    <a:lnTo>
                      <a:pt x="62" y="97"/>
                    </a:lnTo>
                    <a:lnTo>
                      <a:pt x="58" y="98"/>
                    </a:lnTo>
                    <a:lnTo>
                      <a:pt x="53" y="98"/>
                    </a:lnTo>
                    <a:lnTo>
                      <a:pt x="30" y="98"/>
                    </a:lnTo>
                    <a:lnTo>
                      <a:pt x="26" y="98"/>
                    </a:lnTo>
                    <a:lnTo>
                      <a:pt x="22" y="97"/>
                    </a:lnTo>
                    <a:lnTo>
                      <a:pt x="18" y="95"/>
                    </a:lnTo>
                    <a:lnTo>
                      <a:pt x="15" y="94"/>
                    </a:lnTo>
                    <a:lnTo>
                      <a:pt x="13" y="92"/>
                    </a:lnTo>
                    <a:lnTo>
                      <a:pt x="10" y="89"/>
                    </a:lnTo>
                    <a:lnTo>
                      <a:pt x="8" y="87"/>
                    </a:lnTo>
                    <a:lnTo>
                      <a:pt x="6" y="85"/>
                    </a:lnTo>
                    <a:lnTo>
                      <a:pt x="4" y="83"/>
                    </a:lnTo>
                    <a:lnTo>
                      <a:pt x="2" y="79"/>
                    </a:lnTo>
                    <a:lnTo>
                      <a:pt x="1" y="75"/>
                    </a:lnTo>
                    <a:lnTo>
                      <a:pt x="0" y="70"/>
                    </a:lnTo>
                    <a:lnTo>
                      <a:pt x="0" y="27"/>
                    </a:lnTo>
                    <a:lnTo>
                      <a:pt x="1" y="23"/>
                    </a:lnTo>
                    <a:lnTo>
                      <a:pt x="2" y="19"/>
                    </a:lnTo>
                    <a:lnTo>
                      <a:pt x="4" y="15"/>
                    </a:lnTo>
                    <a:lnTo>
                      <a:pt x="6" y="13"/>
                    </a:lnTo>
                    <a:lnTo>
                      <a:pt x="8" y="11"/>
                    </a:lnTo>
                    <a:lnTo>
                      <a:pt x="10" y="8"/>
                    </a:lnTo>
                    <a:lnTo>
                      <a:pt x="13" y="6"/>
                    </a:lnTo>
                    <a:lnTo>
                      <a:pt x="15" y="4"/>
                    </a:lnTo>
                    <a:lnTo>
                      <a:pt x="18" y="2"/>
                    </a:lnTo>
                    <a:lnTo>
                      <a:pt x="22" y="1"/>
                    </a:lnTo>
                    <a:lnTo>
                      <a:pt x="26" y="0"/>
                    </a:lnTo>
                    <a:lnTo>
                      <a:pt x="3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03" name="Freeform 44"/>
              <p:cNvSpPr>
                <a:spLocks/>
              </p:cNvSpPr>
              <p:nvPr userDrawn="1"/>
            </p:nvSpPr>
            <p:spPr bwMode="auto">
              <a:xfrm>
                <a:off x="-795338" y="4697413"/>
                <a:ext cx="65088" cy="76200"/>
              </a:xfrm>
              <a:custGeom>
                <a:avLst/>
                <a:gdLst>
                  <a:gd name="T0" fmla="*/ 0 w 82"/>
                  <a:gd name="T1" fmla="*/ 0 h 97"/>
                  <a:gd name="T2" fmla="*/ 17 w 82"/>
                  <a:gd name="T3" fmla="*/ 0 h 97"/>
                  <a:gd name="T4" fmla="*/ 17 w 82"/>
                  <a:gd name="T5" fmla="*/ 68 h 97"/>
                  <a:gd name="T6" fmla="*/ 17 w 82"/>
                  <a:gd name="T7" fmla="*/ 69 h 97"/>
                  <a:gd name="T8" fmla="*/ 17 w 82"/>
                  <a:gd name="T9" fmla="*/ 70 h 97"/>
                  <a:gd name="T10" fmla="*/ 18 w 82"/>
                  <a:gd name="T11" fmla="*/ 71 h 97"/>
                  <a:gd name="T12" fmla="*/ 19 w 82"/>
                  <a:gd name="T13" fmla="*/ 73 h 97"/>
                  <a:gd name="T14" fmla="*/ 22 w 82"/>
                  <a:gd name="T15" fmla="*/ 76 h 97"/>
                  <a:gd name="T16" fmla="*/ 25 w 82"/>
                  <a:gd name="T17" fmla="*/ 78 h 97"/>
                  <a:gd name="T18" fmla="*/ 27 w 82"/>
                  <a:gd name="T19" fmla="*/ 80 h 97"/>
                  <a:gd name="T20" fmla="*/ 28 w 82"/>
                  <a:gd name="T21" fmla="*/ 80 h 97"/>
                  <a:gd name="T22" fmla="*/ 30 w 82"/>
                  <a:gd name="T23" fmla="*/ 80 h 97"/>
                  <a:gd name="T24" fmla="*/ 46 w 82"/>
                  <a:gd name="T25" fmla="*/ 80 h 97"/>
                  <a:gd name="T26" fmla="*/ 50 w 82"/>
                  <a:gd name="T27" fmla="*/ 79 h 97"/>
                  <a:gd name="T28" fmla="*/ 55 w 82"/>
                  <a:gd name="T29" fmla="*/ 76 h 97"/>
                  <a:gd name="T30" fmla="*/ 60 w 82"/>
                  <a:gd name="T31" fmla="*/ 72 h 97"/>
                  <a:gd name="T32" fmla="*/ 63 w 82"/>
                  <a:gd name="T33" fmla="*/ 69 h 97"/>
                  <a:gd name="T34" fmla="*/ 63 w 82"/>
                  <a:gd name="T35" fmla="*/ 0 h 97"/>
                  <a:gd name="T36" fmla="*/ 80 w 82"/>
                  <a:gd name="T37" fmla="*/ 0 h 97"/>
                  <a:gd name="T38" fmla="*/ 80 w 82"/>
                  <a:gd name="T39" fmla="*/ 78 h 97"/>
                  <a:gd name="T40" fmla="*/ 82 w 82"/>
                  <a:gd name="T41" fmla="*/ 96 h 97"/>
                  <a:gd name="T42" fmla="*/ 65 w 82"/>
                  <a:gd name="T43" fmla="*/ 96 h 97"/>
                  <a:gd name="T44" fmla="*/ 64 w 82"/>
                  <a:gd name="T45" fmla="*/ 88 h 97"/>
                  <a:gd name="T46" fmla="*/ 56 w 82"/>
                  <a:gd name="T47" fmla="*/ 94 h 97"/>
                  <a:gd name="T48" fmla="*/ 46 w 82"/>
                  <a:gd name="T49" fmla="*/ 97 h 97"/>
                  <a:gd name="T50" fmla="*/ 30 w 82"/>
                  <a:gd name="T51" fmla="*/ 97 h 97"/>
                  <a:gd name="T52" fmla="*/ 26 w 82"/>
                  <a:gd name="T53" fmla="*/ 96 h 97"/>
                  <a:gd name="T54" fmla="*/ 21 w 82"/>
                  <a:gd name="T55" fmla="*/ 96 h 97"/>
                  <a:gd name="T56" fmla="*/ 18 w 82"/>
                  <a:gd name="T57" fmla="*/ 94 h 97"/>
                  <a:gd name="T58" fmla="*/ 14 w 82"/>
                  <a:gd name="T59" fmla="*/ 92 h 97"/>
                  <a:gd name="T60" fmla="*/ 12 w 82"/>
                  <a:gd name="T61" fmla="*/ 90 h 97"/>
                  <a:gd name="T62" fmla="*/ 10 w 82"/>
                  <a:gd name="T63" fmla="*/ 88 h 97"/>
                  <a:gd name="T64" fmla="*/ 7 w 82"/>
                  <a:gd name="T65" fmla="*/ 86 h 97"/>
                  <a:gd name="T66" fmla="*/ 5 w 82"/>
                  <a:gd name="T67" fmla="*/ 83 h 97"/>
                  <a:gd name="T68" fmla="*/ 4 w 82"/>
                  <a:gd name="T69" fmla="*/ 82 h 97"/>
                  <a:gd name="T70" fmla="*/ 1 w 82"/>
                  <a:gd name="T71" fmla="*/ 78 h 97"/>
                  <a:gd name="T72" fmla="*/ 0 w 82"/>
                  <a:gd name="T73" fmla="*/ 73 h 97"/>
                  <a:gd name="T74" fmla="*/ 0 w 82"/>
                  <a:gd name="T75" fmla="*/ 69 h 97"/>
                  <a:gd name="T76" fmla="*/ 0 w 82"/>
                  <a:gd name="T77" fmla="*/ 0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2" h="97">
                    <a:moveTo>
                      <a:pt x="0" y="0"/>
                    </a:moveTo>
                    <a:lnTo>
                      <a:pt x="17" y="0"/>
                    </a:lnTo>
                    <a:lnTo>
                      <a:pt x="17" y="68"/>
                    </a:lnTo>
                    <a:lnTo>
                      <a:pt x="17" y="69"/>
                    </a:lnTo>
                    <a:lnTo>
                      <a:pt x="17" y="70"/>
                    </a:lnTo>
                    <a:lnTo>
                      <a:pt x="18" y="71"/>
                    </a:lnTo>
                    <a:lnTo>
                      <a:pt x="19" y="73"/>
                    </a:lnTo>
                    <a:lnTo>
                      <a:pt x="22" y="76"/>
                    </a:lnTo>
                    <a:lnTo>
                      <a:pt x="25" y="78"/>
                    </a:lnTo>
                    <a:lnTo>
                      <a:pt x="27" y="80"/>
                    </a:lnTo>
                    <a:lnTo>
                      <a:pt x="28" y="80"/>
                    </a:lnTo>
                    <a:lnTo>
                      <a:pt x="30" y="80"/>
                    </a:lnTo>
                    <a:lnTo>
                      <a:pt x="46" y="80"/>
                    </a:lnTo>
                    <a:lnTo>
                      <a:pt x="50" y="79"/>
                    </a:lnTo>
                    <a:lnTo>
                      <a:pt x="55" y="76"/>
                    </a:lnTo>
                    <a:lnTo>
                      <a:pt x="60" y="72"/>
                    </a:lnTo>
                    <a:lnTo>
                      <a:pt x="63" y="69"/>
                    </a:lnTo>
                    <a:lnTo>
                      <a:pt x="63" y="0"/>
                    </a:lnTo>
                    <a:lnTo>
                      <a:pt x="80" y="0"/>
                    </a:lnTo>
                    <a:lnTo>
                      <a:pt x="80" y="78"/>
                    </a:lnTo>
                    <a:lnTo>
                      <a:pt x="82" y="96"/>
                    </a:lnTo>
                    <a:lnTo>
                      <a:pt x="65" y="96"/>
                    </a:lnTo>
                    <a:lnTo>
                      <a:pt x="64" y="88"/>
                    </a:lnTo>
                    <a:lnTo>
                      <a:pt x="56" y="94"/>
                    </a:lnTo>
                    <a:lnTo>
                      <a:pt x="46" y="97"/>
                    </a:lnTo>
                    <a:lnTo>
                      <a:pt x="30" y="97"/>
                    </a:lnTo>
                    <a:lnTo>
                      <a:pt x="26" y="96"/>
                    </a:lnTo>
                    <a:lnTo>
                      <a:pt x="21" y="96"/>
                    </a:lnTo>
                    <a:lnTo>
                      <a:pt x="18" y="94"/>
                    </a:lnTo>
                    <a:lnTo>
                      <a:pt x="14" y="92"/>
                    </a:lnTo>
                    <a:lnTo>
                      <a:pt x="12" y="90"/>
                    </a:lnTo>
                    <a:lnTo>
                      <a:pt x="10" y="88"/>
                    </a:lnTo>
                    <a:lnTo>
                      <a:pt x="7" y="86"/>
                    </a:lnTo>
                    <a:lnTo>
                      <a:pt x="5" y="83"/>
                    </a:lnTo>
                    <a:lnTo>
                      <a:pt x="4" y="82"/>
                    </a:lnTo>
                    <a:lnTo>
                      <a:pt x="1" y="78"/>
                    </a:lnTo>
                    <a:lnTo>
                      <a:pt x="0" y="73"/>
                    </a:lnTo>
                    <a:lnTo>
                      <a:pt x="0" y="69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04" name="Freeform 45"/>
              <p:cNvSpPr>
                <a:spLocks/>
              </p:cNvSpPr>
              <p:nvPr userDrawn="1"/>
            </p:nvSpPr>
            <p:spPr bwMode="auto">
              <a:xfrm>
                <a:off x="-711200" y="4667250"/>
                <a:ext cx="49213" cy="106363"/>
              </a:xfrm>
              <a:custGeom>
                <a:avLst/>
                <a:gdLst>
                  <a:gd name="T0" fmla="*/ 16 w 62"/>
                  <a:gd name="T1" fmla="*/ 0 h 135"/>
                  <a:gd name="T2" fmla="*/ 33 w 62"/>
                  <a:gd name="T3" fmla="*/ 0 h 135"/>
                  <a:gd name="T4" fmla="*/ 33 w 62"/>
                  <a:gd name="T5" fmla="*/ 39 h 135"/>
                  <a:gd name="T6" fmla="*/ 62 w 62"/>
                  <a:gd name="T7" fmla="*/ 39 h 135"/>
                  <a:gd name="T8" fmla="*/ 62 w 62"/>
                  <a:gd name="T9" fmla="*/ 55 h 135"/>
                  <a:gd name="T10" fmla="*/ 33 w 62"/>
                  <a:gd name="T11" fmla="*/ 55 h 135"/>
                  <a:gd name="T12" fmla="*/ 33 w 62"/>
                  <a:gd name="T13" fmla="*/ 106 h 135"/>
                  <a:gd name="T14" fmla="*/ 33 w 62"/>
                  <a:gd name="T15" fmla="*/ 108 h 135"/>
                  <a:gd name="T16" fmla="*/ 33 w 62"/>
                  <a:gd name="T17" fmla="*/ 109 h 135"/>
                  <a:gd name="T18" fmla="*/ 35 w 62"/>
                  <a:gd name="T19" fmla="*/ 111 h 135"/>
                  <a:gd name="T20" fmla="*/ 37 w 62"/>
                  <a:gd name="T21" fmla="*/ 114 h 135"/>
                  <a:gd name="T22" fmla="*/ 40 w 62"/>
                  <a:gd name="T23" fmla="*/ 116 h 135"/>
                  <a:gd name="T24" fmla="*/ 42 w 62"/>
                  <a:gd name="T25" fmla="*/ 118 h 135"/>
                  <a:gd name="T26" fmla="*/ 44 w 62"/>
                  <a:gd name="T27" fmla="*/ 118 h 135"/>
                  <a:gd name="T28" fmla="*/ 45 w 62"/>
                  <a:gd name="T29" fmla="*/ 119 h 135"/>
                  <a:gd name="T30" fmla="*/ 62 w 62"/>
                  <a:gd name="T31" fmla="*/ 119 h 135"/>
                  <a:gd name="T32" fmla="*/ 62 w 62"/>
                  <a:gd name="T33" fmla="*/ 135 h 135"/>
                  <a:gd name="T34" fmla="*/ 45 w 62"/>
                  <a:gd name="T35" fmla="*/ 135 h 135"/>
                  <a:gd name="T36" fmla="*/ 41 w 62"/>
                  <a:gd name="T37" fmla="*/ 135 h 135"/>
                  <a:gd name="T38" fmla="*/ 37 w 62"/>
                  <a:gd name="T39" fmla="*/ 134 h 135"/>
                  <a:gd name="T40" fmla="*/ 33 w 62"/>
                  <a:gd name="T41" fmla="*/ 132 h 135"/>
                  <a:gd name="T42" fmla="*/ 30 w 62"/>
                  <a:gd name="T43" fmla="*/ 130 h 135"/>
                  <a:gd name="T44" fmla="*/ 28 w 62"/>
                  <a:gd name="T45" fmla="*/ 129 h 135"/>
                  <a:gd name="T46" fmla="*/ 25 w 62"/>
                  <a:gd name="T47" fmla="*/ 126 h 135"/>
                  <a:gd name="T48" fmla="*/ 23 w 62"/>
                  <a:gd name="T49" fmla="*/ 124 h 135"/>
                  <a:gd name="T50" fmla="*/ 21 w 62"/>
                  <a:gd name="T51" fmla="*/ 121 h 135"/>
                  <a:gd name="T52" fmla="*/ 19 w 62"/>
                  <a:gd name="T53" fmla="*/ 119 h 135"/>
                  <a:gd name="T54" fmla="*/ 17 w 62"/>
                  <a:gd name="T55" fmla="*/ 115 h 135"/>
                  <a:gd name="T56" fmla="*/ 16 w 62"/>
                  <a:gd name="T57" fmla="*/ 111 h 135"/>
                  <a:gd name="T58" fmla="*/ 16 w 62"/>
                  <a:gd name="T59" fmla="*/ 107 h 135"/>
                  <a:gd name="T60" fmla="*/ 16 w 62"/>
                  <a:gd name="T61" fmla="*/ 55 h 135"/>
                  <a:gd name="T62" fmla="*/ 0 w 62"/>
                  <a:gd name="T63" fmla="*/ 55 h 135"/>
                  <a:gd name="T64" fmla="*/ 0 w 62"/>
                  <a:gd name="T65" fmla="*/ 39 h 135"/>
                  <a:gd name="T66" fmla="*/ 16 w 62"/>
                  <a:gd name="T67" fmla="*/ 39 h 135"/>
                  <a:gd name="T68" fmla="*/ 16 w 62"/>
                  <a:gd name="T69" fmla="*/ 0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2" h="135">
                    <a:moveTo>
                      <a:pt x="16" y="0"/>
                    </a:moveTo>
                    <a:lnTo>
                      <a:pt x="33" y="0"/>
                    </a:lnTo>
                    <a:lnTo>
                      <a:pt x="33" y="39"/>
                    </a:lnTo>
                    <a:lnTo>
                      <a:pt x="62" y="39"/>
                    </a:lnTo>
                    <a:lnTo>
                      <a:pt x="62" y="55"/>
                    </a:lnTo>
                    <a:lnTo>
                      <a:pt x="33" y="55"/>
                    </a:lnTo>
                    <a:lnTo>
                      <a:pt x="33" y="106"/>
                    </a:lnTo>
                    <a:lnTo>
                      <a:pt x="33" y="108"/>
                    </a:lnTo>
                    <a:lnTo>
                      <a:pt x="33" y="109"/>
                    </a:lnTo>
                    <a:lnTo>
                      <a:pt x="35" y="111"/>
                    </a:lnTo>
                    <a:lnTo>
                      <a:pt x="37" y="114"/>
                    </a:lnTo>
                    <a:lnTo>
                      <a:pt x="40" y="116"/>
                    </a:lnTo>
                    <a:lnTo>
                      <a:pt x="42" y="118"/>
                    </a:lnTo>
                    <a:lnTo>
                      <a:pt x="44" y="118"/>
                    </a:lnTo>
                    <a:lnTo>
                      <a:pt x="45" y="119"/>
                    </a:lnTo>
                    <a:lnTo>
                      <a:pt x="62" y="119"/>
                    </a:lnTo>
                    <a:lnTo>
                      <a:pt x="62" y="135"/>
                    </a:lnTo>
                    <a:lnTo>
                      <a:pt x="45" y="135"/>
                    </a:lnTo>
                    <a:lnTo>
                      <a:pt x="41" y="135"/>
                    </a:lnTo>
                    <a:lnTo>
                      <a:pt x="37" y="134"/>
                    </a:lnTo>
                    <a:lnTo>
                      <a:pt x="33" y="132"/>
                    </a:lnTo>
                    <a:lnTo>
                      <a:pt x="30" y="130"/>
                    </a:lnTo>
                    <a:lnTo>
                      <a:pt x="28" y="129"/>
                    </a:lnTo>
                    <a:lnTo>
                      <a:pt x="25" y="126"/>
                    </a:lnTo>
                    <a:lnTo>
                      <a:pt x="23" y="124"/>
                    </a:lnTo>
                    <a:lnTo>
                      <a:pt x="21" y="121"/>
                    </a:lnTo>
                    <a:lnTo>
                      <a:pt x="19" y="119"/>
                    </a:lnTo>
                    <a:lnTo>
                      <a:pt x="17" y="115"/>
                    </a:lnTo>
                    <a:lnTo>
                      <a:pt x="16" y="111"/>
                    </a:lnTo>
                    <a:lnTo>
                      <a:pt x="16" y="107"/>
                    </a:lnTo>
                    <a:lnTo>
                      <a:pt x="16" y="55"/>
                    </a:lnTo>
                    <a:lnTo>
                      <a:pt x="0" y="55"/>
                    </a:lnTo>
                    <a:lnTo>
                      <a:pt x="0" y="39"/>
                    </a:lnTo>
                    <a:lnTo>
                      <a:pt x="16" y="39"/>
                    </a:lnTo>
                    <a:lnTo>
                      <a:pt x="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05" name="Freeform 46"/>
              <p:cNvSpPr>
                <a:spLocks/>
              </p:cNvSpPr>
              <p:nvPr userDrawn="1"/>
            </p:nvSpPr>
            <p:spPr bwMode="auto">
              <a:xfrm>
                <a:off x="-639763" y="4667250"/>
                <a:ext cx="15875" cy="106363"/>
              </a:xfrm>
              <a:custGeom>
                <a:avLst/>
                <a:gdLst>
                  <a:gd name="T0" fmla="*/ 0 w 19"/>
                  <a:gd name="T1" fmla="*/ 0 h 135"/>
                  <a:gd name="T2" fmla="*/ 17 w 19"/>
                  <a:gd name="T3" fmla="*/ 0 h 135"/>
                  <a:gd name="T4" fmla="*/ 17 w 19"/>
                  <a:gd name="T5" fmla="*/ 118 h 135"/>
                  <a:gd name="T6" fmla="*/ 18 w 19"/>
                  <a:gd name="T7" fmla="*/ 126 h 135"/>
                  <a:gd name="T8" fmla="*/ 19 w 19"/>
                  <a:gd name="T9" fmla="*/ 135 h 135"/>
                  <a:gd name="T10" fmla="*/ 2 w 19"/>
                  <a:gd name="T11" fmla="*/ 135 h 135"/>
                  <a:gd name="T12" fmla="*/ 1 w 19"/>
                  <a:gd name="T13" fmla="*/ 131 h 135"/>
                  <a:gd name="T14" fmla="*/ 1 w 19"/>
                  <a:gd name="T15" fmla="*/ 127 h 135"/>
                  <a:gd name="T16" fmla="*/ 0 w 19"/>
                  <a:gd name="T17" fmla="*/ 123 h 135"/>
                  <a:gd name="T18" fmla="*/ 0 w 19"/>
                  <a:gd name="T19" fmla="*/ 120 h 135"/>
                  <a:gd name="T20" fmla="*/ 0 w 19"/>
                  <a:gd name="T21" fmla="*/ 0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9" h="135">
                    <a:moveTo>
                      <a:pt x="0" y="0"/>
                    </a:moveTo>
                    <a:lnTo>
                      <a:pt x="17" y="0"/>
                    </a:lnTo>
                    <a:lnTo>
                      <a:pt x="17" y="118"/>
                    </a:lnTo>
                    <a:lnTo>
                      <a:pt x="18" y="126"/>
                    </a:lnTo>
                    <a:lnTo>
                      <a:pt x="19" y="135"/>
                    </a:lnTo>
                    <a:lnTo>
                      <a:pt x="2" y="135"/>
                    </a:lnTo>
                    <a:lnTo>
                      <a:pt x="1" y="131"/>
                    </a:lnTo>
                    <a:lnTo>
                      <a:pt x="1" y="127"/>
                    </a:lnTo>
                    <a:lnTo>
                      <a:pt x="0" y="123"/>
                    </a:lnTo>
                    <a:lnTo>
                      <a:pt x="0" y="12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06" name="Freeform 47"/>
              <p:cNvSpPr>
                <a:spLocks noEditPoints="1"/>
              </p:cNvSpPr>
              <p:nvPr userDrawn="1"/>
            </p:nvSpPr>
            <p:spPr bwMode="auto">
              <a:xfrm>
                <a:off x="-593725" y="4665663"/>
                <a:ext cx="14288" cy="107950"/>
              </a:xfrm>
              <a:custGeom>
                <a:avLst/>
                <a:gdLst>
                  <a:gd name="T0" fmla="*/ 1 w 19"/>
                  <a:gd name="T1" fmla="*/ 40 h 136"/>
                  <a:gd name="T2" fmla="*/ 18 w 19"/>
                  <a:gd name="T3" fmla="*/ 40 h 136"/>
                  <a:gd name="T4" fmla="*/ 18 w 19"/>
                  <a:gd name="T5" fmla="*/ 136 h 136"/>
                  <a:gd name="T6" fmla="*/ 1 w 19"/>
                  <a:gd name="T7" fmla="*/ 136 h 136"/>
                  <a:gd name="T8" fmla="*/ 1 w 19"/>
                  <a:gd name="T9" fmla="*/ 40 h 136"/>
                  <a:gd name="T10" fmla="*/ 0 w 19"/>
                  <a:gd name="T11" fmla="*/ 0 h 136"/>
                  <a:gd name="T12" fmla="*/ 19 w 19"/>
                  <a:gd name="T13" fmla="*/ 0 h 136"/>
                  <a:gd name="T14" fmla="*/ 19 w 19"/>
                  <a:gd name="T15" fmla="*/ 20 h 136"/>
                  <a:gd name="T16" fmla="*/ 0 w 19"/>
                  <a:gd name="T17" fmla="*/ 20 h 136"/>
                  <a:gd name="T18" fmla="*/ 0 w 19"/>
                  <a:gd name="T19" fmla="*/ 0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9" h="136">
                    <a:moveTo>
                      <a:pt x="1" y="40"/>
                    </a:moveTo>
                    <a:lnTo>
                      <a:pt x="18" y="40"/>
                    </a:lnTo>
                    <a:lnTo>
                      <a:pt x="18" y="136"/>
                    </a:lnTo>
                    <a:lnTo>
                      <a:pt x="1" y="136"/>
                    </a:lnTo>
                    <a:lnTo>
                      <a:pt x="1" y="40"/>
                    </a:lnTo>
                    <a:close/>
                    <a:moveTo>
                      <a:pt x="0" y="0"/>
                    </a:moveTo>
                    <a:lnTo>
                      <a:pt x="19" y="0"/>
                    </a:lnTo>
                    <a:lnTo>
                      <a:pt x="19" y="20"/>
                    </a:lnTo>
                    <a:lnTo>
                      <a:pt x="0" y="2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07" name="Freeform 48"/>
              <p:cNvSpPr>
                <a:spLocks/>
              </p:cNvSpPr>
              <p:nvPr userDrawn="1"/>
            </p:nvSpPr>
            <p:spPr bwMode="auto">
              <a:xfrm>
                <a:off x="-555625" y="4695825"/>
                <a:ext cx="65088" cy="77788"/>
              </a:xfrm>
              <a:custGeom>
                <a:avLst/>
                <a:gdLst>
                  <a:gd name="T0" fmla="*/ 36 w 82"/>
                  <a:gd name="T1" fmla="*/ 0 h 97"/>
                  <a:gd name="T2" fmla="*/ 53 w 82"/>
                  <a:gd name="T3" fmla="*/ 0 h 97"/>
                  <a:gd name="T4" fmla="*/ 57 w 82"/>
                  <a:gd name="T5" fmla="*/ 0 h 97"/>
                  <a:gd name="T6" fmla="*/ 61 w 82"/>
                  <a:gd name="T7" fmla="*/ 1 h 97"/>
                  <a:gd name="T8" fmla="*/ 65 w 82"/>
                  <a:gd name="T9" fmla="*/ 2 h 97"/>
                  <a:gd name="T10" fmla="*/ 68 w 82"/>
                  <a:gd name="T11" fmla="*/ 4 h 97"/>
                  <a:gd name="T12" fmla="*/ 70 w 82"/>
                  <a:gd name="T13" fmla="*/ 6 h 97"/>
                  <a:gd name="T14" fmla="*/ 73 w 82"/>
                  <a:gd name="T15" fmla="*/ 8 h 97"/>
                  <a:gd name="T16" fmla="*/ 75 w 82"/>
                  <a:gd name="T17" fmla="*/ 11 h 97"/>
                  <a:gd name="T18" fmla="*/ 77 w 82"/>
                  <a:gd name="T19" fmla="*/ 13 h 97"/>
                  <a:gd name="T20" fmla="*/ 79 w 82"/>
                  <a:gd name="T21" fmla="*/ 15 h 97"/>
                  <a:gd name="T22" fmla="*/ 81 w 82"/>
                  <a:gd name="T23" fmla="*/ 19 h 97"/>
                  <a:gd name="T24" fmla="*/ 82 w 82"/>
                  <a:gd name="T25" fmla="*/ 23 h 97"/>
                  <a:gd name="T26" fmla="*/ 82 w 82"/>
                  <a:gd name="T27" fmla="*/ 27 h 97"/>
                  <a:gd name="T28" fmla="*/ 82 w 82"/>
                  <a:gd name="T29" fmla="*/ 97 h 97"/>
                  <a:gd name="T30" fmla="*/ 65 w 82"/>
                  <a:gd name="T31" fmla="*/ 97 h 97"/>
                  <a:gd name="T32" fmla="*/ 65 w 82"/>
                  <a:gd name="T33" fmla="*/ 28 h 97"/>
                  <a:gd name="T34" fmla="*/ 65 w 82"/>
                  <a:gd name="T35" fmla="*/ 27 h 97"/>
                  <a:gd name="T36" fmla="*/ 65 w 82"/>
                  <a:gd name="T37" fmla="*/ 26 h 97"/>
                  <a:gd name="T38" fmla="*/ 65 w 82"/>
                  <a:gd name="T39" fmla="*/ 25 h 97"/>
                  <a:gd name="T40" fmla="*/ 63 w 82"/>
                  <a:gd name="T41" fmla="*/ 23 h 97"/>
                  <a:gd name="T42" fmla="*/ 60 w 82"/>
                  <a:gd name="T43" fmla="*/ 20 h 97"/>
                  <a:gd name="T44" fmla="*/ 58 w 82"/>
                  <a:gd name="T45" fmla="*/ 18 h 97"/>
                  <a:gd name="T46" fmla="*/ 55 w 82"/>
                  <a:gd name="T47" fmla="*/ 16 h 97"/>
                  <a:gd name="T48" fmla="*/ 54 w 82"/>
                  <a:gd name="T49" fmla="*/ 16 h 97"/>
                  <a:gd name="T50" fmla="*/ 52 w 82"/>
                  <a:gd name="T51" fmla="*/ 16 h 97"/>
                  <a:gd name="T52" fmla="*/ 37 w 82"/>
                  <a:gd name="T53" fmla="*/ 16 h 97"/>
                  <a:gd name="T54" fmla="*/ 32 w 82"/>
                  <a:gd name="T55" fmla="*/ 17 h 97"/>
                  <a:gd name="T56" fmla="*/ 27 w 82"/>
                  <a:gd name="T57" fmla="*/ 21 h 97"/>
                  <a:gd name="T58" fmla="*/ 22 w 82"/>
                  <a:gd name="T59" fmla="*/ 24 h 97"/>
                  <a:gd name="T60" fmla="*/ 19 w 82"/>
                  <a:gd name="T61" fmla="*/ 27 h 97"/>
                  <a:gd name="T62" fmla="*/ 19 w 82"/>
                  <a:gd name="T63" fmla="*/ 97 h 97"/>
                  <a:gd name="T64" fmla="*/ 2 w 82"/>
                  <a:gd name="T65" fmla="*/ 97 h 97"/>
                  <a:gd name="T66" fmla="*/ 2 w 82"/>
                  <a:gd name="T67" fmla="*/ 19 h 97"/>
                  <a:gd name="T68" fmla="*/ 0 w 82"/>
                  <a:gd name="T69" fmla="*/ 1 h 97"/>
                  <a:gd name="T70" fmla="*/ 18 w 82"/>
                  <a:gd name="T71" fmla="*/ 1 h 97"/>
                  <a:gd name="T72" fmla="*/ 18 w 82"/>
                  <a:gd name="T73" fmla="*/ 8 h 97"/>
                  <a:gd name="T74" fmla="*/ 24 w 82"/>
                  <a:gd name="T75" fmla="*/ 4 h 97"/>
                  <a:gd name="T76" fmla="*/ 30 w 82"/>
                  <a:gd name="T77" fmla="*/ 1 h 97"/>
                  <a:gd name="T78" fmla="*/ 36 w 82"/>
                  <a:gd name="T79" fmla="*/ 0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82" h="97">
                    <a:moveTo>
                      <a:pt x="36" y="0"/>
                    </a:moveTo>
                    <a:lnTo>
                      <a:pt x="53" y="0"/>
                    </a:lnTo>
                    <a:lnTo>
                      <a:pt x="57" y="0"/>
                    </a:lnTo>
                    <a:lnTo>
                      <a:pt x="61" y="1"/>
                    </a:lnTo>
                    <a:lnTo>
                      <a:pt x="65" y="2"/>
                    </a:lnTo>
                    <a:lnTo>
                      <a:pt x="68" y="4"/>
                    </a:lnTo>
                    <a:lnTo>
                      <a:pt x="70" y="6"/>
                    </a:lnTo>
                    <a:lnTo>
                      <a:pt x="73" y="8"/>
                    </a:lnTo>
                    <a:lnTo>
                      <a:pt x="75" y="11"/>
                    </a:lnTo>
                    <a:lnTo>
                      <a:pt x="77" y="13"/>
                    </a:lnTo>
                    <a:lnTo>
                      <a:pt x="79" y="15"/>
                    </a:lnTo>
                    <a:lnTo>
                      <a:pt x="81" y="19"/>
                    </a:lnTo>
                    <a:lnTo>
                      <a:pt x="82" y="23"/>
                    </a:lnTo>
                    <a:lnTo>
                      <a:pt x="82" y="27"/>
                    </a:lnTo>
                    <a:lnTo>
                      <a:pt x="82" y="97"/>
                    </a:lnTo>
                    <a:lnTo>
                      <a:pt x="65" y="97"/>
                    </a:lnTo>
                    <a:lnTo>
                      <a:pt x="65" y="28"/>
                    </a:lnTo>
                    <a:lnTo>
                      <a:pt x="65" y="27"/>
                    </a:lnTo>
                    <a:lnTo>
                      <a:pt x="65" y="26"/>
                    </a:lnTo>
                    <a:lnTo>
                      <a:pt x="65" y="25"/>
                    </a:lnTo>
                    <a:lnTo>
                      <a:pt x="63" y="23"/>
                    </a:lnTo>
                    <a:lnTo>
                      <a:pt x="60" y="20"/>
                    </a:lnTo>
                    <a:lnTo>
                      <a:pt x="58" y="18"/>
                    </a:lnTo>
                    <a:lnTo>
                      <a:pt x="55" y="16"/>
                    </a:lnTo>
                    <a:lnTo>
                      <a:pt x="54" y="16"/>
                    </a:lnTo>
                    <a:lnTo>
                      <a:pt x="52" y="16"/>
                    </a:lnTo>
                    <a:lnTo>
                      <a:pt x="37" y="16"/>
                    </a:lnTo>
                    <a:lnTo>
                      <a:pt x="32" y="17"/>
                    </a:lnTo>
                    <a:lnTo>
                      <a:pt x="27" y="21"/>
                    </a:lnTo>
                    <a:lnTo>
                      <a:pt x="22" y="24"/>
                    </a:lnTo>
                    <a:lnTo>
                      <a:pt x="19" y="27"/>
                    </a:lnTo>
                    <a:lnTo>
                      <a:pt x="19" y="97"/>
                    </a:lnTo>
                    <a:lnTo>
                      <a:pt x="2" y="97"/>
                    </a:lnTo>
                    <a:lnTo>
                      <a:pt x="2" y="19"/>
                    </a:lnTo>
                    <a:lnTo>
                      <a:pt x="0" y="1"/>
                    </a:lnTo>
                    <a:lnTo>
                      <a:pt x="18" y="1"/>
                    </a:lnTo>
                    <a:lnTo>
                      <a:pt x="18" y="8"/>
                    </a:lnTo>
                    <a:lnTo>
                      <a:pt x="24" y="4"/>
                    </a:lnTo>
                    <a:lnTo>
                      <a:pt x="30" y="1"/>
                    </a:lnTo>
                    <a:lnTo>
                      <a:pt x="3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08" name="Freeform 49"/>
              <p:cNvSpPr>
                <a:spLocks noEditPoints="1"/>
              </p:cNvSpPr>
              <p:nvPr userDrawn="1"/>
            </p:nvSpPr>
            <p:spPr bwMode="auto">
              <a:xfrm>
                <a:off x="-466725" y="4695825"/>
                <a:ext cx="66675" cy="107950"/>
              </a:xfrm>
              <a:custGeom>
                <a:avLst/>
                <a:gdLst>
                  <a:gd name="T0" fmla="*/ 29 w 86"/>
                  <a:gd name="T1" fmla="*/ 16 h 135"/>
                  <a:gd name="T2" fmla="*/ 25 w 86"/>
                  <a:gd name="T3" fmla="*/ 18 h 135"/>
                  <a:gd name="T4" fmla="*/ 20 w 86"/>
                  <a:gd name="T5" fmla="*/ 23 h 135"/>
                  <a:gd name="T6" fmla="*/ 18 w 86"/>
                  <a:gd name="T7" fmla="*/ 27 h 135"/>
                  <a:gd name="T8" fmla="*/ 18 w 86"/>
                  <a:gd name="T9" fmla="*/ 69 h 135"/>
                  <a:gd name="T10" fmla="*/ 18 w 86"/>
                  <a:gd name="T11" fmla="*/ 72 h 135"/>
                  <a:gd name="T12" fmla="*/ 22 w 86"/>
                  <a:gd name="T13" fmla="*/ 77 h 135"/>
                  <a:gd name="T14" fmla="*/ 28 w 86"/>
                  <a:gd name="T15" fmla="*/ 81 h 135"/>
                  <a:gd name="T16" fmla="*/ 30 w 86"/>
                  <a:gd name="T17" fmla="*/ 82 h 135"/>
                  <a:gd name="T18" fmla="*/ 49 w 86"/>
                  <a:gd name="T19" fmla="*/ 82 h 135"/>
                  <a:gd name="T20" fmla="*/ 55 w 86"/>
                  <a:gd name="T21" fmla="*/ 78 h 135"/>
                  <a:gd name="T22" fmla="*/ 66 w 86"/>
                  <a:gd name="T23" fmla="*/ 69 h 135"/>
                  <a:gd name="T24" fmla="*/ 63 w 86"/>
                  <a:gd name="T25" fmla="*/ 25 h 135"/>
                  <a:gd name="T26" fmla="*/ 52 w 86"/>
                  <a:gd name="T27" fmla="*/ 17 h 135"/>
                  <a:gd name="T28" fmla="*/ 30 w 86"/>
                  <a:gd name="T29" fmla="*/ 16 h 135"/>
                  <a:gd name="T30" fmla="*/ 48 w 86"/>
                  <a:gd name="T31" fmla="*/ 0 h 135"/>
                  <a:gd name="T32" fmla="*/ 67 w 86"/>
                  <a:gd name="T33" fmla="*/ 9 h 135"/>
                  <a:gd name="T34" fmla="*/ 86 w 86"/>
                  <a:gd name="T35" fmla="*/ 1 h 135"/>
                  <a:gd name="T36" fmla="*/ 84 w 86"/>
                  <a:gd name="T37" fmla="*/ 107 h 135"/>
                  <a:gd name="T38" fmla="*/ 83 w 86"/>
                  <a:gd name="T39" fmla="*/ 116 h 135"/>
                  <a:gd name="T40" fmla="*/ 78 w 86"/>
                  <a:gd name="T41" fmla="*/ 122 h 135"/>
                  <a:gd name="T42" fmla="*/ 74 w 86"/>
                  <a:gd name="T43" fmla="*/ 126 h 135"/>
                  <a:gd name="T44" fmla="*/ 69 w 86"/>
                  <a:gd name="T45" fmla="*/ 131 h 135"/>
                  <a:gd name="T46" fmla="*/ 62 w 86"/>
                  <a:gd name="T47" fmla="*/ 134 h 135"/>
                  <a:gd name="T48" fmla="*/ 53 w 86"/>
                  <a:gd name="T49" fmla="*/ 135 h 135"/>
                  <a:gd name="T50" fmla="*/ 27 w 86"/>
                  <a:gd name="T51" fmla="*/ 135 h 135"/>
                  <a:gd name="T52" fmla="*/ 19 w 86"/>
                  <a:gd name="T53" fmla="*/ 133 h 135"/>
                  <a:gd name="T54" fmla="*/ 10 w 86"/>
                  <a:gd name="T55" fmla="*/ 126 h 135"/>
                  <a:gd name="T56" fmla="*/ 1 w 86"/>
                  <a:gd name="T57" fmla="*/ 112 h 135"/>
                  <a:gd name="T58" fmla="*/ 19 w 86"/>
                  <a:gd name="T59" fmla="*/ 109 h 135"/>
                  <a:gd name="T60" fmla="*/ 23 w 86"/>
                  <a:gd name="T61" fmla="*/ 114 h 135"/>
                  <a:gd name="T62" fmla="*/ 28 w 86"/>
                  <a:gd name="T63" fmla="*/ 118 h 135"/>
                  <a:gd name="T64" fmla="*/ 53 w 86"/>
                  <a:gd name="T65" fmla="*/ 119 h 135"/>
                  <a:gd name="T66" fmla="*/ 56 w 86"/>
                  <a:gd name="T67" fmla="*/ 118 h 135"/>
                  <a:gd name="T68" fmla="*/ 59 w 86"/>
                  <a:gd name="T69" fmla="*/ 116 h 135"/>
                  <a:gd name="T70" fmla="*/ 64 w 86"/>
                  <a:gd name="T71" fmla="*/ 112 h 135"/>
                  <a:gd name="T72" fmla="*/ 66 w 86"/>
                  <a:gd name="T73" fmla="*/ 108 h 135"/>
                  <a:gd name="T74" fmla="*/ 58 w 86"/>
                  <a:gd name="T75" fmla="*/ 95 h 135"/>
                  <a:gd name="T76" fmla="*/ 30 w 86"/>
                  <a:gd name="T77" fmla="*/ 98 h 135"/>
                  <a:gd name="T78" fmla="*/ 22 w 86"/>
                  <a:gd name="T79" fmla="*/ 97 h 135"/>
                  <a:gd name="T80" fmla="*/ 15 w 86"/>
                  <a:gd name="T81" fmla="*/ 94 h 135"/>
                  <a:gd name="T82" fmla="*/ 10 w 86"/>
                  <a:gd name="T83" fmla="*/ 89 h 135"/>
                  <a:gd name="T84" fmla="*/ 6 w 86"/>
                  <a:gd name="T85" fmla="*/ 84 h 135"/>
                  <a:gd name="T86" fmla="*/ 2 w 86"/>
                  <a:gd name="T87" fmla="*/ 79 h 135"/>
                  <a:gd name="T88" fmla="*/ 0 w 86"/>
                  <a:gd name="T89" fmla="*/ 70 h 135"/>
                  <a:gd name="T90" fmla="*/ 1 w 86"/>
                  <a:gd name="T91" fmla="*/ 23 h 135"/>
                  <a:gd name="T92" fmla="*/ 4 w 86"/>
                  <a:gd name="T93" fmla="*/ 15 h 135"/>
                  <a:gd name="T94" fmla="*/ 8 w 86"/>
                  <a:gd name="T95" fmla="*/ 11 h 135"/>
                  <a:gd name="T96" fmla="*/ 13 w 86"/>
                  <a:gd name="T97" fmla="*/ 6 h 135"/>
                  <a:gd name="T98" fmla="*/ 18 w 86"/>
                  <a:gd name="T99" fmla="*/ 2 h 135"/>
                  <a:gd name="T100" fmla="*/ 26 w 86"/>
                  <a:gd name="T101" fmla="*/ 0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86" h="135">
                    <a:moveTo>
                      <a:pt x="30" y="16"/>
                    </a:moveTo>
                    <a:lnTo>
                      <a:pt x="29" y="16"/>
                    </a:lnTo>
                    <a:lnTo>
                      <a:pt x="28" y="16"/>
                    </a:lnTo>
                    <a:lnTo>
                      <a:pt x="25" y="18"/>
                    </a:lnTo>
                    <a:lnTo>
                      <a:pt x="22" y="21"/>
                    </a:lnTo>
                    <a:lnTo>
                      <a:pt x="20" y="23"/>
                    </a:lnTo>
                    <a:lnTo>
                      <a:pt x="18" y="26"/>
                    </a:lnTo>
                    <a:lnTo>
                      <a:pt x="18" y="27"/>
                    </a:lnTo>
                    <a:lnTo>
                      <a:pt x="18" y="28"/>
                    </a:lnTo>
                    <a:lnTo>
                      <a:pt x="18" y="69"/>
                    </a:lnTo>
                    <a:lnTo>
                      <a:pt x="18" y="71"/>
                    </a:lnTo>
                    <a:lnTo>
                      <a:pt x="18" y="72"/>
                    </a:lnTo>
                    <a:lnTo>
                      <a:pt x="20" y="74"/>
                    </a:lnTo>
                    <a:lnTo>
                      <a:pt x="22" y="77"/>
                    </a:lnTo>
                    <a:lnTo>
                      <a:pt x="25" y="79"/>
                    </a:lnTo>
                    <a:lnTo>
                      <a:pt x="28" y="81"/>
                    </a:lnTo>
                    <a:lnTo>
                      <a:pt x="29" y="82"/>
                    </a:lnTo>
                    <a:lnTo>
                      <a:pt x="30" y="82"/>
                    </a:lnTo>
                    <a:lnTo>
                      <a:pt x="48" y="82"/>
                    </a:lnTo>
                    <a:lnTo>
                      <a:pt x="49" y="82"/>
                    </a:lnTo>
                    <a:lnTo>
                      <a:pt x="50" y="81"/>
                    </a:lnTo>
                    <a:lnTo>
                      <a:pt x="55" y="78"/>
                    </a:lnTo>
                    <a:lnTo>
                      <a:pt x="61" y="73"/>
                    </a:lnTo>
                    <a:lnTo>
                      <a:pt x="66" y="69"/>
                    </a:lnTo>
                    <a:lnTo>
                      <a:pt x="66" y="29"/>
                    </a:lnTo>
                    <a:lnTo>
                      <a:pt x="63" y="25"/>
                    </a:lnTo>
                    <a:lnTo>
                      <a:pt x="58" y="21"/>
                    </a:lnTo>
                    <a:lnTo>
                      <a:pt x="52" y="17"/>
                    </a:lnTo>
                    <a:lnTo>
                      <a:pt x="48" y="16"/>
                    </a:lnTo>
                    <a:lnTo>
                      <a:pt x="30" y="16"/>
                    </a:lnTo>
                    <a:close/>
                    <a:moveTo>
                      <a:pt x="30" y="0"/>
                    </a:moveTo>
                    <a:lnTo>
                      <a:pt x="48" y="0"/>
                    </a:lnTo>
                    <a:lnTo>
                      <a:pt x="58" y="3"/>
                    </a:lnTo>
                    <a:lnTo>
                      <a:pt x="67" y="9"/>
                    </a:lnTo>
                    <a:lnTo>
                      <a:pt x="67" y="1"/>
                    </a:lnTo>
                    <a:lnTo>
                      <a:pt x="86" y="1"/>
                    </a:lnTo>
                    <a:lnTo>
                      <a:pt x="84" y="19"/>
                    </a:lnTo>
                    <a:lnTo>
                      <a:pt x="84" y="107"/>
                    </a:lnTo>
                    <a:lnTo>
                      <a:pt x="84" y="112"/>
                    </a:lnTo>
                    <a:lnTo>
                      <a:pt x="83" y="116"/>
                    </a:lnTo>
                    <a:lnTo>
                      <a:pt x="81" y="120"/>
                    </a:lnTo>
                    <a:lnTo>
                      <a:pt x="78" y="122"/>
                    </a:lnTo>
                    <a:lnTo>
                      <a:pt x="76" y="124"/>
                    </a:lnTo>
                    <a:lnTo>
                      <a:pt x="74" y="126"/>
                    </a:lnTo>
                    <a:lnTo>
                      <a:pt x="71" y="129"/>
                    </a:lnTo>
                    <a:lnTo>
                      <a:pt x="69" y="131"/>
                    </a:lnTo>
                    <a:lnTo>
                      <a:pt x="65" y="133"/>
                    </a:lnTo>
                    <a:lnTo>
                      <a:pt x="62" y="134"/>
                    </a:lnTo>
                    <a:lnTo>
                      <a:pt x="57" y="135"/>
                    </a:lnTo>
                    <a:lnTo>
                      <a:pt x="53" y="135"/>
                    </a:lnTo>
                    <a:lnTo>
                      <a:pt x="31" y="135"/>
                    </a:lnTo>
                    <a:lnTo>
                      <a:pt x="27" y="135"/>
                    </a:lnTo>
                    <a:lnTo>
                      <a:pt x="23" y="134"/>
                    </a:lnTo>
                    <a:lnTo>
                      <a:pt x="19" y="133"/>
                    </a:lnTo>
                    <a:lnTo>
                      <a:pt x="16" y="131"/>
                    </a:lnTo>
                    <a:lnTo>
                      <a:pt x="10" y="126"/>
                    </a:lnTo>
                    <a:lnTo>
                      <a:pt x="5" y="119"/>
                    </a:lnTo>
                    <a:lnTo>
                      <a:pt x="1" y="112"/>
                    </a:lnTo>
                    <a:lnTo>
                      <a:pt x="17" y="106"/>
                    </a:lnTo>
                    <a:lnTo>
                      <a:pt x="19" y="109"/>
                    </a:lnTo>
                    <a:lnTo>
                      <a:pt x="21" y="112"/>
                    </a:lnTo>
                    <a:lnTo>
                      <a:pt x="23" y="114"/>
                    </a:lnTo>
                    <a:lnTo>
                      <a:pt x="25" y="117"/>
                    </a:lnTo>
                    <a:lnTo>
                      <a:pt x="28" y="118"/>
                    </a:lnTo>
                    <a:lnTo>
                      <a:pt x="30" y="119"/>
                    </a:lnTo>
                    <a:lnTo>
                      <a:pt x="53" y="119"/>
                    </a:lnTo>
                    <a:lnTo>
                      <a:pt x="55" y="119"/>
                    </a:lnTo>
                    <a:lnTo>
                      <a:pt x="56" y="118"/>
                    </a:lnTo>
                    <a:lnTo>
                      <a:pt x="57" y="117"/>
                    </a:lnTo>
                    <a:lnTo>
                      <a:pt x="59" y="116"/>
                    </a:lnTo>
                    <a:lnTo>
                      <a:pt x="62" y="114"/>
                    </a:lnTo>
                    <a:lnTo>
                      <a:pt x="64" y="112"/>
                    </a:lnTo>
                    <a:lnTo>
                      <a:pt x="65" y="110"/>
                    </a:lnTo>
                    <a:lnTo>
                      <a:pt x="66" y="108"/>
                    </a:lnTo>
                    <a:lnTo>
                      <a:pt x="66" y="90"/>
                    </a:lnTo>
                    <a:lnTo>
                      <a:pt x="58" y="95"/>
                    </a:lnTo>
                    <a:lnTo>
                      <a:pt x="48" y="98"/>
                    </a:lnTo>
                    <a:lnTo>
                      <a:pt x="30" y="98"/>
                    </a:lnTo>
                    <a:lnTo>
                      <a:pt x="26" y="98"/>
                    </a:lnTo>
                    <a:lnTo>
                      <a:pt x="22" y="97"/>
                    </a:lnTo>
                    <a:lnTo>
                      <a:pt x="18" y="95"/>
                    </a:lnTo>
                    <a:lnTo>
                      <a:pt x="15" y="94"/>
                    </a:lnTo>
                    <a:lnTo>
                      <a:pt x="13" y="92"/>
                    </a:lnTo>
                    <a:lnTo>
                      <a:pt x="10" y="89"/>
                    </a:lnTo>
                    <a:lnTo>
                      <a:pt x="8" y="87"/>
                    </a:lnTo>
                    <a:lnTo>
                      <a:pt x="6" y="84"/>
                    </a:lnTo>
                    <a:lnTo>
                      <a:pt x="4" y="83"/>
                    </a:lnTo>
                    <a:lnTo>
                      <a:pt x="2" y="79"/>
                    </a:lnTo>
                    <a:lnTo>
                      <a:pt x="1" y="74"/>
                    </a:lnTo>
                    <a:lnTo>
                      <a:pt x="0" y="70"/>
                    </a:lnTo>
                    <a:lnTo>
                      <a:pt x="0" y="28"/>
                    </a:lnTo>
                    <a:lnTo>
                      <a:pt x="1" y="23"/>
                    </a:lnTo>
                    <a:lnTo>
                      <a:pt x="2" y="19"/>
                    </a:lnTo>
                    <a:lnTo>
                      <a:pt x="4" y="15"/>
                    </a:lnTo>
                    <a:lnTo>
                      <a:pt x="6" y="13"/>
                    </a:lnTo>
                    <a:lnTo>
                      <a:pt x="8" y="11"/>
                    </a:lnTo>
                    <a:lnTo>
                      <a:pt x="10" y="8"/>
                    </a:lnTo>
                    <a:lnTo>
                      <a:pt x="13" y="6"/>
                    </a:lnTo>
                    <a:lnTo>
                      <a:pt x="15" y="4"/>
                    </a:lnTo>
                    <a:lnTo>
                      <a:pt x="18" y="2"/>
                    </a:lnTo>
                    <a:lnTo>
                      <a:pt x="22" y="1"/>
                    </a:lnTo>
                    <a:lnTo>
                      <a:pt x="26" y="0"/>
                    </a:lnTo>
                    <a:lnTo>
                      <a:pt x="3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09" name="Freeform 50"/>
              <p:cNvSpPr>
                <a:spLocks noEditPoints="1"/>
              </p:cNvSpPr>
              <p:nvPr userDrawn="1"/>
            </p:nvSpPr>
            <p:spPr bwMode="auto">
              <a:xfrm>
                <a:off x="-377825" y="4695825"/>
                <a:ext cx="66675" cy="77788"/>
              </a:xfrm>
              <a:custGeom>
                <a:avLst/>
                <a:gdLst>
                  <a:gd name="T0" fmla="*/ 28 w 83"/>
                  <a:gd name="T1" fmla="*/ 17 h 98"/>
                  <a:gd name="T2" fmla="*/ 22 w 83"/>
                  <a:gd name="T3" fmla="*/ 21 h 98"/>
                  <a:gd name="T4" fmla="*/ 18 w 83"/>
                  <a:gd name="T5" fmla="*/ 25 h 98"/>
                  <a:gd name="T6" fmla="*/ 18 w 83"/>
                  <a:gd name="T7" fmla="*/ 28 h 98"/>
                  <a:gd name="T8" fmla="*/ 65 w 83"/>
                  <a:gd name="T9" fmla="*/ 40 h 98"/>
                  <a:gd name="T10" fmla="*/ 65 w 83"/>
                  <a:gd name="T11" fmla="*/ 27 h 98"/>
                  <a:gd name="T12" fmla="*/ 63 w 83"/>
                  <a:gd name="T13" fmla="*/ 23 h 98"/>
                  <a:gd name="T14" fmla="*/ 58 w 83"/>
                  <a:gd name="T15" fmla="*/ 18 h 98"/>
                  <a:gd name="T16" fmla="*/ 54 w 83"/>
                  <a:gd name="T17" fmla="*/ 16 h 98"/>
                  <a:gd name="T18" fmla="*/ 30 w 83"/>
                  <a:gd name="T19" fmla="*/ 16 h 98"/>
                  <a:gd name="T20" fmla="*/ 53 w 83"/>
                  <a:gd name="T21" fmla="*/ 0 h 98"/>
                  <a:gd name="T22" fmla="*/ 61 w 83"/>
                  <a:gd name="T23" fmla="*/ 1 h 98"/>
                  <a:gd name="T24" fmla="*/ 68 w 83"/>
                  <a:gd name="T25" fmla="*/ 4 h 98"/>
                  <a:gd name="T26" fmla="*/ 73 w 83"/>
                  <a:gd name="T27" fmla="*/ 8 h 98"/>
                  <a:gd name="T28" fmla="*/ 77 w 83"/>
                  <a:gd name="T29" fmla="*/ 13 h 98"/>
                  <a:gd name="T30" fmla="*/ 81 w 83"/>
                  <a:gd name="T31" fmla="*/ 19 h 98"/>
                  <a:gd name="T32" fmla="*/ 82 w 83"/>
                  <a:gd name="T33" fmla="*/ 27 h 98"/>
                  <a:gd name="T34" fmla="*/ 18 w 83"/>
                  <a:gd name="T35" fmla="*/ 56 h 98"/>
                  <a:gd name="T36" fmla="*/ 18 w 83"/>
                  <a:gd name="T37" fmla="*/ 71 h 98"/>
                  <a:gd name="T38" fmla="*/ 20 w 83"/>
                  <a:gd name="T39" fmla="*/ 74 h 98"/>
                  <a:gd name="T40" fmla="*/ 25 w 83"/>
                  <a:gd name="T41" fmla="*/ 79 h 98"/>
                  <a:gd name="T42" fmla="*/ 30 w 83"/>
                  <a:gd name="T43" fmla="*/ 82 h 98"/>
                  <a:gd name="T44" fmla="*/ 55 w 83"/>
                  <a:gd name="T45" fmla="*/ 81 h 98"/>
                  <a:gd name="T46" fmla="*/ 59 w 83"/>
                  <a:gd name="T47" fmla="*/ 79 h 98"/>
                  <a:gd name="T48" fmla="*/ 64 w 83"/>
                  <a:gd name="T49" fmla="*/ 74 h 98"/>
                  <a:gd name="T50" fmla="*/ 67 w 83"/>
                  <a:gd name="T51" fmla="*/ 70 h 98"/>
                  <a:gd name="T52" fmla="*/ 77 w 83"/>
                  <a:gd name="T53" fmla="*/ 85 h 98"/>
                  <a:gd name="T54" fmla="*/ 65 w 83"/>
                  <a:gd name="T55" fmla="*/ 95 h 98"/>
                  <a:gd name="T56" fmla="*/ 57 w 83"/>
                  <a:gd name="T57" fmla="*/ 98 h 98"/>
                  <a:gd name="T58" fmla="*/ 30 w 83"/>
                  <a:gd name="T59" fmla="*/ 98 h 98"/>
                  <a:gd name="T60" fmla="*/ 22 w 83"/>
                  <a:gd name="T61" fmla="*/ 97 h 98"/>
                  <a:gd name="T62" fmla="*/ 15 w 83"/>
                  <a:gd name="T63" fmla="*/ 94 h 98"/>
                  <a:gd name="T64" fmla="*/ 10 w 83"/>
                  <a:gd name="T65" fmla="*/ 89 h 98"/>
                  <a:gd name="T66" fmla="*/ 6 w 83"/>
                  <a:gd name="T67" fmla="*/ 85 h 98"/>
                  <a:gd name="T68" fmla="*/ 2 w 83"/>
                  <a:gd name="T69" fmla="*/ 79 h 98"/>
                  <a:gd name="T70" fmla="*/ 0 w 83"/>
                  <a:gd name="T71" fmla="*/ 70 h 98"/>
                  <a:gd name="T72" fmla="*/ 1 w 83"/>
                  <a:gd name="T73" fmla="*/ 23 h 98"/>
                  <a:gd name="T74" fmla="*/ 4 w 83"/>
                  <a:gd name="T75" fmla="*/ 15 h 98"/>
                  <a:gd name="T76" fmla="*/ 8 w 83"/>
                  <a:gd name="T77" fmla="*/ 11 h 98"/>
                  <a:gd name="T78" fmla="*/ 13 w 83"/>
                  <a:gd name="T79" fmla="*/ 6 h 98"/>
                  <a:gd name="T80" fmla="*/ 18 w 83"/>
                  <a:gd name="T81" fmla="*/ 2 h 98"/>
                  <a:gd name="T82" fmla="*/ 26 w 83"/>
                  <a:gd name="T83" fmla="*/ 0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83" h="98">
                    <a:moveTo>
                      <a:pt x="30" y="16"/>
                    </a:moveTo>
                    <a:lnTo>
                      <a:pt x="28" y="17"/>
                    </a:lnTo>
                    <a:lnTo>
                      <a:pt x="25" y="18"/>
                    </a:lnTo>
                    <a:lnTo>
                      <a:pt x="22" y="21"/>
                    </a:lnTo>
                    <a:lnTo>
                      <a:pt x="20" y="23"/>
                    </a:lnTo>
                    <a:lnTo>
                      <a:pt x="18" y="25"/>
                    </a:lnTo>
                    <a:lnTo>
                      <a:pt x="18" y="26"/>
                    </a:lnTo>
                    <a:lnTo>
                      <a:pt x="18" y="28"/>
                    </a:lnTo>
                    <a:lnTo>
                      <a:pt x="18" y="40"/>
                    </a:lnTo>
                    <a:lnTo>
                      <a:pt x="65" y="40"/>
                    </a:lnTo>
                    <a:lnTo>
                      <a:pt x="65" y="28"/>
                    </a:lnTo>
                    <a:lnTo>
                      <a:pt x="65" y="27"/>
                    </a:lnTo>
                    <a:lnTo>
                      <a:pt x="65" y="25"/>
                    </a:lnTo>
                    <a:lnTo>
                      <a:pt x="63" y="23"/>
                    </a:lnTo>
                    <a:lnTo>
                      <a:pt x="60" y="20"/>
                    </a:lnTo>
                    <a:lnTo>
                      <a:pt x="58" y="18"/>
                    </a:lnTo>
                    <a:lnTo>
                      <a:pt x="55" y="16"/>
                    </a:lnTo>
                    <a:lnTo>
                      <a:pt x="54" y="16"/>
                    </a:lnTo>
                    <a:lnTo>
                      <a:pt x="52" y="16"/>
                    </a:lnTo>
                    <a:lnTo>
                      <a:pt x="30" y="16"/>
                    </a:lnTo>
                    <a:close/>
                    <a:moveTo>
                      <a:pt x="30" y="0"/>
                    </a:moveTo>
                    <a:lnTo>
                      <a:pt x="53" y="0"/>
                    </a:lnTo>
                    <a:lnTo>
                      <a:pt x="57" y="0"/>
                    </a:lnTo>
                    <a:lnTo>
                      <a:pt x="61" y="1"/>
                    </a:lnTo>
                    <a:lnTo>
                      <a:pt x="65" y="2"/>
                    </a:lnTo>
                    <a:lnTo>
                      <a:pt x="68" y="4"/>
                    </a:lnTo>
                    <a:lnTo>
                      <a:pt x="70" y="6"/>
                    </a:lnTo>
                    <a:lnTo>
                      <a:pt x="73" y="8"/>
                    </a:lnTo>
                    <a:lnTo>
                      <a:pt x="75" y="11"/>
                    </a:lnTo>
                    <a:lnTo>
                      <a:pt x="77" y="13"/>
                    </a:lnTo>
                    <a:lnTo>
                      <a:pt x="79" y="15"/>
                    </a:lnTo>
                    <a:lnTo>
                      <a:pt x="81" y="19"/>
                    </a:lnTo>
                    <a:lnTo>
                      <a:pt x="82" y="23"/>
                    </a:lnTo>
                    <a:lnTo>
                      <a:pt x="82" y="27"/>
                    </a:lnTo>
                    <a:lnTo>
                      <a:pt x="82" y="56"/>
                    </a:lnTo>
                    <a:lnTo>
                      <a:pt x="18" y="56"/>
                    </a:lnTo>
                    <a:lnTo>
                      <a:pt x="18" y="70"/>
                    </a:lnTo>
                    <a:lnTo>
                      <a:pt x="18" y="71"/>
                    </a:lnTo>
                    <a:lnTo>
                      <a:pt x="18" y="72"/>
                    </a:lnTo>
                    <a:lnTo>
                      <a:pt x="20" y="74"/>
                    </a:lnTo>
                    <a:lnTo>
                      <a:pt x="22" y="77"/>
                    </a:lnTo>
                    <a:lnTo>
                      <a:pt x="25" y="79"/>
                    </a:lnTo>
                    <a:lnTo>
                      <a:pt x="28" y="81"/>
                    </a:lnTo>
                    <a:lnTo>
                      <a:pt x="30" y="82"/>
                    </a:lnTo>
                    <a:lnTo>
                      <a:pt x="54" y="82"/>
                    </a:lnTo>
                    <a:lnTo>
                      <a:pt x="55" y="81"/>
                    </a:lnTo>
                    <a:lnTo>
                      <a:pt x="56" y="81"/>
                    </a:lnTo>
                    <a:lnTo>
                      <a:pt x="59" y="79"/>
                    </a:lnTo>
                    <a:lnTo>
                      <a:pt x="61" y="77"/>
                    </a:lnTo>
                    <a:lnTo>
                      <a:pt x="64" y="74"/>
                    </a:lnTo>
                    <a:lnTo>
                      <a:pt x="65" y="72"/>
                    </a:lnTo>
                    <a:lnTo>
                      <a:pt x="67" y="70"/>
                    </a:lnTo>
                    <a:lnTo>
                      <a:pt x="83" y="75"/>
                    </a:lnTo>
                    <a:lnTo>
                      <a:pt x="77" y="85"/>
                    </a:lnTo>
                    <a:lnTo>
                      <a:pt x="68" y="94"/>
                    </a:lnTo>
                    <a:lnTo>
                      <a:pt x="65" y="95"/>
                    </a:lnTo>
                    <a:lnTo>
                      <a:pt x="61" y="97"/>
                    </a:lnTo>
                    <a:lnTo>
                      <a:pt x="57" y="98"/>
                    </a:lnTo>
                    <a:lnTo>
                      <a:pt x="53" y="98"/>
                    </a:lnTo>
                    <a:lnTo>
                      <a:pt x="30" y="98"/>
                    </a:lnTo>
                    <a:lnTo>
                      <a:pt x="26" y="98"/>
                    </a:lnTo>
                    <a:lnTo>
                      <a:pt x="22" y="97"/>
                    </a:lnTo>
                    <a:lnTo>
                      <a:pt x="18" y="95"/>
                    </a:lnTo>
                    <a:lnTo>
                      <a:pt x="15" y="94"/>
                    </a:lnTo>
                    <a:lnTo>
                      <a:pt x="13" y="92"/>
                    </a:lnTo>
                    <a:lnTo>
                      <a:pt x="10" y="89"/>
                    </a:lnTo>
                    <a:lnTo>
                      <a:pt x="8" y="87"/>
                    </a:lnTo>
                    <a:lnTo>
                      <a:pt x="6" y="85"/>
                    </a:lnTo>
                    <a:lnTo>
                      <a:pt x="4" y="83"/>
                    </a:lnTo>
                    <a:lnTo>
                      <a:pt x="2" y="79"/>
                    </a:lnTo>
                    <a:lnTo>
                      <a:pt x="1" y="75"/>
                    </a:lnTo>
                    <a:lnTo>
                      <a:pt x="0" y="70"/>
                    </a:lnTo>
                    <a:lnTo>
                      <a:pt x="0" y="27"/>
                    </a:lnTo>
                    <a:lnTo>
                      <a:pt x="1" y="23"/>
                    </a:lnTo>
                    <a:lnTo>
                      <a:pt x="2" y="19"/>
                    </a:lnTo>
                    <a:lnTo>
                      <a:pt x="4" y="15"/>
                    </a:lnTo>
                    <a:lnTo>
                      <a:pt x="6" y="13"/>
                    </a:lnTo>
                    <a:lnTo>
                      <a:pt x="8" y="11"/>
                    </a:lnTo>
                    <a:lnTo>
                      <a:pt x="10" y="8"/>
                    </a:lnTo>
                    <a:lnTo>
                      <a:pt x="13" y="6"/>
                    </a:lnTo>
                    <a:lnTo>
                      <a:pt x="15" y="4"/>
                    </a:lnTo>
                    <a:lnTo>
                      <a:pt x="18" y="2"/>
                    </a:lnTo>
                    <a:lnTo>
                      <a:pt x="22" y="1"/>
                    </a:lnTo>
                    <a:lnTo>
                      <a:pt x="26" y="0"/>
                    </a:lnTo>
                    <a:lnTo>
                      <a:pt x="3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10" name="Freeform 51"/>
              <p:cNvSpPr>
                <a:spLocks/>
              </p:cNvSpPr>
              <p:nvPr userDrawn="1"/>
            </p:nvSpPr>
            <p:spPr bwMode="auto">
              <a:xfrm>
                <a:off x="-288925" y="4695825"/>
                <a:ext cx="65088" cy="77788"/>
              </a:xfrm>
              <a:custGeom>
                <a:avLst/>
                <a:gdLst>
                  <a:gd name="T0" fmla="*/ 36 w 82"/>
                  <a:gd name="T1" fmla="*/ 0 h 97"/>
                  <a:gd name="T2" fmla="*/ 52 w 82"/>
                  <a:gd name="T3" fmla="*/ 0 h 97"/>
                  <a:gd name="T4" fmla="*/ 56 w 82"/>
                  <a:gd name="T5" fmla="*/ 0 h 97"/>
                  <a:gd name="T6" fmla="*/ 61 w 82"/>
                  <a:gd name="T7" fmla="*/ 1 h 97"/>
                  <a:gd name="T8" fmla="*/ 64 w 82"/>
                  <a:gd name="T9" fmla="*/ 2 h 97"/>
                  <a:gd name="T10" fmla="*/ 68 w 82"/>
                  <a:gd name="T11" fmla="*/ 4 h 97"/>
                  <a:gd name="T12" fmla="*/ 70 w 82"/>
                  <a:gd name="T13" fmla="*/ 6 h 97"/>
                  <a:gd name="T14" fmla="*/ 72 w 82"/>
                  <a:gd name="T15" fmla="*/ 8 h 97"/>
                  <a:gd name="T16" fmla="*/ 75 w 82"/>
                  <a:gd name="T17" fmla="*/ 11 h 97"/>
                  <a:gd name="T18" fmla="*/ 77 w 82"/>
                  <a:gd name="T19" fmla="*/ 13 h 97"/>
                  <a:gd name="T20" fmla="*/ 78 w 82"/>
                  <a:gd name="T21" fmla="*/ 15 h 97"/>
                  <a:gd name="T22" fmla="*/ 81 w 82"/>
                  <a:gd name="T23" fmla="*/ 19 h 97"/>
                  <a:gd name="T24" fmla="*/ 82 w 82"/>
                  <a:gd name="T25" fmla="*/ 23 h 97"/>
                  <a:gd name="T26" fmla="*/ 82 w 82"/>
                  <a:gd name="T27" fmla="*/ 27 h 97"/>
                  <a:gd name="T28" fmla="*/ 82 w 82"/>
                  <a:gd name="T29" fmla="*/ 97 h 97"/>
                  <a:gd name="T30" fmla="*/ 65 w 82"/>
                  <a:gd name="T31" fmla="*/ 97 h 97"/>
                  <a:gd name="T32" fmla="*/ 65 w 82"/>
                  <a:gd name="T33" fmla="*/ 28 h 97"/>
                  <a:gd name="T34" fmla="*/ 65 w 82"/>
                  <a:gd name="T35" fmla="*/ 27 h 97"/>
                  <a:gd name="T36" fmla="*/ 65 w 82"/>
                  <a:gd name="T37" fmla="*/ 26 h 97"/>
                  <a:gd name="T38" fmla="*/ 64 w 82"/>
                  <a:gd name="T39" fmla="*/ 25 h 97"/>
                  <a:gd name="T40" fmla="*/ 63 w 82"/>
                  <a:gd name="T41" fmla="*/ 23 h 97"/>
                  <a:gd name="T42" fmla="*/ 60 w 82"/>
                  <a:gd name="T43" fmla="*/ 20 h 97"/>
                  <a:gd name="T44" fmla="*/ 57 w 82"/>
                  <a:gd name="T45" fmla="*/ 18 h 97"/>
                  <a:gd name="T46" fmla="*/ 55 w 82"/>
                  <a:gd name="T47" fmla="*/ 16 h 97"/>
                  <a:gd name="T48" fmla="*/ 54 w 82"/>
                  <a:gd name="T49" fmla="*/ 16 h 97"/>
                  <a:gd name="T50" fmla="*/ 52 w 82"/>
                  <a:gd name="T51" fmla="*/ 16 h 97"/>
                  <a:gd name="T52" fmla="*/ 36 w 82"/>
                  <a:gd name="T53" fmla="*/ 16 h 97"/>
                  <a:gd name="T54" fmla="*/ 32 w 82"/>
                  <a:gd name="T55" fmla="*/ 17 h 97"/>
                  <a:gd name="T56" fmla="*/ 27 w 82"/>
                  <a:gd name="T57" fmla="*/ 21 h 97"/>
                  <a:gd name="T58" fmla="*/ 22 w 82"/>
                  <a:gd name="T59" fmla="*/ 24 h 97"/>
                  <a:gd name="T60" fmla="*/ 19 w 82"/>
                  <a:gd name="T61" fmla="*/ 27 h 97"/>
                  <a:gd name="T62" fmla="*/ 19 w 82"/>
                  <a:gd name="T63" fmla="*/ 97 h 97"/>
                  <a:gd name="T64" fmla="*/ 2 w 82"/>
                  <a:gd name="T65" fmla="*/ 97 h 97"/>
                  <a:gd name="T66" fmla="*/ 2 w 82"/>
                  <a:gd name="T67" fmla="*/ 19 h 97"/>
                  <a:gd name="T68" fmla="*/ 0 w 82"/>
                  <a:gd name="T69" fmla="*/ 1 h 97"/>
                  <a:gd name="T70" fmla="*/ 17 w 82"/>
                  <a:gd name="T71" fmla="*/ 1 h 97"/>
                  <a:gd name="T72" fmla="*/ 18 w 82"/>
                  <a:gd name="T73" fmla="*/ 8 h 97"/>
                  <a:gd name="T74" fmla="*/ 23 w 82"/>
                  <a:gd name="T75" fmla="*/ 4 h 97"/>
                  <a:gd name="T76" fmla="*/ 29 w 82"/>
                  <a:gd name="T77" fmla="*/ 1 h 97"/>
                  <a:gd name="T78" fmla="*/ 36 w 82"/>
                  <a:gd name="T79" fmla="*/ 0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82" h="97">
                    <a:moveTo>
                      <a:pt x="36" y="0"/>
                    </a:moveTo>
                    <a:lnTo>
                      <a:pt x="52" y="0"/>
                    </a:lnTo>
                    <a:lnTo>
                      <a:pt x="56" y="0"/>
                    </a:lnTo>
                    <a:lnTo>
                      <a:pt x="61" y="1"/>
                    </a:lnTo>
                    <a:lnTo>
                      <a:pt x="64" y="2"/>
                    </a:lnTo>
                    <a:lnTo>
                      <a:pt x="68" y="4"/>
                    </a:lnTo>
                    <a:lnTo>
                      <a:pt x="70" y="6"/>
                    </a:lnTo>
                    <a:lnTo>
                      <a:pt x="72" y="8"/>
                    </a:lnTo>
                    <a:lnTo>
                      <a:pt x="75" y="11"/>
                    </a:lnTo>
                    <a:lnTo>
                      <a:pt x="77" y="13"/>
                    </a:lnTo>
                    <a:lnTo>
                      <a:pt x="78" y="15"/>
                    </a:lnTo>
                    <a:lnTo>
                      <a:pt x="81" y="19"/>
                    </a:lnTo>
                    <a:lnTo>
                      <a:pt x="82" y="23"/>
                    </a:lnTo>
                    <a:lnTo>
                      <a:pt x="82" y="27"/>
                    </a:lnTo>
                    <a:lnTo>
                      <a:pt x="82" y="97"/>
                    </a:lnTo>
                    <a:lnTo>
                      <a:pt x="65" y="97"/>
                    </a:lnTo>
                    <a:lnTo>
                      <a:pt x="65" y="28"/>
                    </a:lnTo>
                    <a:lnTo>
                      <a:pt x="65" y="27"/>
                    </a:lnTo>
                    <a:lnTo>
                      <a:pt x="65" y="26"/>
                    </a:lnTo>
                    <a:lnTo>
                      <a:pt x="64" y="25"/>
                    </a:lnTo>
                    <a:lnTo>
                      <a:pt x="63" y="23"/>
                    </a:lnTo>
                    <a:lnTo>
                      <a:pt x="60" y="20"/>
                    </a:lnTo>
                    <a:lnTo>
                      <a:pt x="57" y="18"/>
                    </a:lnTo>
                    <a:lnTo>
                      <a:pt x="55" y="16"/>
                    </a:lnTo>
                    <a:lnTo>
                      <a:pt x="54" y="16"/>
                    </a:lnTo>
                    <a:lnTo>
                      <a:pt x="52" y="16"/>
                    </a:lnTo>
                    <a:lnTo>
                      <a:pt x="36" y="16"/>
                    </a:lnTo>
                    <a:lnTo>
                      <a:pt x="32" y="17"/>
                    </a:lnTo>
                    <a:lnTo>
                      <a:pt x="27" y="21"/>
                    </a:lnTo>
                    <a:lnTo>
                      <a:pt x="22" y="24"/>
                    </a:lnTo>
                    <a:lnTo>
                      <a:pt x="19" y="27"/>
                    </a:lnTo>
                    <a:lnTo>
                      <a:pt x="19" y="97"/>
                    </a:lnTo>
                    <a:lnTo>
                      <a:pt x="2" y="97"/>
                    </a:lnTo>
                    <a:lnTo>
                      <a:pt x="2" y="19"/>
                    </a:lnTo>
                    <a:lnTo>
                      <a:pt x="0" y="1"/>
                    </a:lnTo>
                    <a:lnTo>
                      <a:pt x="17" y="1"/>
                    </a:lnTo>
                    <a:lnTo>
                      <a:pt x="18" y="8"/>
                    </a:lnTo>
                    <a:lnTo>
                      <a:pt x="23" y="4"/>
                    </a:lnTo>
                    <a:lnTo>
                      <a:pt x="29" y="1"/>
                    </a:lnTo>
                    <a:lnTo>
                      <a:pt x="3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11" name="Freeform 52"/>
              <p:cNvSpPr>
                <a:spLocks/>
              </p:cNvSpPr>
              <p:nvPr userDrawn="1"/>
            </p:nvSpPr>
            <p:spPr bwMode="auto">
              <a:xfrm>
                <a:off x="-155575" y="4667250"/>
                <a:ext cx="74613" cy="106363"/>
              </a:xfrm>
              <a:custGeom>
                <a:avLst/>
                <a:gdLst>
                  <a:gd name="T0" fmla="*/ 0 w 94"/>
                  <a:gd name="T1" fmla="*/ 0 h 136"/>
                  <a:gd name="T2" fmla="*/ 18 w 94"/>
                  <a:gd name="T3" fmla="*/ 0 h 136"/>
                  <a:gd name="T4" fmla="*/ 18 w 94"/>
                  <a:gd name="T5" fmla="*/ 105 h 136"/>
                  <a:gd name="T6" fmla="*/ 19 w 94"/>
                  <a:gd name="T7" fmla="*/ 106 h 136"/>
                  <a:gd name="T8" fmla="*/ 20 w 94"/>
                  <a:gd name="T9" fmla="*/ 108 h 136"/>
                  <a:gd name="T10" fmla="*/ 23 w 94"/>
                  <a:gd name="T11" fmla="*/ 111 h 136"/>
                  <a:gd name="T12" fmla="*/ 25 w 94"/>
                  <a:gd name="T13" fmla="*/ 113 h 136"/>
                  <a:gd name="T14" fmla="*/ 28 w 94"/>
                  <a:gd name="T15" fmla="*/ 116 h 136"/>
                  <a:gd name="T16" fmla="*/ 30 w 94"/>
                  <a:gd name="T17" fmla="*/ 117 h 136"/>
                  <a:gd name="T18" fmla="*/ 32 w 94"/>
                  <a:gd name="T19" fmla="*/ 118 h 136"/>
                  <a:gd name="T20" fmla="*/ 32 w 94"/>
                  <a:gd name="T21" fmla="*/ 118 h 136"/>
                  <a:gd name="T22" fmla="*/ 33 w 94"/>
                  <a:gd name="T23" fmla="*/ 119 h 136"/>
                  <a:gd name="T24" fmla="*/ 61 w 94"/>
                  <a:gd name="T25" fmla="*/ 119 h 136"/>
                  <a:gd name="T26" fmla="*/ 62 w 94"/>
                  <a:gd name="T27" fmla="*/ 118 h 136"/>
                  <a:gd name="T28" fmla="*/ 63 w 94"/>
                  <a:gd name="T29" fmla="*/ 118 h 136"/>
                  <a:gd name="T30" fmla="*/ 64 w 94"/>
                  <a:gd name="T31" fmla="*/ 117 h 136"/>
                  <a:gd name="T32" fmla="*/ 67 w 94"/>
                  <a:gd name="T33" fmla="*/ 115 h 136"/>
                  <a:gd name="T34" fmla="*/ 69 w 94"/>
                  <a:gd name="T35" fmla="*/ 113 h 136"/>
                  <a:gd name="T36" fmla="*/ 72 w 94"/>
                  <a:gd name="T37" fmla="*/ 111 h 136"/>
                  <a:gd name="T38" fmla="*/ 74 w 94"/>
                  <a:gd name="T39" fmla="*/ 108 h 136"/>
                  <a:gd name="T40" fmla="*/ 75 w 94"/>
                  <a:gd name="T41" fmla="*/ 106 h 136"/>
                  <a:gd name="T42" fmla="*/ 76 w 94"/>
                  <a:gd name="T43" fmla="*/ 105 h 136"/>
                  <a:gd name="T44" fmla="*/ 76 w 94"/>
                  <a:gd name="T45" fmla="*/ 0 h 136"/>
                  <a:gd name="T46" fmla="*/ 94 w 94"/>
                  <a:gd name="T47" fmla="*/ 0 h 136"/>
                  <a:gd name="T48" fmla="*/ 94 w 94"/>
                  <a:gd name="T49" fmla="*/ 105 h 136"/>
                  <a:gd name="T50" fmla="*/ 94 w 94"/>
                  <a:gd name="T51" fmla="*/ 109 h 136"/>
                  <a:gd name="T52" fmla="*/ 93 w 94"/>
                  <a:gd name="T53" fmla="*/ 113 h 136"/>
                  <a:gd name="T54" fmla="*/ 91 w 94"/>
                  <a:gd name="T55" fmla="*/ 117 h 136"/>
                  <a:gd name="T56" fmla="*/ 87 w 94"/>
                  <a:gd name="T57" fmla="*/ 122 h 136"/>
                  <a:gd name="T58" fmla="*/ 81 w 94"/>
                  <a:gd name="T59" fmla="*/ 128 h 136"/>
                  <a:gd name="T60" fmla="*/ 75 w 94"/>
                  <a:gd name="T61" fmla="*/ 132 h 136"/>
                  <a:gd name="T62" fmla="*/ 71 w 94"/>
                  <a:gd name="T63" fmla="*/ 134 h 136"/>
                  <a:gd name="T64" fmla="*/ 67 w 94"/>
                  <a:gd name="T65" fmla="*/ 135 h 136"/>
                  <a:gd name="T66" fmla="*/ 62 w 94"/>
                  <a:gd name="T67" fmla="*/ 136 h 136"/>
                  <a:gd name="T68" fmla="*/ 32 w 94"/>
                  <a:gd name="T69" fmla="*/ 136 h 136"/>
                  <a:gd name="T70" fmla="*/ 28 w 94"/>
                  <a:gd name="T71" fmla="*/ 135 h 136"/>
                  <a:gd name="T72" fmla="*/ 23 w 94"/>
                  <a:gd name="T73" fmla="*/ 134 h 136"/>
                  <a:gd name="T74" fmla="*/ 19 w 94"/>
                  <a:gd name="T75" fmla="*/ 132 h 136"/>
                  <a:gd name="T76" fmla="*/ 14 w 94"/>
                  <a:gd name="T77" fmla="*/ 128 h 136"/>
                  <a:gd name="T78" fmla="*/ 8 w 94"/>
                  <a:gd name="T79" fmla="*/ 122 h 136"/>
                  <a:gd name="T80" fmla="*/ 3 w 94"/>
                  <a:gd name="T81" fmla="*/ 117 h 136"/>
                  <a:gd name="T82" fmla="*/ 1 w 94"/>
                  <a:gd name="T83" fmla="*/ 113 h 136"/>
                  <a:gd name="T84" fmla="*/ 0 w 94"/>
                  <a:gd name="T85" fmla="*/ 109 h 136"/>
                  <a:gd name="T86" fmla="*/ 0 w 94"/>
                  <a:gd name="T87" fmla="*/ 105 h 136"/>
                  <a:gd name="T88" fmla="*/ 0 w 94"/>
                  <a:gd name="T89" fmla="*/ 0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94" h="136">
                    <a:moveTo>
                      <a:pt x="0" y="0"/>
                    </a:moveTo>
                    <a:lnTo>
                      <a:pt x="18" y="0"/>
                    </a:lnTo>
                    <a:lnTo>
                      <a:pt x="18" y="105"/>
                    </a:lnTo>
                    <a:lnTo>
                      <a:pt x="19" y="106"/>
                    </a:lnTo>
                    <a:lnTo>
                      <a:pt x="20" y="108"/>
                    </a:lnTo>
                    <a:lnTo>
                      <a:pt x="23" y="111"/>
                    </a:lnTo>
                    <a:lnTo>
                      <a:pt x="25" y="113"/>
                    </a:lnTo>
                    <a:lnTo>
                      <a:pt x="28" y="116"/>
                    </a:lnTo>
                    <a:lnTo>
                      <a:pt x="30" y="117"/>
                    </a:lnTo>
                    <a:lnTo>
                      <a:pt x="32" y="118"/>
                    </a:lnTo>
                    <a:lnTo>
                      <a:pt x="32" y="118"/>
                    </a:lnTo>
                    <a:lnTo>
                      <a:pt x="33" y="119"/>
                    </a:lnTo>
                    <a:lnTo>
                      <a:pt x="61" y="119"/>
                    </a:lnTo>
                    <a:lnTo>
                      <a:pt x="62" y="118"/>
                    </a:lnTo>
                    <a:lnTo>
                      <a:pt x="63" y="118"/>
                    </a:lnTo>
                    <a:lnTo>
                      <a:pt x="64" y="117"/>
                    </a:lnTo>
                    <a:lnTo>
                      <a:pt x="67" y="115"/>
                    </a:lnTo>
                    <a:lnTo>
                      <a:pt x="69" y="113"/>
                    </a:lnTo>
                    <a:lnTo>
                      <a:pt x="72" y="111"/>
                    </a:lnTo>
                    <a:lnTo>
                      <a:pt x="74" y="108"/>
                    </a:lnTo>
                    <a:lnTo>
                      <a:pt x="75" y="106"/>
                    </a:lnTo>
                    <a:lnTo>
                      <a:pt x="76" y="105"/>
                    </a:lnTo>
                    <a:lnTo>
                      <a:pt x="76" y="0"/>
                    </a:lnTo>
                    <a:lnTo>
                      <a:pt x="94" y="0"/>
                    </a:lnTo>
                    <a:lnTo>
                      <a:pt x="94" y="105"/>
                    </a:lnTo>
                    <a:lnTo>
                      <a:pt x="94" y="109"/>
                    </a:lnTo>
                    <a:lnTo>
                      <a:pt x="93" y="113"/>
                    </a:lnTo>
                    <a:lnTo>
                      <a:pt x="91" y="117"/>
                    </a:lnTo>
                    <a:lnTo>
                      <a:pt x="87" y="122"/>
                    </a:lnTo>
                    <a:lnTo>
                      <a:pt x="81" y="128"/>
                    </a:lnTo>
                    <a:lnTo>
                      <a:pt x="75" y="132"/>
                    </a:lnTo>
                    <a:lnTo>
                      <a:pt x="71" y="134"/>
                    </a:lnTo>
                    <a:lnTo>
                      <a:pt x="67" y="135"/>
                    </a:lnTo>
                    <a:lnTo>
                      <a:pt x="62" y="136"/>
                    </a:lnTo>
                    <a:lnTo>
                      <a:pt x="32" y="136"/>
                    </a:lnTo>
                    <a:lnTo>
                      <a:pt x="28" y="135"/>
                    </a:lnTo>
                    <a:lnTo>
                      <a:pt x="23" y="134"/>
                    </a:lnTo>
                    <a:lnTo>
                      <a:pt x="19" y="132"/>
                    </a:lnTo>
                    <a:lnTo>
                      <a:pt x="14" y="128"/>
                    </a:lnTo>
                    <a:lnTo>
                      <a:pt x="8" y="122"/>
                    </a:lnTo>
                    <a:lnTo>
                      <a:pt x="3" y="117"/>
                    </a:lnTo>
                    <a:lnTo>
                      <a:pt x="1" y="113"/>
                    </a:lnTo>
                    <a:lnTo>
                      <a:pt x="0" y="109"/>
                    </a:lnTo>
                    <a:lnTo>
                      <a:pt x="0" y="10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12" name="Freeform 53"/>
              <p:cNvSpPr>
                <a:spLocks/>
              </p:cNvSpPr>
              <p:nvPr userDrawn="1"/>
            </p:nvSpPr>
            <p:spPr bwMode="auto">
              <a:xfrm>
                <a:off x="-57150" y="4695825"/>
                <a:ext cx="65088" cy="77788"/>
              </a:xfrm>
              <a:custGeom>
                <a:avLst/>
                <a:gdLst>
                  <a:gd name="T0" fmla="*/ 35 w 82"/>
                  <a:gd name="T1" fmla="*/ 0 h 97"/>
                  <a:gd name="T2" fmla="*/ 52 w 82"/>
                  <a:gd name="T3" fmla="*/ 0 h 97"/>
                  <a:gd name="T4" fmla="*/ 56 w 82"/>
                  <a:gd name="T5" fmla="*/ 0 h 97"/>
                  <a:gd name="T6" fmla="*/ 60 w 82"/>
                  <a:gd name="T7" fmla="*/ 1 h 97"/>
                  <a:gd name="T8" fmla="*/ 64 w 82"/>
                  <a:gd name="T9" fmla="*/ 2 h 97"/>
                  <a:gd name="T10" fmla="*/ 68 w 82"/>
                  <a:gd name="T11" fmla="*/ 4 h 97"/>
                  <a:gd name="T12" fmla="*/ 70 w 82"/>
                  <a:gd name="T13" fmla="*/ 6 h 97"/>
                  <a:gd name="T14" fmla="*/ 72 w 82"/>
                  <a:gd name="T15" fmla="*/ 8 h 97"/>
                  <a:gd name="T16" fmla="*/ 75 w 82"/>
                  <a:gd name="T17" fmla="*/ 11 h 97"/>
                  <a:gd name="T18" fmla="*/ 77 w 82"/>
                  <a:gd name="T19" fmla="*/ 13 h 97"/>
                  <a:gd name="T20" fmla="*/ 78 w 82"/>
                  <a:gd name="T21" fmla="*/ 15 h 97"/>
                  <a:gd name="T22" fmla="*/ 80 w 82"/>
                  <a:gd name="T23" fmla="*/ 19 h 97"/>
                  <a:gd name="T24" fmla="*/ 82 w 82"/>
                  <a:gd name="T25" fmla="*/ 23 h 97"/>
                  <a:gd name="T26" fmla="*/ 82 w 82"/>
                  <a:gd name="T27" fmla="*/ 27 h 97"/>
                  <a:gd name="T28" fmla="*/ 82 w 82"/>
                  <a:gd name="T29" fmla="*/ 97 h 97"/>
                  <a:gd name="T30" fmla="*/ 64 w 82"/>
                  <a:gd name="T31" fmla="*/ 97 h 97"/>
                  <a:gd name="T32" fmla="*/ 64 w 82"/>
                  <a:gd name="T33" fmla="*/ 28 h 97"/>
                  <a:gd name="T34" fmla="*/ 64 w 82"/>
                  <a:gd name="T35" fmla="*/ 27 h 97"/>
                  <a:gd name="T36" fmla="*/ 64 w 82"/>
                  <a:gd name="T37" fmla="*/ 25 h 97"/>
                  <a:gd name="T38" fmla="*/ 62 w 82"/>
                  <a:gd name="T39" fmla="*/ 23 h 97"/>
                  <a:gd name="T40" fmla="*/ 60 w 82"/>
                  <a:gd name="T41" fmla="*/ 20 h 97"/>
                  <a:gd name="T42" fmla="*/ 57 w 82"/>
                  <a:gd name="T43" fmla="*/ 18 h 97"/>
                  <a:gd name="T44" fmla="*/ 55 w 82"/>
                  <a:gd name="T45" fmla="*/ 16 h 97"/>
                  <a:gd name="T46" fmla="*/ 54 w 82"/>
                  <a:gd name="T47" fmla="*/ 16 h 97"/>
                  <a:gd name="T48" fmla="*/ 52 w 82"/>
                  <a:gd name="T49" fmla="*/ 16 h 97"/>
                  <a:gd name="T50" fmla="*/ 36 w 82"/>
                  <a:gd name="T51" fmla="*/ 16 h 97"/>
                  <a:gd name="T52" fmla="*/ 32 w 82"/>
                  <a:gd name="T53" fmla="*/ 17 h 97"/>
                  <a:gd name="T54" fmla="*/ 27 w 82"/>
                  <a:gd name="T55" fmla="*/ 21 h 97"/>
                  <a:gd name="T56" fmla="*/ 22 w 82"/>
                  <a:gd name="T57" fmla="*/ 24 h 97"/>
                  <a:gd name="T58" fmla="*/ 19 w 82"/>
                  <a:gd name="T59" fmla="*/ 27 h 97"/>
                  <a:gd name="T60" fmla="*/ 19 w 82"/>
                  <a:gd name="T61" fmla="*/ 97 h 97"/>
                  <a:gd name="T62" fmla="*/ 1 w 82"/>
                  <a:gd name="T63" fmla="*/ 97 h 97"/>
                  <a:gd name="T64" fmla="*/ 1 w 82"/>
                  <a:gd name="T65" fmla="*/ 19 h 97"/>
                  <a:gd name="T66" fmla="*/ 0 w 82"/>
                  <a:gd name="T67" fmla="*/ 1 h 97"/>
                  <a:gd name="T68" fmla="*/ 17 w 82"/>
                  <a:gd name="T69" fmla="*/ 1 h 97"/>
                  <a:gd name="T70" fmla="*/ 18 w 82"/>
                  <a:gd name="T71" fmla="*/ 8 h 97"/>
                  <a:gd name="T72" fmla="*/ 23 w 82"/>
                  <a:gd name="T73" fmla="*/ 4 h 97"/>
                  <a:gd name="T74" fmla="*/ 29 w 82"/>
                  <a:gd name="T75" fmla="*/ 1 h 97"/>
                  <a:gd name="T76" fmla="*/ 35 w 82"/>
                  <a:gd name="T77" fmla="*/ 0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2" h="97">
                    <a:moveTo>
                      <a:pt x="35" y="0"/>
                    </a:moveTo>
                    <a:lnTo>
                      <a:pt x="52" y="0"/>
                    </a:lnTo>
                    <a:lnTo>
                      <a:pt x="56" y="0"/>
                    </a:lnTo>
                    <a:lnTo>
                      <a:pt x="60" y="1"/>
                    </a:lnTo>
                    <a:lnTo>
                      <a:pt x="64" y="2"/>
                    </a:lnTo>
                    <a:lnTo>
                      <a:pt x="68" y="4"/>
                    </a:lnTo>
                    <a:lnTo>
                      <a:pt x="70" y="6"/>
                    </a:lnTo>
                    <a:lnTo>
                      <a:pt x="72" y="8"/>
                    </a:lnTo>
                    <a:lnTo>
                      <a:pt x="75" y="11"/>
                    </a:lnTo>
                    <a:lnTo>
                      <a:pt x="77" y="13"/>
                    </a:lnTo>
                    <a:lnTo>
                      <a:pt x="78" y="15"/>
                    </a:lnTo>
                    <a:lnTo>
                      <a:pt x="80" y="19"/>
                    </a:lnTo>
                    <a:lnTo>
                      <a:pt x="82" y="23"/>
                    </a:lnTo>
                    <a:lnTo>
                      <a:pt x="82" y="27"/>
                    </a:lnTo>
                    <a:lnTo>
                      <a:pt x="82" y="97"/>
                    </a:lnTo>
                    <a:lnTo>
                      <a:pt x="64" y="97"/>
                    </a:lnTo>
                    <a:lnTo>
                      <a:pt x="64" y="28"/>
                    </a:lnTo>
                    <a:lnTo>
                      <a:pt x="64" y="27"/>
                    </a:lnTo>
                    <a:lnTo>
                      <a:pt x="64" y="25"/>
                    </a:lnTo>
                    <a:lnTo>
                      <a:pt x="62" y="23"/>
                    </a:lnTo>
                    <a:lnTo>
                      <a:pt x="60" y="20"/>
                    </a:lnTo>
                    <a:lnTo>
                      <a:pt x="57" y="18"/>
                    </a:lnTo>
                    <a:lnTo>
                      <a:pt x="55" y="16"/>
                    </a:lnTo>
                    <a:lnTo>
                      <a:pt x="54" y="16"/>
                    </a:lnTo>
                    <a:lnTo>
                      <a:pt x="52" y="16"/>
                    </a:lnTo>
                    <a:lnTo>
                      <a:pt x="36" y="16"/>
                    </a:lnTo>
                    <a:lnTo>
                      <a:pt x="32" y="17"/>
                    </a:lnTo>
                    <a:lnTo>
                      <a:pt x="27" y="21"/>
                    </a:lnTo>
                    <a:lnTo>
                      <a:pt x="22" y="24"/>
                    </a:lnTo>
                    <a:lnTo>
                      <a:pt x="19" y="27"/>
                    </a:lnTo>
                    <a:lnTo>
                      <a:pt x="19" y="97"/>
                    </a:lnTo>
                    <a:lnTo>
                      <a:pt x="1" y="97"/>
                    </a:lnTo>
                    <a:lnTo>
                      <a:pt x="1" y="19"/>
                    </a:lnTo>
                    <a:lnTo>
                      <a:pt x="0" y="1"/>
                    </a:lnTo>
                    <a:lnTo>
                      <a:pt x="17" y="1"/>
                    </a:lnTo>
                    <a:lnTo>
                      <a:pt x="18" y="8"/>
                    </a:lnTo>
                    <a:lnTo>
                      <a:pt x="23" y="4"/>
                    </a:lnTo>
                    <a:lnTo>
                      <a:pt x="29" y="1"/>
                    </a:lnTo>
                    <a:lnTo>
                      <a:pt x="3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13" name="Freeform 54"/>
              <p:cNvSpPr>
                <a:spLocks noEditPoints="1"/>
              </p:cNvSpPr>
              <p:nvPr userDrawn="1"/>
            </p:nvSpPr>
            <p:spPr bwMode="auto">
              <a:xfrm>
                <a:off x="34925" y="4665663"/>
                <a:ext cx="15875" cy="107950"/>
              </a:xfrm>
              <a:custGeom>
                <a:avLst/>
                <a:gdLst>
                  <a:gd name="T0" fmla="*/ 1 w 19"/>
                  <a:gd name="T1" fmla="*/ 40 h 136"/>
                  <a:gd name="T2" fmla="*/ 18 w 19"/>
                  <a:gd name="T3" fmla="*/ 40 h 136"/>
                  <a:gd name="T4" fmla="*/ 18 w 19"/>
                  <a:gd name="T5" fmla="*/ 136 h 136"/>
                  <a:gd name="T6" fmla="*/ 1 w 19"/>
                  <a:gd name="T7" fmla="*/ 136 h 136"/>
                  <a:gd name="T8" fmla="*/ 1 w 19"/>
                  <a:gd name="T9" fmla="*/ 40 h 136"/>
                  <a:gd name="T10" fmla="*/ 0 w 19"/>
                  <a:gd name="T11" fmla="*/ 0 h 136"/>
                  <a:gd name="T12" fmla="*/ 19 w 19"/>
                  <a:gd name="T13" fmla="*/ 0 h 136"/>
                  <a:gd name="T14" fmla="*/ 19 w 19"/>
                  <a:gd name="T15" fmla="*/ 20 h 136"/>
                  <a:gd name="T16" fmla="*/ 0 w 19"/>
                  <a:gd name="T17" fmla="*/ 20 h 136"/>
                  <a:gd name="T18" fmla="*/ 0 w 19"/>
                  <a:gd name="T19" fmla="*/ 0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9" h="136">
                    <a:moveTo>
                      <a:pt x="1" y="40"/>
                    </a:moveTo>
                    <a:lnTo>
                      <a:pt x="18" y="40"/>
                    </a:lnTo>
                    <a:lnTo>
                      <a:pt x="18" y="136"/>
                    </a:lnTo>
                    <a:lnTo>
                      <a:pt x="1" y="136"/>
                    </a:lnTo>
                    <a:lnTo>
                      <a:pt x="1" y="40"/>
                    </a:lnTo>
                    <a:close/>
                    <a:moveTo>
                      <a:pt x="0" y="0"/>
                    </a:moveTo>
                    <a:lnTo>
                      <a:pt x="19" y="0"/>
                    </a:lnTo>
                    <a:lnTo>
                      <a:pt x="19" y="20"/>
                    </a:lnTo>
                    <a:lnTo>
                      <a:pt x="0" y="2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14" name="Freeform 55"/>
              <p:cNvSpPr>
                <a:spLocks/>
              </p:cNvSpPr>
              <p:nvPr userDrawn="1"/>
            </p:nvSpPr>
            <p:spPr bwMode="auto">
              <a:xfrm>
                <a:off x="69850" y="4697413"/>
                <a:ext cx="69850" cy="76200"/>
              </a:xfrm>
              <a:custGeom>
                <a:avLst/>
                <a:gdLst>
                  <a:gd name="T0" fmla="*/ 0 w 87"/>
                  <a:gd name="T1" fmla="*/ 0 h 96"/>
                  <a:gd name="T2" fmla="*/ 18 w 87"/>
                  <a:gd name="T3" fmla="*/ 0 h 96"/>
                  <a:gd name="T4" fmla="*/ 43 w 87"/>
                  <a:gd name="T5" fmla="*/ 75 h 96"/>
                  <a:gd name="T6" fmla="*/ 68 w 87"/>
                  <a:gd name="T7" fmla="*/ 0 h 96"/>
                  <a:gd name="T8" fmla="*/ 87 w 87"/>
                  <a:gd name="T9" fmla="*/ 0 h 96"/>
                  <a:gd name="T10" fmla="*/ 54 w 87"/>
                  <a:gd name="T11" fmla="*/ 96 h 96"/>
                  <a:gd name="T12" fmla="*/ 33 w 87"/>
                  <a:gd name="T13" fmla="*/ 96 h 96"/>
                  <a:gd name="T14" fmla="*/ 0 w 87"/>
                  <a:gd name="T15" fmla="*/ 0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7" h="96">
                    <a:moveTo>
                      <a:pt x="0" y="0"/>
                    </a:moveTo>
                    <a:lnTo>
                      <a:pt x="18" y="0"/>
                    </a:lnTo>
                    <a:lnTo>
                      <a:pt x="43" y="75"/>
                    </a:lnTo>
                    <a:lnTo>
                      <a:pt x="68" y="0"/>
                    </a:lnTo>
                    <a:lnTo>
                      <a:pt x="87" y="0"/>
                    </a:lnTo>
                    <a:lnTo>
                      <a:pt x="54" y="96"/>
                    </a:lnTo>
                    <a:lnTo>
                      <a:pt x="33" y="9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15" name="Freeform 56"/>
              <p:cNvSpPr>
                <a:spLocks noEditPoints="1"/>
              </p:cNvSpPr>
              <p:nvPr userDrawn="1"/>
            </p:nvSpPr>
            <p:spPr bwMode="auto">
              <a:xfrm>
                <a:off x="157163" y="4695825"/>
                <a:ext cx="65088" cy="77788"/>
              </a:xfrm>
              <a:custGeom>
                <a:avLst/>
                <a:gdLst>
                  <a:gd name="T0" fmla="*/ 27 w 83"/>
                  <a:gd name="T1" fmla="*/ 17 h 98"/>
                  <a:gd name="T2" fmla="*/ 22 w 83"/>
                  <a:gd name="T3" fmla="*/ 21 h 98"/>
                  <a:gd name="T4" fmla="*/ 18 w 83"/>
                  <a:gd name="T5" fmla="*/ 25 h 98"/>
                  <a:gd name="T6" fmla="*/ 18 w 83"/>
                  <a:gd name="T7" fmla="*/ 28 h 98"/>
                  <a:gd name="T8" fmla="*/ 65 w 83"/>
                  <a:gd name="T9" fmla="*/ 40 h 98"/>
                  <a:gd name="T10" fmla="*/ 65 w 83"/>
                  <a:gd name="T11" fmla="*/ 27 h 98"/>
                  <a:gd name="T12" fmla="*/ 63 w 83"/>
                  <a:gd name="T13" fmla="*/ 23 h 98"/>
                  <a:gd name="T14" fmla="*/ 57 w 83"/>
                  <a:gd name="T15" fmla="*/ 18 h 98"/>
                  <a:gd name="T16" fmla="*/ 54 w 83"/>
                  <a:gd name="T17" fmla="*/ 16 h 98"/>
                  <a:gd name="T18" fmla="*/ 30 w 83"/>
                  <a:gd name="T19" fmla="*/ 16 h 98"/>
                  <a:gd name="T20" fmla="*/ 52 w 83"/>
                  <a:gd name="T21" fmla="*/ 0 h 98"/>
                  <a:gd name="T22" fmla="*/ 61 w 83"/>
                  <a:gd name="T23" fmla="*/ 1 h 98"/>
                  <a:gd name="T24" fmla="*/ 68 w 83"/>
                  <a:gd name="T25" fmla="*/ 4 h 98"/>
                  <a:gd name="T26" fmla="*/ 73 w 83"/>
                  <a:gd name="T27" fmla="*/ 8 h 98"/>
                  <a:gd name="T28" fmla="*/ 77 w 83"/>
                  <a:gd name="T29" fmla="*/ 13 h 98"/>
                  <a:gd name="T30" fmla="*/ 81 w 83"/>
                  <a:gd name="T31" fmla="*/ 19 h 98"/>
                  <a:gd name="T32" fmla="*/ 82 w 83"/>
                  <a:gd name="T33" fmla="*/ 27 h 98"/>
                  <a:gd name="T34" fmla="*/ 18 w 83"/>
                  <a:gd name="T35" fmla="*/ 56 h 98"/>
                  <a:gd name="T36" fmla="*/ 18 w 83"/>
                  <a:gd name="T37" fmla="*/ 71 h 98"/>
                  <a:gd name="T38" fmla="*/ 20 w 83"/>
                  <a:gd name="T39" fmla="*/ 74 h 98"/>
                  <a:gd name="T40" fmla="*/ 25 w 83"/>
                  <a:gd name="T41" fmla="*/ 79 h 98"/>
                  <a:gd name="T42" fmla="*/ 30 w 83"/>
                  <a:gd name="T43" fmla="*/ 82 h 98"/>
                  <a:gd name="T44" fmla="*/ 55 w 83"/>
                  <a:gd name="T45" fmla="*/ 81 h 98"/>
                  <a:gd name="T46" fmla="*/ 59 w 83"/>
                  <a:gd name="T47" fmla="*/ 79 h 98"/>
                  <a:gd name="T48" fmla="*/ 64 w 83"/>
                  <a:gd name="T49" fmla="*/ 74 h 98"/>
                  <a:gd name="T50" fmla="*/ 67 w 83"/>
                  <a:gd name="T51" fmla="*/ 70 h 98"/>
                  <a:gd name="T52" fmla="*/ 76 w 83"/>
                  <a:gd name="T53" fmla="*/ 85 h 98"/>
                  <a:gd name="T54" fmla="*/ 65 w 83"/>
                  <a:gd name="T55" fmla="*/ 95 h 98"/>
                  <a:gd name="T56" fmla="*/ 57 w 83"/>
                  <a:gd name="T57" fmla="*/ 98 h 98"/>
                  <a:gd name="T58" fmla="*/ 30 w 83"/>
                  <a:gd name="T59" fmla="*/ 98 h 98"/>
                  <a:gd name="T60" fmla="*/ 22 w 83"/>
                  <a:gd name="T61" fmla="*/ 97 h 98"/>
                  <a:gd name="T62" fmla="*/ 15 w 83"/>
                  <a:gd name="T63" fmla="*/ 94 h 98"/>
                  <a:gd name="T64" fmla="*/ 10 w 83"/>
                  <a:gd name="T65" fmla="*/ 89 h 98"/>
                  <a:gd name="T66" fmla="*/ 5 w 83"/>
                  <a:gd name="T67" fmla="*/ 85 h 98"/>
                  <a:gd name="T68" fmla="*/ 2 w 83"/>
                  <a:gd name="T69" fmla="*/ 79 h 98"/>
                  <a:gd name="T70" fmla="*/ 0 w 83"/>
                  <a:gd name="T71" fmla="*/ 70 h 98"/>
                  <a:gd name="T72" fmla="*/ 1 w 83"/>
                  <a:gd name="T73" fmla="*/ 23 h 98"/>
                  <a:gd name="T74" fmla="*/ 4 w 83"/>
                  <a:gd name="T75" fmla="*/ 15 h 98"/>
                  <a:gd name="T76" fmla="*/ 8 w 83"/>
                  <a:gd name="T77" fmla="*/ 11 h 98"/>
                  <a:gd name="T78" fmla="*/ 13 w 83"/>
                  <a:gd name="T79" fmla="*/ 6 h 98"/>
                  <a:gd name="T80" fmla="*/ 18 w 83"/>
                  <a:gd name="T81" fmla="*/ 2 h 98"/>
                  <a:gd name="T82" fmla="*/ 26 w 83"/>
                  <a:gd name="T83" fmla="*/ 0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83" h="98">
                    <a:moveTo>
                      <a:pt x="30" y="16"/>
                    </a:moveTo>
                    <a:lnTo>
                      <a:pt x="27" y="17"/>
                    </a:lnTo>
                    <a:lnTo>
                      <a:pt x="25" y="18"/>
                    </a:lnTo>
                    <a:lnTo>
                      <a:pt x="22" y="21"/>
                    </a:lnTo>
                    <a:lnTo>
                      <a:pt x="20" y="23"/>
                    </a:lnTo>
                    <a:lnTo>
                      <a:pt x="18" y="25"/>
                    </a:lnTo>
                    <a:lnTo>
                      <a:pt x="18" y="26"/>
                    </a:lnTo>
                    <a:lnTo>
                      <a:pt x="18" y="28"/>
                    </a:lnTo>
                    <a:lnTo>
                      <a:pt x="18" y="40"/>
                    </a:lnTo>
                    <a:lnTo>
                      <a:pt x="65" y="40"/>
                    </a:lnTo>
                    <a:lnTo>
                      <a:pt x="65" y="28"/>
                    </a:lnTo>
                    <a:lnTo>
                      <a:pt x="65" y="27"/>
                    </a:lnTo>
                    <a:lnTo>
                      <a:pt x="65" y="25"/>
                    </a:lnTo>
                    <a:lnTo>
                      <a:pt x="63" y="23"/>
                    </a:lnTo>
                    <a:lnTo>
                      <a:pt x="60" y="20"/>
                    </a:lnTo>
                    <a:lnTo>
                      <a:pt x="57" y="18"/>
                    </a:lnTo>
                    <a:lnTo>
                      <a:pt x="55" y="16"/>
                    </a:lnTo>
                    <a:lnTo>
                      <a:pt x="54" y="16"/>
                    </a:lnTo>
                    <a:lnTo>
                      <a:pt x="52" y="16"/>
                    </a:lnTo>
                    <a:lnTo>
                      <a:pt x="30" y="16"/>
                    </a:lnTo>
                    <a:close/>
                    <a:moveTo>
                      <a:pt x="30" y="0"/>
                    </a:moveTo>
                    <a:lnTo>
                      <a:pt x="52" y="0"/>
                    </a:lnTo>
                    <a:lnTo>
                      <a:pt x="57" y="0"/>
                    </a:lnTo>
                    <a:lnTo>
                      <a:pt x="61" y="1"/>
                    </a:lnTo>
                    <a:lnTo>
                      <a:pt x="65" y="2"/>
                    </a:lnTo>
                    <a:lnTo>
                      <a:pt x="68" y="4"/>
                    </a:lnTo>
                    <a:lnTo>
                      <a:pt x="70" y="6"/>
                    </a:lnTo>
                    <a:lnTo>
                      <a:pt x="73" y="8"/>
                    </a:lnTo>
                    <a:lnTo>
                      <a:pt x="75" y="11"/>
                    </a:lnTo>
                    <a:lnTo>
                      <a:pt x="77" y="13"/>
                    </a:lnTo>
                    <a:lnTo>
                      <a:pt x="79" y="15"/>
                    </a:lnTo>
                    <a:lnTo>
                      <a:pt x="81" y="19"/>
                    </a:lnTo>
                    <a:lnTo>
                      <a:pt x="82" y="23"/>
                    </a:lnTo>
                    <a:lnTo>
                      <a:pt x="82" y="27"/>
                    </a:lnTo>
                    <a:lnTo>
                      <a:pt x="82" y="56"/>
                    </a:lnTo>
                    <a:lnTo>
                      <a:pt x="18" y="56"/>
                    </a:lnTo>
                    <a:lnTo>
                      <a:pt x="18" y="70"/>
                    </a:lnTo>
                    <a:lnTo>
                      <a:pt x="18" y="71"/>
                    </a:lnTo>
                    <a:lnTo>
                      <a:pt x="18" y="72"/>
                    </a:lnTo>
                    <a:lnTo>
                      <a:pt x="20" y="74"/>
                    </a:lnTo>
                    <a:lnTo>
                      <a:pt x="22" y="77"/>
                    </a:lnTo>
                    <a:lnTo>
                      <a:pt x="25" y="79"/>
                    </a:lnTo>
                    <a:lnTo>
                      <a:pt x="27" y="81"/>
                    </a:lnTo>
                    <a:lnTo>
                      <a:pt x="30" y="82"/>
                    </a:lnTo>
                    <a:lnTo>
                      <a:pt x="53" y="82"/>
                    </a:lnTo>
                    <a:lnTo>
                      <a:pt x="55" y="81"/>
                    </a:lnTo>
                    <a:lnTo>
                      <a:pt x="56" y="81"/>
                    </a:lnTo>
                    <a:lnTo>
                      <a:pt x="59" y="79"/>
                    </a:lnTo>
                    <a:lnTo>
                      <a:pt x="61" y="77"/>
                    </a:lnTo>
                    <a:lnTo>
                      <a:pt x="64" y="74"/>
                    </a:lnTo>
                    <a:lnTo>
                      <a:pt x="65" y="72"/>
                    </a:lnTo>
                    <a:lnTo>
                      <a:pt x="67" y="70"/>
                    </a:lnTo>
                    <a:lnTo>
                      <a:pt x="83" y="75"/>
                    </a:lnTo>
                    <a:lnTo>
                      <a:pt x="76" y="85"/>
                    </a:lnTo>
                    <a:lnTo>
                      <a:pt x="68" y="94"/>
                    </a:lnTo>
                    <a:lnTo>
                      <a:pt x="65" y="95"/>
                    </a:lnTo>
                    <a:lnTo>
                      <a:pt x="61" y="97"/>
                    </a:lnTo>
                    <a:lnTo>
                      <a:pt x="57" y="98"/>
                    </a:lnTo>
                    <a:lnTo>
                      <a:pt x="53" y="98"/>
                    </a:lnTo>
                    <a:lnTo>
                      <a:pt x="30" y="98"/>
                    </a:lnTo>
                    <a:lnTo>
                      <a:pt x="26" y="98"/>
                    </a:lnTo>
                    <a:lnTo>
                      <a:pt x="22" y="97"/>
                    </a:lnTo>
                    <a:lnTo>
                      <a:pt x="18" y="95"/>
                    </a:lnTo>
                    <a:lnTo>
                      <a:pt x="15" y="94"/>
                    </a:lnTo>
                    <a:lnTo>
                      <a:pt x="13" y="92"/>
                    </a:lnTo>
                    <a:lnTo>
                      <a:pt x="10" y="89"/>
                    </a:lnTo>
                    <a:lnTo>
                      <a:pt x="8" y="87"/>
                    </a:lnTo>
                    <a:lnTo>
                      <a:pt x="5" y="85"/>
                    </a:lnTo>
                    <a:lnTo>
                      <a:pt x="4" y="83"/>
                    </a:lnTo>
                    <a:lnTo>
                      <a:pt x="2" y="79"/>
                    </a:lnTo>
                    <a:lnTo>
                      <a:pt x="1" y="75"/>
                    </a:lnTo>
                    <a:lnTo>
                      <a:pt x="0" y="70"/>
                    </a:lnTo>
                    <a:lnTo>
                      <a:pt x="0" y="27"/>
                    </a:lnTo>
                    <a:lnTo>
                      <a:pt x="1" y="23"/>
                    </a:lnTo>
                    <a:lnTo>
                      <a:pt x="2" y="19"/>
                    </a:lnTo>
                    <a:lnTo>
                      <a:pt x="4" y="15"/>
                    </a:lnTo>
                    <a:lnTo>
                      <a:pt x="5" y="13"/>
                    </a:lnTo>
                    <a:lnTo>
                      <a:pt x="8" y="11"/>
                    </a:lnTo>
                    <a:lnTo>
                      <a:pt x="10" y="8"/>
                    </a:lnTo>
                    <a:lnTo>
                      <a:pt x="13" y="6"/>
                    </a:lnTo>
                    <a:lnTo>
                      <a:pt x="15" y="4"/>
                    </a:lnTo>
                    <a:lnTo>
                      <a:pt x="18" y="2"/>
                    </a:lnTo>
                    <a:lnTo>
                      <a:pt x="22" y="1"/>
                    </a:lnTo>
                    <a:lnTo>
                      <a:pt x="26" y="0"/>
                    </a:lnTo>
                    <a:lnTo>
                      <a:pt x="3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16" name="Freeform 57"/>
              <p:cNvSpPr>
                <a:spLocks/>
              </p:cNvSpPr>
              <p:nvPr userDrawn="1"/>
            </p:nvSpPr>
            <p:spPr bwMode="auto">
              <a:xfrm>
                <a:off x="247650" y="4695825"/>
                <a:ext cx="61913" cy="77788"/>
              </a:xfrm>
              <a:custGeom>
                <a:avLst/>
                <a:gdLst>
                  <a:gd name="T0" fmla="*/ 37 w 80"/>
                  <a:gd name="T1" fmla="*/ 0 h 97"/>
                  <a:gd name="T2" fmla="*/ 50 w 80"/>
                  <a:gd name="T3" fmla="*/ 0 h 97"/>
                  <a:gd name="T4" fmla="*/ 54 w 80"/>
                  <a:gd name="T5" fmla="*/ 0 h 97"/>
                  <a:gd name="T6" fmla="*/ 58 w 80"/>
                  <a:gd name="T7" fmla="*/ 1 h 97"/>
                  <a:gd name="T8" fmla="*/ 61 w 80"/>
                  <a:gd name="T9" fmla="*/ 2 h 97"/>
                  <a:gd name="T10" fmla="*/ 65 w 80"/>
                  <a:gd name="T11" fmla="*/ 4 h 97"/>
                  <a:gd name="T12" fmla="*/ 70 w 80"/>
                  <a:gd name="T13" fmla="*/ 9 h 97"/>
                  <a:gd name="T14" fmla="*/ 76 w 80"/>
                  <a:gd name="T15" fmla="*/ 16 h 97"/>
                  <a:gd name="T16" fmla="*/ 80 w 80"/>
                  <a:gd name="T17" fmla="*/ 23 h 97"/>
                  <a:gd name="T18" fmla="*/ 63 w 80"/>
                  <a:gd name="T19" fmla="*/ 28 h 97"/>
                  <a:gd name="T20" fmla="*/ 62 w 80"/>
                  <a:gd name="T21" fmla="*/ 25 h 97"/>
                  <a:gd name="T22" fmla="*/ 59 w 80"/>
                  <a:gd name="T23" fmla="*/ 22 h 97"/>
                  <a:gd name="T24" fmla="*/ 56 w 80"/>
                  <a:gd name="T25" fmla="*/ 19 h 97"/>
                  <a:gd name="T26" fmla="*/ 53 w 80"/>
                  <a:gd name="T27" fmla="*/ 17 h 97"/>
                  <a:gd name="T28" fmla="*/ 50 w 80"/>
                  <a:gd name="T29" fmla="*/ 16 h 97"/>
                  <a:gd name="T30" fmla="*/ 38 w 80"/>
                  <a:gd name="T31" fmla="*/ 16 h 97"/>
                  <a:gd name="T32" fmla="*/ 33 w 80"/>
                  <a:gd name="T33" fmla="*/ 17 h 97"/>
                  <a:gd name="T34" fmla="*/ 28 w 80"/>
                  <a:gd name="T35" fmla="*/ 21 h 97"/>
                  <a:gd name="T36" fmla="*/ 23 w 80"/>
                  <a:gd name="T37" fmla="*/ 25 h 97"/>
                  <a:gd name="T38" fmla="*/ 20 w 80"/>
                  <a:gd name="T39" fmla="*/ 28 h 97"/>
                  <a:gd name="T40" fmla="*/ 20 w 80"/>
                  <a:gd name="T41" fmla="*/ 97 h 97"/>
                  <a:gd name="T42" fmla="*/ 2 w 80"/>
                  <a:gd name="T43" fmla="*/ 97 h 97"/>
                  <a:gd name="T44" fmla="*/ 2 w 80"/>
                  <a:gd name="T45" fmla="*/ 19 h 97"/>
                  <a:gd name="T46" fmla="*/ 0 w 80"/>
                  <a:gd name="T47" fmla="*/ 1 h 97"/>
                  <a:gd name="T48" fmla="*/ 19 w 80"/>
                  <a:gd name="T49" fmla="*/ 1 h 97"/>
                  <a:gd name="T50" fmla="*/ 20 w 80"/>
                  <a:gd name="T51" fmla="*/ 8 h 97"/>
                  <a:gd name="T52" fmla="*/ 28 w 80"/>
                  <a:gd name="T53" fmla="*/ 2 h 97"/>
                  <a:gd name="T54" fmla="*/ 37 w 80"/>
                  <a:gd name="T55" fmla="*/ 0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80" h="97">
                    <a:moveTo>
                      <a:pt x="37" y="0"/>
                    </a:moveTo>
                    <a:lnTo>
                      <a:pt x="50" y="0"/>
                    </a:lnTo>
                    <a:lnTo>
                      <a:pt x="54" y="0"/>
                    </a:lnTo>
                    <a:lnTo>
                      <a:pt x="58" y="1"/>
                    </a:lnTo>
                    <a:lnTo>
                      <a:pt x="61" y="2"/>
                    </a:lnTo>
                    <a:lnTo>
                      <a:pt x="65" y="4"/>
                    </a:lnTo>
                    <a:lnTo>
                      <a:pt x="70" y="9"/>
                    </a:lnTo>
                    <a:lnTo>
                      <a:pt x="76" y="16"/>
                    </a:lnTo>
                    <a:lnTo>
                      <a:pt x="80" y="23"/>
                    </a:lnTo>
                    <a:lnTo>
                      <a:pt x="63" y="28"/>
                    </a:lnTo>
                    <a:lnTo>
                      <a:pt x="62" y="25"/>
                    </a:lnTo>
                    <a:lnTo>
                      <a:pt x="59" y="22"/>
                    </a:lnTo>
                    <a:lnTo>
                      <a:pt x="56" y="19"/>
                    </a:lnTo>
                    <a:lnTo>
                      <a:pt x="53" y="17"/>
                    </a:lnTo>
                    <a:lnTo>
                      <a:pt x="50" y="16"/>
                    </a:lnTo>
                    <a:lnTo>
                      <a:pt x="38" y="16"/>
                    </a:lnTo>
                    <a:lnTo>
                      <a:pt x="33" y="17"/>
                    </a:lnTo>
                    <a:lnTo>
                      <a:pt x="28" y="21"/>
                    </a:lnTo>
                    <a:lnTo>
                      <a:pt x="23" y="25"/>
                    </a:lnTo>
                    <a:lnTo>
                      <a:pt x="20" y="28"/>
                    </a:lnTo>
                    <a:lnTo>
                      <a:pt x="20" y="97"/>
                    </a:lnTo>
                    <a:lnTo>
                      <a:pt x="2" y="97"/>
                    </a:lnTo>
                    <a:lnTo>
                      <a:pt x="2" y="19"/>
                    </a:lnTo>
                    <a:lnTo>
                      <a:pt x="0" y="1"/>
                    </a:lnTo>
                    <a:lnTo>
                      <a:pt x="19" y="1"/>
                    </a:lnTo>
                    <a:lnTo>
                      <a:pt x="20" y="8"/>
                    </a:lnTo>
                    <a:lnTo>
                      <a:pt x="28" y="2"/>
                    </a:lnTo>
                    <a:lnTo>
                      <a:pt x="3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17" name="Freeform 58"/>
              <p:cNvSpPr>
                <a:spLocks/>
              </p:cNvSpPr>
              <p:nvPr userDrawn="1"/>
            </p:nvSpPr>
            <p:spPr bwMode="auto">
              <a:xfrm>
                <a:off x="315913" y="4695825"/>
                <a:ext cx="69850" cy="77788"/>
              </a:xfrm>
              <a:custGeom>
                <a:avLst/>
                <a:gdLst>
                  <a:gd name="T0" fmla="*/ 56 w 87"/>
                  <a:gd name="T1" fmla="*/ 0 h 98"/>
                  <a:gd name="T2" fmla="*/ 67 w 87"/>
                  <a:gd name="T3" fmla="*/ 2 h 98"/>
                  <a:gd name="T4" fmla="*/ 80 w 87"/>
                  <a:gd name="T5" fmla="*/ 12 h 98"/>
                  <a:gd name="T6" fmla="*/ 70 w 87"/>
                  <a:gd name="T7" fmla="*/ 28 h 98"/>
                  <a:gd name="T8" fmla="*/ 66 w 87"/>
                  <a:gd name="T9" fmla="*/ 23 h 98"/>
                  <a:gd name="T10" fmla="*/ 62 w 87"/>
                  <a:gd name="T11" fmla="*/ 18 h 98"/>
                  <a:gd name="T12" fmla="*/ 57 w 87"/>
                  <a:gd name="T13" fmla="*/ 16 h 98"/>
                  <a:gd name="T14" fmla="*/ 31 w 87"/>
                  <a:gd name="T15" fmla="*/ 16 h 98"/>
                  <a:gd name="T16" fmla="*/ 27 w 87"/>
                  <a:gd name="T17" fmla="*/ 18 h 98"/>
                  <a:gd name="T18" fmla="*/ 22 w 87"/>
                  <a:gd name="T19" fmla="*/ 25 h 98"/>
                  <a:gd name="T20" fmla="*/ 21 w 87"/>
                  <a:gd name="T21" fmla="*/ 27 h 98"/>
                  <a:gd name="T22" fmla="*/ 22 w 87"/>
                  <a:gd name="T23" fmla="*/ 35 h 98"/>
                  <a:gd name="T24" fmla="*/ 25 w 87"/>
                  <a:gd name="T25" fmla="*/ 38 h 98"/>
                  <a:gd name="T26" fmla="*/ 64 w 87"/>
                  <a:gd name="T27" fmla="*/ 41 h 98"/>
                  <a:gd name="T28" fmla="*/ 80 w 87"/>
                  <a:gd name="T29" fmla="*/ 48 h 98"/>
                  <a:gd name="T30" fmla="*/ 86 w 87"/>
                  <a:gd name="T31" fmla="*/ 63 h 98"/>
                  <a:gd name="T32" fmla="*/ 86 w 87"/>
                  <a:gd name="T33" fmla="*/ 75 h 98"/>
                  <a:gd name="T34" fmla="*/ 82 w 87"/>
                  <a:gd name="T35" fmla="*/ 83 h 98"/>
                  <a:gd name="T36" fmla="*/ 78 w 87"/>
                  <a:gd name="T37" fmla="*/ 89 h 98"/>
                  <a:gd name="T38" fmla="*/ 73 w 87"/>
                  <a:gd name="T39" fmla="*/ 94 h 98"/>
                  <a:gd name="T40" fmla="*/ 63 w 87"/>
                  <a:gd name="T41" fmla="*/ 97 h 98"/>
                  <a:gd name="T42" fmla="*/ 31 w 87"/>
                  <a:gd name="T43" fmla="*/ 98 h 98"/>
                  <a:gd name="T44" fmla="*/ 20 w 87"/>
                  <a:gd name="T45" fmla="*/ 96 h 98"/>
                  <a:gd name="T46" fmla="*/ 10 w 87"/>
                  <a:gd name="T47" fmla="*/ 89 h 98"/>
                  <a:gd name="T48" fmla="*/ 0 w 87"/>
                  <a:gd name="T49" fmla="*/ 75 h 98"/>
                  <a:gd name="T50" fmla="*/ 20 w 87"/>
                  <a:gd name="T51" fmla="*/ 74 h 98"/>
                  <a:gd name="T52" fmla="*/ 27 w 87"/>
                  <a:gd name="T53" fmla="*/ 81 h 98"/>
                  <a:gd name="T54" fmla="*/ 30 w 87"/>
                  <a:gd name="T55" fmla="*/ 82 h 98"/>
                  <a:gd name="T56" fmla="*/ 60 w 87"/>
                  <a:gd name="T57" fmla="*/ 81 h 98"/>
                  <a:gd name="T58" fmla="*/ 65 w 87"/>
                  <a:gd name="T59" fmla="*/ 77 h 98"/>
                  <a:gd name="T60" fmla="*/ 69 w 87"/>
                  <a:gd name="T61" fmla="*/ 73 h 98"/>
                  <a:gd name="T62" fmla="*/ 69 w 87"/>
                  <a:gd name="T63" fmla="*/ 70 h 98"/>
                  <a:gd name="T64" fmla="*/ 69 w 87"/>
                  <a:gd name="T65" fmla="*/ 61 h 98"/>
                  <a:gd name="T66" fmla="*/ 65 w 87"/>
                  <a:gd name="T67" fmla="*/ 58 h 98"/>
                  <a:gd name="T68" fmla="*/ 26 w 87"/>
                  <a:gd name="T69" fmla="*/ 55 h 98"/>
                  <a:gd name="T70" fmla="*/ 10 w 87"/>
                  <a:gd name="T71" fmla="*/ 48 h 98"/>
                  <a:gd name="T72" fmla="*/ 4 w 87"/>
                  <a:gd name="T73" fmla="*/ 33 h 98"/>
                  <a:gd name="T74" fmla="*/ 4 w 87"/>
                  <a:gd name="T75" fmla="*/ 22 h 98"/>
                  <a:gd name="T76" fmla="*/ 8 w 87"/>
                  <a:gd name="T77" fmla="*/ 14 h 98"/>
                  <a:gd name="T78" fmla="*/ 12 w 87"/>
                  <a:gd name="T79" fmla="*/ 9 h 98"/>
                  <a:gd name="T80" fmla="*/ 18 w 87"/>
                  <a:gd name="T81" fmla="*/ 4 h 98"/>
                  <a:gd name="T82" fmla="*/ 27 w 87"/>
                  <a:gd name="T83" fmla="*/ 0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87" h="98">
                    <a:moveTo>
                      <a:pt x="33" y="0"/>
                    </a:moveTo>
                    <a:lnTo>
                      <a:pt x="56" y="0"/>
                    </a:lnTo>
                    <a:lnTo>
                      <a:pt x="61" y="0"/>
                    </a:lnTo>
                    <a:lnTo>
                      <a:pt x="67" y="2"/>
                    </a:lnTo>
                    <a:lnTo>
                      <a:pt x="71" y="4"/>
                    </a:lnTo>
                    <a:lnTo>
                      <a:pt x="80" y="12"/>
                    </a:lnTo>
                    <a:lnTo>
                      <a:pt x="87" y="23"/>
                    </a:lnTo>
                    <a:lnTo>
                      <a:pt x="70" y="28"/>
                    </a:lnTo>
                    <a:lnTo>
                      <a:pt x="68" y="25"/>
                    </a:lnTo>
                    <a:lnTo>
                      <a:pt x="66" y="23"/>
                    </a:lnTo>
                    <a:lnTo>
                      <a:pt x="64" y="20"/>
                    </a:lnTo>
                    <a:lnTo>
                      <a:pt x="62" y="18"/>
                    </a:lnTo>
                    <a:lnTo>
                      <a:pt x="59" y="16"/>
                    </a:lnTo>
                    <a:lnTo>
                      <a:pt x="57" y="16"/>
                    </a:lnTo>
                    <a:lnTo>
                      <a:pt x="33" y="16"/>
                    </a:lnTo>
                    <a:lnTo>
                      <a:pt x="31" y="16"/>
                    </a:lnTo>
                    <a:lnTo>
                      <a:pt x="30" y="16"/>
                    </a:lnTo>
                    <a:lnTo>
                      <a:pt x="27" y="18"/>
                    </a:lnTo>
                    <a:lnTo>
                      <a:pt x="24" y="22"/>
                    </a:lnTo>
                    <a:lnTo>
                      <a:pt x="22" y="25"/>
                    </a:lnTo>
                    <a:lnTo>
                      <a:pt x="21" y="26"/>
                    </a:lnTo>
                    <a:lnTo>
                      <a:pt x="21" y="27"/>
                    </a:lnTo>
                    <a:lnTo>
                      <a:pt x="21" y="33"/>
                    </a:lnTo>
                    <a:lnTo>
                      <a:pt x="22" y="35"/>
                    </a:lnTo>
                    <a:lnTo>
                      <a:pt x="23" y="37"/>
                    </a:lnTo>
                    <a:lnTo>
                      <a:pt x="25" y="38"/>
                    </a:lnTo>
                    <a:lnTo>
                      <a:pt x="27" y="39"/>
                    </a:lnTo>
                    <a:lnTo>
                      <a:pt x="64" y="41"/>
                    </a:lnTo>
                    <a:lnTo>
                      <a:pt x="73" y="43"/>
                    </a:lnTo>
                    <a:lnTo>
                      <a:pt x="80" y="48"/>
                    </a:lnTo>
                    <a:lnTo>
                      <a:pt x="85" y="55"/>
                    </a:lnTo>
                    <a:lnTo>
                      <a:pt x="86" y="63"/>
                    </a:lnTo>
                    <a:lnTo>
                      <a:pt x="86" y="71"/>
                    </a:lnTo>
                    <a:lnTo>
                      <a:pt x="86" y="75"/>
                    </a:lnTo>
                    <a:lnTo>
                      <a:pt x="85" y="80"/>
                    </a:lnTo>
                    <a:lnTo>
                      <a:pt x="82" y="83"/>
                    </a:lnTo>
                    <a:lnTo>
                      <a:pt x="81" y="86"/>
                    </a:lnTo>
                    <a:lnTo>
                      <a:pt x="78" y="89"/>
                    </a:lnTo>
                    <a:lnTo>
                      <a:pt x="75" y="91"/>
                    </a:lnTo>
                    <a:lnTo>
                      <a:pt x="73" y="94"/>
                    </a:lnTo>
                    <a:lnTo>
                      <a:pt x="68" y="96"/>
                    </a:lnTo>
                    <a:lnTo>
                      <a:pt x="63" y="97"/>
                    </a:lnTo>
                    <a:lnTo>
                      <a:pt x="57" y="98"/>
                    </a:lnTo>
                    <a:lnTo>
                      <a:pt x="31" y="98"/>
                    </a:lnTo>
                    <a:lnTo>
                      <a:pt x="25" y="97"/>
                    </a:lnTo>
                    <a:lnTo>
                      <a:pt x="20" y="96"/>
                    </a:lnTo>
                    <a:lnTo>
                      <a:pt x="15" y="94"/>
                    </a:lnTo>
                    <a:lnTo>
                      <a:pt x="10" y="89"/>
                    </a:lnTo>
                    <a:lnTo>
                      <a:pt x="5" y="82"/>
                    </a:lnTo>
                    <a:lnTo>
                      <a:pt x="0" y="75"/>
                    </a:lnTo>
                    <a:lnTo>
                      <a:pt x="17" y="69"/>
                    </a:lnTo>
                    <a:lnTo>
                      <a:pt x="20" y="74"/>
                    </a:lnTo>
                    <a:lnTo>
                      <a:pt x="23" y="78"/>
                    </a:lnTo>
                    <a:lnTo>
                      <a:pt x="27" y="81"/>
                    </a:lnTo>
                    <a:lnTo>
                      <a:pt x="29" y="82"/>
                    </a:lnTo>
                    <a:lnTo>
                      <a:pt x="30" y="82"/>
                    </a:lnTo>
                    <a:lnTo>
                      <a:pt x="57" y="82"/>
                    </a:lnTo>
                    <a:lnTo>
                      <a:pt x="60" y="81"/>
                    </a:lnTo>
                    <a:lnTo>
                      <a:pt x="62" y="80"/>
                    </a:lnTo>
                    <a:lnTo>
                      <a:pt x="65" y="77"/>
                    </a:lnTo>
                    <a:lnTo>
                      <a:pt x="67" y="75"/>
                    </a:lnTo>
                    <a:lnTo>
                      <a:pt x="69" y="73"/>
                    </a:lnTo>
                    <a:lnTo>
                      <a:pt x="69" y="72"/>
                    </a:lnTo>
                    <a:lnTo>
                      <a:pt x="69" y="70"/>
                    </a:lnTo>
                    <a:lnTo>
                      <a:pt x="69" y="63"/>
                    </a:lnTo>
                    <a:lnTo>
                      <a:pt x="69" y="61"/>
                    </a:lnTo>
                    <a:lnTo>
                      <a:pt x="67" y="59"/>
                    </a:lnTo>
                    <a:lnTo>
                      <a:pt x="65" y="58"/>
                    </a:lnTo>
                    <a:lnTo>
                      <a:pt x="63" y="58"/>
                    </a:lnTo>
                    <a:lnTo>
                      <a:pt x="26" y="55"/>
                    </a:lnTo>
                    <a:lnTo>
                      <a:pt x="17" y="53"/>
                    </a:lnTo>
                    <a:lnTo>
                      <a:pt x="10" y="48"/>
                    </a:lnTo>
                    <a:lnTo>
                      <a:pt x="6" y="42"/>
                    </a:lnTo>
                    <a:lnTo>
                      <a:pt x="4" y="33"/>
                    </a:lnTo>
                    <a:lnTo>
                      <a:pt x="4" y="27"/>
                    </a:lnTo>
                    <a:lnTo>
                      <a:pt x="4" y="22"/>
                    </a:lnTo>
                    <a:lnTo>
                      <a:pt x="6" y="18"/>
                    </a:lnTo>
                    <a:lnTo>
                      <a:pt x="8" y="14"/>
                    </a:lnTo>
                    <a:lnTo>
                      <a:pt x="10" y="12"/>
                    </a:lnTo>
                    <a:lnTo>
                      <a:pt x="12" y="9"/>
                    </a:lnTo>
                    <a:lnTo>
                      <a:pt x="15" y="6"/>
                    </a:lnTo>
                    <a:lnTo>
                      <a:pt x="18" y="4"/>
                    </a:lnTo>
                    <a:lnTo>
                      <a:pt x="22" y="2"/>
                    </a:lnTo>
                    <a:lnTo>
                      <a:pt x="27" y="0"/>
                    </a:lnTo>
                    <a:lnTo>
                      <a:pt x="3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18" name="Freeform 59"/>
              <p:cNvSpPr>
                <a:spLocks noEditPoints="1"/>
              </p:cNvSpPr>
              <p:nvPr userDrawn="1"/>
            </p:nvSpPr>
            <p:spPr bwMode="auto">
              <a:xfrm>
                <a:off x="409575" y="4665663"/>
                <a:ext cx="15875" cy="107950"/>
              </a:xfrm>
              <a:custGeom>
                <a:avLst/>
                <a:gdLst>
                  <a:gd name="T0" fmla="*/ 1 w 19"/>
                  <a:gd name="T1" fmla="*/ 40 h 136"/>
                  <a:gd name="T2" fmla="*/ 18 w 19"/>
                  <a:gd name="T3" fmla="*/ 40 h 136"/>
                  <a:gd name="T4" fmla="*/ 18 w 19"/>
                  <a:gd name="T5" fmla="*/ 136 h 136"/>
                  <a:gd name="T6" fmla="*/ 1 w 19"/>
                  <a:gd name="T7" fmla="*/ 136 h 136"/>
                  <a:gd name="T8" fmla="*/ 1 w 19"/>
                  <a:gd name="T9" fmla="*/ 40 h 136"/>
                  <a:gd name="T10" fmla="*/ 0 w 19"/>
                  <a:gd name="T11" fmla="*/ 0 h 136"/>
                  <a:gd name="T12" fmla="*/ 19 w 19"/>
                  <a:gd name="T13" fmla="*/ 0 h 136"/>
                  <a:gd name="T14" fmla="*/ 19 w 19"/>
                  <a:gd name="T15" fmla="*/ 20 h 136"/>
                  <a:gd name="T16" fmla="*/ 0 w 19"/>
                  <a:gd name="T17" fmla="*/ 20 h 136"/>
                  <a:gd name="T18" fmla="*/ 0 w 19"/>
                  <a:gd name="T19" fmla="*/ 0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9" h="136">
                    <a:moveTo>
                      <a:pt x="1" y="40"/>
                    </a:moveTo>
                    <a:lnTo>
                      <a:pt x="18" y="40"/>
                    </a:lnTo>
                    <a:lnTo>
                      <a:pt x="18" y="136"/>
                    </a:lnTo>
                    <a:lnTo>
                      <a:pt x="1" y="136"/>
                    </a:lnTo>
                    <a:lnTo>
                      <a:pt x="1" y="40"/>
                    </a:lnTo>
                    <a:close/>
                    <a:moveTo>
                      <a:pt x="0" y="0"/>
                    </a:moveTo>
                    <a:lnTo>
                      <a:pt x="19" y="0"/>
                    </a:lnTo>
                    <a:lnTo>
                      <a:pt x="19" y="20"/>
                    </a:lnTo>
                    <a:lnTo>
                      <a:pt x="0" y="2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19" name="Freeform 60"/>
              <p:cNvSpPr>
                <a:spLocks/>
              </p:cNvSpPr>
              <p:nvPr userDrawn="1"/>
            </p:nvSpPr>
            <p:spPr bwMode="auto">
              <a:xfrm>
                <a:off x="444500" y="4667250"/>
                <a:ext cx="50800" cy="106363"/>
              </a:xfrm>
              <a:custGeom>
                <a:avLst/>
                <a:gdLst>
                  <a:gd name="T0" fmla="*/ 16 w 64"/>
                  <a:gd name="T1" fmla="*/ 0 h 135"/>
                  <a:gd name="T2" fmla="*/ 33 w 64"/>
                  <a:gd name="T3" fmla="*/ 0 h 135"/>
                  <a:gd name="T4" fmla="*/ 33 w 64"/>
                  <a:gd name="T5" fmla="*/ 39 h 135"/>
                  <a:gd name="T6" fmla="*/ 64 w 64"/>
                  <a:gd name="T7" fmla="*/ 39 h 135"/>
                  <a:gd name="T8" fmla="*/ 64 w 64"/>
                  <a:gd name="T9" fmla="*/ 55 h 135"/>
                  <a:gd name="T10" fmla="*/ 33 w 64"/>
                  <a:gd name="T11" fmla="*/ 55 h 135"/>
                  <a:gd name="T12" fmla="*/ 33 w 64"/>
                  <a:gd name="T13" fmla="*/ 106 h 135"/>
                  <a:gd name="T14" fmla="*/ 33 w 64"/>
                  <a:gd name="T15" fmla="*/ 108 h 135"/>
                  <a:gd name="T16" fmla="*/ 35 w 64"/>
                  <a:gd name="T17" fmla="*/ 109 h 135"/>
                  <a:gd name="T18" fmla="*/ 36 w 64"/>
                  <a:gd name="T19" fmla="*/ 111 h 135"/>
                  <a:gd name="T20" fmla="*/ 39 w 64"/>
                  <a:gd name="T21" fmla="*/ 114 h 135"/>
                  <a:gd name="T22" fmla="*/ 41 w 64"/>
                  <a:gd name="T23" fmla="*/ 116 h 135"/>
                  <a:gd name="T24" fmla="*/ 44 w 64"/>
                  <a:gd name="T25" fmla="*/ 118 h 135"/>
                  <a:gd name="T26" fmla="*/ 45 w 64"/>
                  <a:gd name="T27" fmla="*/ 118 h 135"/>
                  <a:gd name="T28" fmla="*/ 47 w 64"/>
                  <a:gd name="T29" fmla="*/ 119 h 135"/>
                  <a:gd name="T30" fmla="*/ 63 w 64"/>
                  <a:gd name="T31" fmla="*/ 119 h 135"/>
                  <a:gd name="T32" fmla="*/ 63 w 64"/>
                  <a:gd name="T33" fmla="*/ 135 h 135"/>
                  <a:gd name="T34" fmla="*/ 47 w 64"/>
                  <a:gd name="T35" fmla="*/ 135 h 135"/>
                  <a:gd name="T36" fmla="*/ 42 w 64"/>
                  <a:gd name="T37" fmla="*/ 135 h 135"/>
                  <a:gd name="T38" fmla="*/ 38 w 64"/>
                  <a:gd name="T39" fmla="*/ 134 h 135"/>
                  <a:gd name="T40" fmla="*/ 35 w 64"/>
                  <a:gd name="T41" fmla="*/ 132 h 135"/>
                  <a:gd name="T42" fmla="*/ 30 w 64"/>
                  <a:gd name="T43" fmla="*/ 130 h 135"/>
                  <a:gd name="T44" fmla="*/ 28 w 64"/>
                  <a:gd name="T45" fmla="*/ 129 h 135"/>
                  <a:gd name="T46" fmla="*/ 26 w 64"/>
                  <a:gd name="T47" fmla="*/ 126 h 135"/>
                  <a:gd name="T48" fmla="*/ 23 w 64"/>
                  <a:gd name="T49" fmla="*/ 124 h 135"/>
                  <a:gd name="T50" fmla="*/ 21 w 64"/>
                  <a:gd name="T51" fmla="*/ 121 h 135"/>
                  <a:gd name="T52" fmla="*/ 20 w 64"/>
                  <a:gd name="T53" fmla="*/ 119 h 135"/>
                  <a:gd name="T54" fmla="*/ 17 w 64"/>
                  <a:gd name="T55" fmla="*/ 115 h 135"/>
                  <a:gd name="T56" fmla="*/ 16 w 64"/>
                  <a:gd name="T57" fmla="*/ 111 h 135"/>
                  <a:gd name="T58" fmla="*/ 16 w 64"/>
                  <a:gd name="T59" fmla="*/ 107 h 135"/>
                  <a:gd name="T60" fmla="*/ 16 w 64"/>
                  <a:gd name="T61" fmla="*/ 55 h 135"/>
                  <a:gd name="T62" fmla="*/ 0 w 64"/>
                  <a:gd name="T63" fmla="*/ 55 h 135"/>
                  <a:gd name="T64" fmla="*/ 0 w 64"/>
                  <a:gd name="T65" fmla="*/ 39 h 135"/>
                  <a:gd name="T66" fmla="*/ 16 w 64"/>
                  <a:gd name="T67" fmla="*/ 39 h 135"/>
                  <a:gd name="T68" fmla="*/ 16 w 64"/>
                  <a:gd name="T69" fmla="*/ 0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4" h="135">
                    <a:moveTo>
                      <a:pt x="16" y="0"/>
                    </a:moveTo>
                    <a:lnTo>
                      <a:pt x="33" y="0"/>
                    </a:lnTo>
                    <a:lnTo>
                      <a:pt x="33" y="39"/>
                    </a:lnTo>
                    <a:lnTo>
                      <a:pt x="64" y="39"/>
                    </a:lnTo>
                    <a:lnTo>
                      <a:pt x="64" y="55"/>
                    </a:lnTo>
                    <a:lnTo>
                      <a:pt x="33" y="55"/>
                    </a:lnTo>
                    <a:lnTo>
                      <a:pt x="33" y="106"/>
                    </a:lnTo>
                    <a:lnTo>
                      <a:pt x="33" y="108"/>
                    </a:lnTo>
                    <a:lnTo>
                      <a:pt x="35" y="109"/>
                    </a:lnTo>
                    <a:lnTo>
                      <a:pt x="36" y="111"/>
                    </a:lnTo>
                    <a:lnTo>
                      <a:pt x="39" y="114"/>
                    </a:lnTo>
                    <a:lnTo>
                      <a:pt x="41" y="116"/>
                    </a:lnTo>
                    <a:lnTo>
                      <a:pt x="44" y="118"/>
                    </a:lnTo>
                    <a:lnTo>
                      <a:pt x="45" y="118"/>
                    </a:lnTo>
                    <a:lnTo>
                      <a:pt x="47" y="119"/>
                    </a:lnTo>
                    <a:lnTo>
                      <a:pt x="63" y="119"/>
                    </a:lnTo>
                    <a:lnTo>
                      <a:pt x="63" y="135"/>
                    </a:lnTo>
                    <a:lnTo>
                      <a:pt x="47" y="135"/>
                    </a:lnTo>
                    <a:lnTo>
                      <a:pt x="42" y="135"/>
                    </a:lnTo>
                    <a:lnTo>
                      <a:pt x="38" y="134"/>
                    </a:lnTo>
                    <a:lnTo>
                      <a:pt x="35" y="132"/>
                    </a:lnTo>
                    <a:lnTo>
                      <a:pt x="30" y="130"/>
                    </a:lnTo>
                    <a:lnTo>
                      <a:pt x="28" y="129"/>
                    </a:lnTo>
                    <a:lnTo>
                      <a:pt x="26" y="126"/>
                    </a:lnTo>
                    <a:lnTo>
                      <a:pt x="23" y="124"/>
                    </a:lnTo>
                    <a:lnTo>
                      <a:pt x="21" y="121"/>
                    </a:lnTo>
                    <a:lnTo>
                      <a:pt x="20" y="119"/>
                    </a:lnTo>
                    <a:lnTo>
                      <a:pt x="17" y="115"/>
                    </a:lnTo>
                    <a:lnTo>
                      <a:pt x="16" y="111"/>
                    </a:lnTo>
                    <a:lnTo>
                      <a:pt x="16" y="107"/>
                    </a:lnTo>
                    <a:lnTo>
                      <a:pt x="16" y="55"/>
                    </a:lnTo>
                    <a:lnTo>
                      <a:pt x="0" y="55"/>
                    </a:lnTo>
                    <a:lnTo>
                      <a:pt x="0" y="39"/>
                    </a:lnTo>
                    <a:lnTo>
                      <a:pt x="16" y="39"/>
                    </a:lnTo>
                    <a:lnTo>
                      <a:pt x="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20" name="Freeform 61"/>
              <p:cNvSpPr>
                <a:spLocks/>
              </p:cNvSpPr>
              <p:nvPr userDrawn="1"/>
            </p:nvSpPr>
            <p:spPr bwMode="auto">
              <a:xfrm>
                <a:off x="508000" y="4697413"/>
                <a:ext cx="68263" cy="107950"/>
              </a:xfrm>
              <a:custGeom>
                <a:avLst/>
                <a:gdLst>
                  <a:gd name="T0" fmla="*/ 0 w 86"/>
                  <a:gd name="T1" fmla="*/ 0 h 135"/>
                  <a:gd name="T2" fmla="*/ 18 w 86"/>
                  <a:gd name="T3" fmla="*/ 0 h 135"/>
                  <a:gd name="T4" fmla="*/ 43 w 86"/>
                  <a:gd name="T5" fmla="*/ 74 h 135"/>
                  <a:gd name="T6" fmla="*/ 68 w 86"/>
                  <a:gd name="T7" fmla="*/ 0 h 135"/>
                  <a:gd name="T8" fmla="*/ 86 w 86"/>
                  <a:gd name="T9" fmla="*/ 0 h 135"/>
                  <a:gd name="T10" fmla="*/ 42 w 86"/>
                  <a:gd name="T11" fmla="*/ 135 h 135"/>
                  <a:gd name="T12" fmla="*/ 23 w 86"/>
                  <a:gd name="T13" fmla="*/ 135 h 135"/>
                  <a:gd name="T14" fmla="*/ 36 w 86"/>
                  <a:gd name="T15" fmla="*/ 96 h 135"/>
                  <a:gd name="T16" fmla="*/ 33 w 86"/>
                  <a:gd name="T17" fmla="*/ 96 h 135"/>
                  <a:gd name="T18" fmla="*/ 0 w 86"/>
                  <a:gd name="T19" fmla="*/ 0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6" h="135">
                    <a:moveTo>
                      <a:pt x="0" y="0"/>
                    </a:moveTo>
                    <a:lnTo>
                      <a:pt x="18" y="0"/>
                    </a:lnTo>
                    <a:lnTo>
                      <a:pt x="43" y="74"/>
                    </a:lnTo>
                    <a:lnTo>
                      <a:pt x="68" y="0"/>
                    </a:lnTo>
                    <a:lnTo>
                      <a:pt x="86" y="0"/>
                    </a:lnTo>
                    <a:lnTo>
                      <a:pt x="42" y="135"/>
                    </a:lnTo>
                    <a:lnTo>
                      <a:pt x="23" y="135"/>
                    </a:lnTo>
                    <a:lnTo>
                      <a:pt x="36" y="96"/>
                    </a:lnTo>
                    <a:lnTo>
                      <a:pt x="33" y="9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</p:grpSp>
        <p:pic>
          <p:nvPicPr>
            <p:cNvPr id="76" name="Grafik 75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81875" y="937810"/>
              <a:ext cx="1343025" cy="45188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76106247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ilhouette unten - 2 Textspalten (grü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 bwMode="gray">
          <a:xfrm>
            <a:off x="641860" y="1779195"/>
            <a:ext cx="10919149" cy="4378718"/>
          </a:xfrm>
        </p:spPr>
        <p:txBody>
          <a:bodyPr lIns="108000"/>
          <a:lstStyle>
            <a:lvl1pPr>
              <a:lnSpc>
                <a:spcPct val="100000"/>
              </a:lnSpc>
              <a:spcAft>
                <a:spcPts val="600"/>
              </a:spcAft>
              <a:defRPr/>
            </a:lvl1pPr>
            <a:lvl2pPr>
              <a:lnSpc>
                <a:spcPct val="100000"/>
              </a:lnSpc>
              <a:spcAft>
                <a:spcPts val="600"/>
              </a:spcAft>
              <a:defRPr/>
            </a:lvl2pPr>
            <a:lvl3pPr>
              <a:lnSpc>
                <a:spcPct val="100000"/>
              </a:lnSpc>
              <a:spcAft>
                <a:spcPts val="600"/>
              </a:spcAft>
              <a:defRPr/>
            </a:lvl3pPr>
            <a:lvl4pPr>
              <a:lnSpc>
                <a:spcPct val="100000"/>
              </a:lnSpc>
              <a:spcAft>
                <a:spcPts val="600"/>
              </a:spcAft>
              <a:defRPr/>
            </a:lvl4pPr>
            <a:lvl5pPr>
              <a:lnSpc>
                <a:spcPct val="100000"/>
              </a:lnSpc>
              <a:spcAft>
                <a:spcPts val="600"/>
              </a:spcAft>
              <a:defRPr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Titel der Präsentation – Name, Funktion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7F6B2DB-F8F3-430A-8621-6D32EE6DD0F8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13"/>
          </p:nvPr>
        </p:nvSpPr>
        <p:spPr>
          <a:xfrm>
            <a:off x="632884" y="1376363"/>
            <a:ext cx="10928125" cy="396000"/>
          </a:xfrm>
          <a:solidFill>
            <a:srgbClr val="FFCC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0" bIns="0" rtlCol="0" anchor="ctr"/>
          <a:lstStyle>
            <a:lvl1pPr>
              <a:defRPr lang="de-DE" smtClean="0">
                <a:solidFill>
                  <a:schemeClr val="lt1"/>
                </a:solidFill>
                <a:ea typeface="+mn-ea"/>
                <a:cs typeface="+mn-cs"/>
              </a:defRPr>
            </a:lvl1pPr>
            <a:lvl2pPr>
              <a:defRPr lang="de-DE" smtClean="0">
                <a:solidFill>
                  <a:schemeClr val="lt1"/>
                </a:solidFill>
                <a:ea typeface="+mn-ea"/>
              </a:defRPr>
            </a:lvl2pPr>
            <a:lvl3pPr>
              <a:defRPr lang="de-DE" smtClean="0">
                <a:solidFill>
                  <a:schemeClr val="lt1"/>
                </a:solidFill>
                <a:ea typeface="+mn-ea"/>
              </a:defRPr>
            </a:lvl3pPr>
            <a:lvl4pPr>
              <a:defRPr lang="de-DE" smtClean="0">
                <a:solidFill>
                  <a:schemeClr val="lt1"/>
                </a:solidFill>
                <a:ea typeface="+mn-ea"/>
              </a:defRPr>
            </a:lvl4pPr>
            <a:lvl5pPr>
              <a:defRPr lang="de-DE">
                <a:solidFill>
                  <a:schemeClr val="lt1"/>
                </a:solidFill>
                <a:ea typeface="+mn-ea"/>
              </a:defRPr>
            </a:lvl5pPr>
          </a:lstStyle>
          <a:p>
            <a:pPr lvl="0">
              <a:spcAft>
                <a:spcPct val="0"/>
              </a:spcAft>
            </a:pPr>
            <a:r>
              <a:rPr lang="de-DE" dirty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602045835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ilhouette unten - 2 Textspalten (grü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 bwMode="gray">
          <a:xfrm>
            <a:off x="641860" y="1779195"/>
            <a:ext cx="5291467" cy="4378718"/>
          </a:xfrm>
        </p:spPr>
        <p:txBody>
          <a:bodyPr lIns="108000"/>
          <a:lstStyle>
            <a:lvl1pPr>
              <a:lnSpc>
                <a:spcPct val="100000"/>
              </a:lnSpc>
              <a:spcAft>
                <a:spcPts val="600"/>
              </a:spcAft>
              <a:defRPr/>
            </a:lvl1pPr>
            <a:lvl2pPr>
              <a:lnSpc>
                <a:spcPct val="100000"/>
              </a:lnSpc>
              <a:spcAft>
                <a:spcPts val="600"/>
              </a:spcAft>
              <a:defRPr/>
            </a:lvl2pPr>
            <a:lvl3pPr>
              <a:lnSpc>
                <a:spcPct val="100000"/>
              </a:lnSpc>
              <a:spcAft>
                <a:spcPts val="600"/>
              </a:spcAft>
              <a:defRPr/>
            </a:lvl3pPr>
            <a:lvl4pPr>
              <a:lnSpc>
                <a:spcPct val="100000"/>
              </a:lnSpc>
              <a:spcAft>
                <a:spcPts val="600"/>
              </a:spcAft>
              <a:defRPr/>
            </a:lvl4pPr>
            <a:lvl5pPr>
              <a:lnSpc>
                <a:spcPct val="100000"/>
              </a:lnSpc>
              <a:spcAft>
                <a:spcPts val="600"/>
              </a:spcAft>
              <a:defRPr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Titel der Präsentation – Name, Funktion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7F6B2DB-F8F3-430A-8621-6D32EE6DD0F8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2"/>
          </p:nvPr>
        </p:nvSpPr>
        <p:spPr>
          <a:xfrm>
            <a:off x="6273799" y="1778669"/>
            <a:ext cx="5289600" cy="4379244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800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de-DE" smtClean="0"/>
            </a:lvl1pPr>
            <a:lvl2pPr>
              <a:defRPr lang="de-DE" smtClean="0"/>
            </a:lvl2pPr>
            <a:lvl3pPr>
              <a:defRPr lang="de-DE" smtClean="0"/>
            </a:lvl3pPr>
            <a:lvl4pPr>
              <a:defRPr lang="de-DE" smtClean="0"/>
            </a:lvl4pPr>
            <a:lvl5pPr>
              <a:defRPr lang="de-DE"/>
            </a:lvl5pPr>
          </a:lstStyle>
          <a:p>
            <a:pPr lvl="0">
              <a:lnSpc>
                <a:spcPct val="100000"/>
              </a:lnSpc>
              <a:spcAft>
                <a:spcPts val="600"/>
              </a:spcAft>
            </a:pPr>
            <a:r>
              <a:rPr lang="de-DE" dirty="0"/>
              <a:t>Textmasterformat bearbeiten</a:t>
            </a:r>
          </a:p>
          <a:p>
            <a:pPr lvl="1">
              <a:lnSpc>
                <a:spcPct val="100000"/>
              </a:lnSpc>
              <a:spcAft>
                <a:spcPts val="600"/>
              </a:spcAft>
            </a:pPr>
            <a:r>
              <a:rPr lang="de-DE" dirty="0"/>
              <a:t>Zweite Ebene</a:t>
            </a:r>
          </a:p>
          <a:p>
            <a:pPr lvl="2">
              <a:lnSpc>
                <a:spcPct val="100000"/>
              </a:lnSpc>
              <a:spcAft>
                <a:spcPts val="600"/>
              </a:spcAft>
            </a:pPr>
            <a:r>
              <a:rPr lang="de-DE" dirty="0"/>
              <a:t>Dritte Ebene</a:t>
            </a:r>
          </a:p>
          <a:p>
            <a:pPr lvl="3">
              <a:lnSpc>
                <a:spcPct val="100000"/>
              </a:lnSpc>
              <a:spcAft>
                <a:spcPts val="600"/>
              </a:spcAft>
            </a:pPr>
            <a:r>
              <a:rPr lang="de-DE" dirty="0"/>
              <a:t>Vierte Ebene</a:t>
            </a:r>
          </a:p>
          <a:p>
            <a:pPr lvl="4">
              <a:lnSpc>
                <a:spcPct val="100000"/>
              </a:lnSpc>
              <a:spcAft>
                <a:spcPts val="600"/>
              </a:spcAft>
            </a:pPr>
            <a:r>
              <a:rPr lang="de-DE" dirty="0"/>
              <a:t>Fünfte Ebene</a:t>
            </a:r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13"/>
          </p:nvPr>
        </p:nvSpPr>
        <p:spPr>
          <a:xfrm>
            <a:off x="632884" y="1376363"/>
            <a:ext cx="5300443" cy="396000"/>
          </a:xfrm>
          <a:solidFill>
            <a:srgbClr val="FFCC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0" bIns="0" rtlCol="0" anchor="ctr"/>
          <a:lstStyle>
            <a:lvl1pPr>
              <a:defRPr lang="de-DE" smtClean="0">
                <a:solidFill>
                  <a:schemeClr val="lt1"/>
                </a:solidFill>
                <a:ea typeface="+mn-ea"/>
                <a:cs typeface="+mn-cs"/>
              </a:defRPr>
            </a:lvl1pPr>
            <a:lvl2pPr>
              <a:defRPr lang="de-DE" smtClean="0">
                <a:solidFill>
                  <a:schemeClr val="lt1"/>
                </a:solidFill>
                <a:ea typeface="+mn-ea"/>
              </a:defRPr>
            </a:lvl2pPr>
            <a:lvl3pPr>
              <a:defRPr lang="de-DE" smtClean="0">
                <a:solidFill>
                  <a:schemeClr val="lt1"/>
                </a:solidFill>
                <a:ea typeface="+mn-ea"/>
              </a:defRPr>
            </a:lvl3pPr>
            <a:lvl4pPr>
              <a:defRPr lang="de-DE" smtClean="0">
                <a:solidFill>
                  <a:schemeClr val="lt1"/>
                </a:solidFill>
                <a:ea typeface="+mn-ea"/>
              </a:defRPr>
            </a:lvl4pPr>
            <a:lvl5pPr>
              <a:defRPr lang="de-DE">
                <a:solidFill>
                  <a:schemeClr val="lt1"/>
                </a:solidFill>
                <a:ea typeface="+mn-ea"/>
              </a:defRPr>
            </a:lvl5pPr>
          </a:lstStyle>
          <a:p>
            <a:pPr lvl="0">
              <a:spcAft>
                <a:spcPct val="0"/>
              </a:spcAft>
            </a:pPr>
            <a:r>
              <a:rPr lang="de-DE" dirty="0"/>
              <a:t>Textmasterformat bearbeiten</a:t>
            </a:r>
          </a:p>
        </p:txBody>
      </p:sp>
      <p:sp>
        <p:nvSpPr>
          <p:cNvPr id="16" name="Textplatzhalter 14"/>
          <p:cNvSpPr>
            <a:spLocks noGrp="1"/>
          </p:cNvSpPr>
          <p:nvPr>
            <p:ph type="body" sz="quarter" idx="14"/>
          </p:nvPr>
        </p:nvSpPr>
        <p:spPr>
          <a:xfrm>
            <a:off x="6273799" y="1376363"/>
            <a:ext cx="5300443" cy="396000"/>
          </a:xfrm>
          <a:solidFill>
            <a:srgbClr val="FFCC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0" bIns="0" rtlCol="0" anchor="ctr"/>
          <a:lstStyle>
            <a:lvl1pPr>
              <a:defRPr lang="de-DE" smtClean="0">
                <a:solidFill>
                  <a:schemeClr val="lt1"/>
                </a:solidFill>
                <a:ea typeface="+mn-ea"/>
                <a:cs typeface="+mn-cs"/>
              </a:defRPr>
            </a:lvl1pPr>
            <a:lvl2pPr>
              <a:defRPr lang="de-DE" smtClean="0">
                <a:solidFill>
                  <a:schemeClr val="lt1"/>
                </a:solidFill>
                <a:ea typeface="+mn-ea"/>
              </a:defRPr>
            </a:lvl2pPr>
            <a:lvl3pPr>
              <a:defRPr lang="de-DE" smtClean="0">
                <a:solidFill>
                  <a:schemeClr val="lt1"/>
                </a:solidFill>
                <a:ea typeface="+mn-ea"/>
              </a:defRPr>
            </a:lvl3pPr>
            <a:lvl4pPr>
              <a:defRPr lang="de-DE" smtClean="0">
                <a:solidFill>
                  <a:schemeClr val="lt1"/>
                </a:solidFill>
                <a:ea typeface="+mn-ea"/>
              </a:defRPr>
            </a:lvl4pPr>
            <a:lvl5pPr>
              <a:defRPr lang="de-DE">
                <a:solidFill>
                  <a:schemeClr val="lt1"/>
                </a:solidFill>
                <a:ea typeface="+mn-ea"/>
              </a:defRPr>
            </a:lvl5pPr>
          </a:lstStyle>
          <a:p>
            <a:pPr lvl="0">
              <a:spcAft>
                <a:spcPct val="0"/>
              </a:spcAft>
            </a:pPr>
            <a:r>
              <a:rPr lang="de-DE" dirty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301324605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ruppieren 77"/>
          <p:cNvGrpSpPr/>
          <p:nvPr userDrawn="1"/>
        </p:nvGrpSpPr>
        <p:grpSpPr>
          <a:xfrm>
            <a:off x="-9675" y="0"/>
            <a:ext cx="12201923" cy="6986032"/>
            <a:chOff x="-7442" y="0"/>
            <a:chExt cx="9151442" cy="6986032"/>
          </a:xfrm>
        </p:grpSpPr>
        <p:pic>
          <p:nvPicPr>
            <p:cNvPr id="79" name="Grafik 78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48" b="331"/>
            <a:stretch/>
          </p:blipFill>
          <p:spPr>
            <a:xfrm>
              <a:off x="1" y="0"/>
              <a:ext cx="9137903" cy="68503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0" name="Textfeld 10"/>
            <p:cNvSpPr txBox="1">
              <a:spLocks noChangeArrowheads="1"/>
            </p:cNvSpPr>
            <p:nvPr/>
          </p:nvSpPr>
          <p:spPr bwMode="auto">
            <a:xfrm>
              <a:off x="3695700" y="6616700"/>
              <a:ext cx="13854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Franklin Gothic Book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Franklin Gothic Book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Franklin Gothic Book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Franklin Gothic Book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Franklin Gothic Book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charset="0"/>
                  <a:ea typeface="ＭＳ Ｐゴシック" charset="0"/>
                </a:defRPr>
              </a:lvl9pPr>
            </a:lstStyle>
            <a:p>
              <a:endParaRPr lang="de-DE"/>
            </a:p>
          </p:txBody>
        </p:sp>
        <p:sp>
          <p:nvSpPr>
            <p:cNvPr id="81" name="Rechteck 80"/>
            <p:cNvSpPr/>
            <p:nvPr userDrawn="1"/>
          </p:nvSpPr>
          <p:spPr bwMode="gray">
            <a:xfrm>
              <a:off x="0" y="6623845"/>
              <a:ext cx="9144000" cy="234155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de-DE" sz="1400" dirty="0" err="1">
                <a:solidFill>
                  <a:schemeClr val="tx1"/>
                </a:solidFill>
              </a:endParaRPr>
            </a:p>
          </p:txBody>
        </p:sp>
        <p:grpSp>
          <p:nvGrpSpPr>
            <p:cNvPr id="82" name="Gruppieren 81"/>
            <p:cNvGrpSpPr/>
            <p:nvPr userDrawn="1"/>
          </p:nvGrpSpPr>
          <p:grpSpPr>
            <a:xfrm>
              <a:off x="-7442" y="6402027"/>
              <a:ext cx="9151442" cy="225563"/>
              <a:chOff x="-7442" y="6402027"/>
              <a:chExt cx="9151442" cy="225563"/>
            </a:xfrm>
            <a:solidFill>
              <a:schemeClr val="bg1"/>
            </a:solidFill>
          </p:grpSpPr>
          <p:sp>
            <p:nvSpPr>
              <p:cNvPr id="83" name="Freeform 6"/>
              <p:cNvSpPr>
                <a:spLocks/>
              </p:cNvSpPr>
              <p:nvPr/>
            </p:nvSpPr>
            <p:spPr bwMode="auto">
              <a:xfrm>
                <a:off x="1323498" y="6602790"/>
                <a:ext cx="201944" cy="24800"/>
              </a:xfrm>
              <a:custGeom>
                <a:avLst/>
                <a:gdLst>
                  <a:gd name="T0" fmla="*/ 21 w 171"/>
                  <a:gd name="T1" fmla="*/ 0 h 21"/>
                  <a:gd name="T2" fmla="*/ 171 w 171"/>
                  <a:gd name="T3" fmla="*/ 0 h 21"/>
                  <a:gd name="T4" fmla="*/ 171 w 171"/>
                  <a:gd name="T5" fmla="*/ 21 h 21"/>
                  <a:gd name="T6" fmla="*/ 0 w 171"/>
                  <a:gd name="T7" fmla="*/ 21 h 21"/>
                  <a:gd name="T8" fmla="*/ 21 w 171"/>
                  <a:gd name="T9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1" h="21">
                    <a:moveTo>
                      <a:pt x="21" y="0"/>
                    </a:moveTo>
                    <a:lnTo>
                      <a:pt x="171" y="0"/>
                    </a:lnTo>
                    <a:lnTo>
                      <a:pt x="171" y="21"/>
                    </a:lnTo>
                    <a:lnTo>
                      <a:pt x="0" y="21"/>
                    </a:lnTo>
                    <a:lnTo>
                      <a:pt x="2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84" name="Freeform 7"/>
              <p:cNvSpPr>
                <a:spLocks noEditPoints="1"/>
              </p:cNvSpPr>
              <p:nvPr/>
            </p:nvSpPr>
            <p:spPr bwMode="auto">
              <a:xfrm>
                <a:off x="-7442" y="6528389"/>
                <a:ext cx="976653" cy="99200"/>
              </a:xfrm>
              <a:custGeom>
                <a:avLst/>
                <a:gdLst>
                  <a:gd name="T0" fmla="*/ 624 w 827"/>
                  <a:gd name="T1" fmla="*/ 51 h 84"/>
                  <a:gd name="T2" fmla="*/ 591 w 827"/>
                  <a:gd name="T3" fmla="*/ 20 h 84"/>
                  <a:gd name="T4" fmla="*/ 602 w 827"/>
                  <a:gd name="T5" fmla="*/ 20 h 84"/>
                  <a:gd name="T6" fmla="*/ 570 w 827"/>
                  <a:gd name="T7" fmla="*/ 51 h 84"/>
                  <a:gd name="T8" fmla="*/ 570 w 827"/>
                  <a:gd name="T9" fmla="*/ 20 h 84"/>
                  <a:gd name="T10" fmla="*/ 560 w 827"/>
                  <a:gd name="T11" fmla="*/ 51 h 84"/>
                  <a:gd name="T12" fmla="*/ 527 w 827"/>
                  <a:gd name="T13" fmla="*/ 20 h 84"/>
                  <a:gd name="T14" fmla="*/ 538 w 827"/>
                  <a:gd name="T15" fmla="*/ 20 h 84"/>
                  <a:gd name="T16" fmla="*/ 507 w 827"/>
                  <a:gd name="T17" fmla="*/ 51 h 84"/>
                  <a:gd name="T18" fmla="*/ 507 w 827"/>
                  <a:gd name="T19" fmla="*/ 20 h 84"/>
                  <a:gd name="T20" fmla="*/ 496 w 827"/>
                  <a:gd name="T21" fmla="*/ 51 h 84"/>
                  <a:gd name="T22" fmla="*/ 463 w 827"/>
                  <a:gd name="T23" fmla="*/ 20 h 84"/>
                  <a:gd name="T24" fmla="*/ 474 w 827"/>
                  <a:gd name="T25" fmla="*/ 20 h 84"/>
                  <a:gd name="T26" fmla="*/ 443 w 827"/>
                  <a:gd name="T27" fmla="*/ 51 h 84"/>
                  <a:gd name="T28" fmla="*/ 443 w 827"/>
                  <a:gd name="T29" fmla="*/ 20 h 84"/>
                  <a:gd name="T30" fmla="*/ 431 w 827"/>
                  <a:gd name="T31" fmla="*/ 51 h 84"/>
                  <a:gd name="T32" fmla="*/ 400 w 827"/>
                  <a:gd name="T33" fmla="*/ 20 h 84"/>
                  <a:gd name="T34" fmla="*/ 410 w 827"/>
                  <a:gd name="T35" fmla="*/ 20 h 84"/>
                  <a:gd name="T36" fmla="*/ 377 w 827"/>
                  <a:gd name="T37" fmla="*/ 51 h 84"/>
                  <a:gd name="T38" fmla="*/ 377 w 827"/>
                  <a:gd name="T39" fmla="*/ 20 h 84"/>
                  <a:gd name="T40" fmla="*/ 367 w 827"/>
                  <a:gd name="T41" fmla="*/ 51 h 84"/>
                  <a:gd name="T42" fmla="*/ 336 w 827"/>
                  <a:gd name="T43" fmla="*/ 20 h 84"/>
                  <a:gd name="T44" fmla="*/ 346 w 827"/>
                  <a:gd name="T45" fmla="*/ 20 h 84"/>
                  <a:gd name="T46" fmla="*/ 313 w 827"/>
                  <a:gd name="T47" fmla="*/ 51 h 84"/>
                  <a:gd name="T48" fmla="*/ 313 w 827"/>
                  <a:gd name="T49" fmla="*/ 20 h 84"/>
                  <a:gd name="T50" fmla="*/ 303 w 827"/>
                  <a:gd name="T51" fmla="*/ 51 h 84"/>
                  <a:gd name="T52" fmla="*/ 270 w 827"/>
                  <a:gd name="T53" fmla="*/ 20 h 84"/>
                  <a:gd name="T54" fmla="*/ 282 w 827"/>
                  <a:gd name="T55" fmla="*/ 20 h 84"/>
                  <a:gd name="T56" fmla="*/ 153 w 827"/>
                  <a:gd name="T57" fmla="*/ 0 h 84"/>
                  <a:gd name="T58" fmla="*/ 250 w 827"/>
                  <a:gd name="T59" fmla="*/ 0 h 84"/>
                  <a:gd name="T60" fmla="*/ 624 w 827"/>
                  <a:gd name="T61" fmla="*/ 0 h 84"/>
                  <a:gd name="T62" fmla="*/ 720 w 827"/>
                  <a:gd name="T63" fmla="*/ 0 h 84"/>
                  <a:gd name="T64" fmla="*/ 817 w 827"/>
                  <a:gd name="T65" fmla="*/ 0 h 84"/>
                  <a:gd name="T66" fmla="*/ 817 w 827"/>
                  <a:gd name="T67" fmla="*/ 84 h 84"/>
                  <a:gd name="T68" fmla="*/ 807 w 827"/>
                  <a:gd name="T69" fmla="*/ 84 h 84"/>
                  <a:gd name="T70" fmla="*/ 710 w 827"/>
                  <a:gd name="T71" fmla="*/ 20 h 84"/>
                  <a:gd name="T72" fmla="*/ 624 w 827"/>
                  <a:gd name="T73" fmla="*/ 63 h 84"/>
                  <a:gd name="T74" fmla="*/ 602 w 827"/>
                  <a:gd name="T75" fmla="*/ 84 h 84"/>
                  <a:gd name="T76" fmla="*/ 591 w 827"/>
                  <a:gd name="T77" fmla="*/ 84 h 84"/>
                  <a:gd name="T78" fmla="*/ 570 w 827"/>
                  <a:gd name="T79" fmla="*/ 63 h 84"/>
                  <a:gd name="T80" fmla="*/ 560 w 827"/>
                  <a:gd name="T81" fmla="*/ 63 h 84"/>
                  <a:gd name="T82" fmla="*/ 538 w 827"/>
                  <a:gd name="T83" fmla="*/ 84 h 84"/>
                  <a:gd name="T84" fmla="*/ 527 w 827"/>
                  <a:gd name="T85" fmla="*/ 84 h 84"/>
                  <a:gd name="T86" fmla="*/ 507 w 827"/>
                  <a:gd name="T87" fmla="*/ 63 h 84"/>
                  <a:gd name="T88" fmla="*/ 496 w 827"/>
                  <a:gd name="T89" fmla="*/ 63 h 84"/>
                  <a:gd name="T90" fmla="*/ 474 w 827"/>
                  <a:gd name="T91" fmla="*/ 84 h 84"/>
                  <a:gd name="T92" fmla="*/ 463 w 827"/>
                  <a:gd name="T93" fmla="*/ 84 h 84"/>
                  <a:gd name="T94" fmla="*/ 443 w 827"/>
                  <a:gd name="T95" fmla="*/ 63 h 84"/>
                  <a:gd name="T96" fmla="*/ 431 w 827"/>
                  <a:gd name="T97" fmla="*/ 63 h 84"/>
                  <a:gd name="T98" fmla="*/ 410 w 827"/>
                  <a:gd name="T99" fmla="*/ 84 h 84"/>
                  <a:gd name="T100" fmla="*/ 400 w 827"/>
                  <a:gd name="T101" fmla="*/ 84 h 84"/>
                  <a:gd name="T102" fmla="*/ 377 w 827"/>
                  <a:gd name="T103" fmla="*/ 63 h 84"/>
                  <a:gd name="T104" fmla="*/ 367 w 827"/>
                  <a:gd name="T105" fmla="*/ 63 h 84"/>
                  <a:gd name="T106" fmla="*/ 346 w 827"/>
                  <a:gd name="T107" fmla="*/ 84 h 84"/>
                  <a:gd name="T108" fmla="*/ 336 w 827"/>
                  <a:gd name="T109" fmla="*/ 84 h 84"/>
                  <a:gd name="T110" fmla="*/ 313 w 827"/>
                  <a:gd name="T111" fmla="*/ 63 h 84"/>
                  <a:gd name="T112" fmla="*/ 303 w 827"/>
                  <a:gd name="T113" fmla="*/ 63 h 84"/>
                  <a:gd name="T114" fmla="*/ 282 w 827"/>
                  <a:gd name="T115" fmla="*/ 84 h 84"/>
                  <a:gd name="T116" fmla="*/ 270 w 827"/>
                  <a:gd name="T117" fmla="*/ 84 h 84"/>
                  <a:gd name="T118" fmla="*/ 175 w 827"/>
                  <a:gd name="T119" fmla="*/ 20 h 84"/>
                  <a:gd name="T120" fmla="*/ 89 w 827"/>
                  <a:gd name="T121" fmla="*/ 20 h 84"/>
                  <a:gd name="T122" fmla="*/ 0 w 827"/>
                  <a:gd name="T123" fmla="*/ 84 h 84"/>
                  <a:gd name="T124" fmla="*/ 68 w 827"/>
                  <a:gd name="T125" fmla="*/ 10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827" h="84">
                    <a:moveTo>
                      <a:pt x="613" y="20"/>
                    </a:moveTo>
                    <a:lnTo>
                      <a:pt x="613" y="51"/>
                    </a:lnTo>
                    <a:lnTo>
                      <a:pt x="624" y="51"/>
                    </a:lnTo>
                    <a:lnTo>
                      <a:pt x="624" y="20"/>
                    </a:lnTo>
                    <a:lnTo>
                      <a:pt x="613" y="20"/>
                    </a:lnTo>
                    <a:close/>
                    <a:moveTo>
                      <a:pt x="591" y="20"/>
                    </a:moveTo>
                    <a:lnTo>
                      <a:pt x="591" y="51"/>
                    </a:lnTo>
                    <a:lnTo>
                      <a:pt x="602" y="51"/>
                    </a:lnTo>
                    <a:lnTo>
                      <a:pt x="602" y="20"/>
                    </a:lnTo>
                    <a:lnTo>
                      <a:pt x="591" y="20"/>
                    </a:lnTo>
                    <a:close/>
                    <a:moveTo>
                      <a:pt x="570" y="20"/>
                    </a:moveTo>
                    <a:lnTo>
                      <a:pt x="570" y="51"/>
                    </a:lnTo>
                    <a:lnTo>
                      <a:pt x="581" y="51"/>
                    </a:lnTo>
                    <a:lnTo>
                      <a:pt x="581" y="20"/>
                    </a:lnTo>
                    <a:lnTo>
                      <a:pt x="570" y="20"/>
                    </a:lnTo>
                    <a:close/>
                    <a:moveTo>
                      <a:pt x="548" y="20"/>
                    </a:moveTo>
                    <a:lnTo>
                      <a:pt x="548" y="51"/>
                    </a:lnTo>
                    <a:lnTo>
                      <a:pt x="560" y="51"/>
                    </a:lnTo>
                    <a:lnTo>
                      <a:pt x="560" y="20"/>
                    </a:lnTo>
                    <a:lnTo>
                      <a:pt x="548" y="20"/>
                    </a:lnTo>
                    <a:close/>
                    <a:moveTo>
                      <a:pt x="527" y="20"/>
                    </a:moveTo>
                    <a:lnTo>
                      <a:pt x="527" y="51"/>
                    </a:lnTo>
                    <a:lnTo>
                      <a:pt x="538" y="51"/>
                    </a:lnTo>
                    <a:lnTo>
                      <a:pt x="538" y="20"/>
                    </a:lnTo>
                    <a:lnTo>
                      <a:pt x="527" y="20"/>
                    </a:lnTo>
                    <a:close/>
                    <a:moveTo>
                      <a:pt x="507" y="20"/>
                    </a:moveTo>
                    <a:lnTo>
                      <a:pt x="507" y="51"/>
                    </a:lnTo>
                    <a:lnTo>
                      <a:pt x="517" y="51"/>
                    </a:lnTo>
                    <a:lnTo>
                      <a:pt x="517" y="20"/>
                    </a:lnTo>
                    <a:lnTo>
                      <a:pt x="507" y="20"/>
                    </a:lnTo>
                    <a:close/>
                    <a:moveTo>
                      <a:pt x="484" y="20"/>
                    </a:moveTo>
                    <a:lnTo>
                      <a:pt x="484" y="51"/>
                    </a:lnTo>
                    <a:lnTo>
                      <a:pt x="496" y="51"/>
                    </a:lnTo>
                    <a:lnTo>
                      <a:pt x="496" y="20"/>
                    </a:lnTo>
                    <a:lnTo>
                      <a:pt x="484" y="20"/>
                    </a:lnTo>
                    <a:close/>
                    <a:moveTo>
                      <a:pt x="463" y="20"/>
                    </a:moveTo>
                    <a:lnTo>
                      <a:pt x="463" y="51"/>
                    </a:lnTo>
                    <a:lnTo>
                      <a:pt x="474" y="51"/>
                    </a:lnTo>
                    <a:lnTo>
                      <a:pt x="474" y="20"/>
                    </a:lnTo>
                    <a:lnTo>
                      <a:pt x="463" y="20"/>
                    </a:lnTo>
                    <a:close/>
                    <a:moveTo>
                      <a:pt x="443" y="20"/>
                    </a:moveTo>
                    <a:lnTo>
                      <a:pt x="443" y="51"/>
                    </a:lnTo>
                    <a:lnTo>
                      <a:pt x="453" y="51"/>
                    </a:lnTo>
                    <a:lnTo>
                      <a:pt x="453" y="20"/>
                    </a:lnTo>
                    <a:lnTo>
                      <a:pt x="443" y="20"/>
                    </a:lnTo>
                    <a:close/>
                    <a:moveTo>
                      <a:pt x="420" y="20"/>
                    </a:moveTo>
                    <a:lnTo>
                      <a:pt x="420" y="51"/>
                    </a:lnTo>
                    <a:lnTo>
                      <a:pt x="431" y="51"/>
                    </a:lnTo>
                    <a:lnTo>
                      <a:pt x="431" y="20"/>
                    </a:lnTo>
                    <a:lnTo>
                      <a:pt x="420" y="20"/>
                    </a:lnTo>
                    <a:close/>
                    <a:moveTo>
                      <a:pt x="400" y="20"/>
                    </a:moveTo>
                    <a:lnTo>
                      <a:pt x="400" y="51"/>
                    </a:lnTo>
                    <a:lnTo>
                      <a:pt x="410" y="51"/>
                    </a:lnTo>
                    <a:lnTo>
                      <a:pt x="410" y="20"/>
                    </a:lnTo>
                    <a:lnTo>
                      <a:pt x="400" y="20"/>
                    </a:lnTo>
                    <a:close/>
                    <a:moveTo>
                      <a:pt x="377" y="20"/>
                    </a:moveTo>
                    <a:lnTo>
                      <a:pt x="377" y="51"/>
                    </a:lnTo>
                    <a:lnTo>
                      <a:pt x="389" y="51"/>
                    </a:lnTo>
                    <a:lnTo>
                      <a:pt x="389" y="20"/>
                    </a:lnTo>
                    <a:lnTo>
                      <a:pt x="377" y="20"/>
                    </a:lnTo>
                    <a:close/>
                    <a:moveTo>
                      <a:pt x="357" y="20"/>
                    </a:moveTo>
                    <a:lnTo>
                      <a:pt x="357" y="51"/>
                    </a:lnTo>
                    <a:lnTo>
                      <a:pt x="367" y="51"/>
                    </a:lnTo>
                    <a:lnTo>
                      <a:pt x="367" y="20"/>
                    </a:lnTo>
                    <a:lnTo>
                      <a:pt x="357" y="20"/>
                    </a:lnTo>
                    <a:close/>
                    <a:moveTo>
                      <a:pt x="336" y="20"/>
                    </a:moveTo>
                    <a:lnTo>
                      <a:pt x="336" y="51"/>
                    </a:lnTo>
                    <a:lnTo>
                      <a:pt x="346" y="51"/>
                    </a:lnTo>
                    <a:lnTo>
                      <a:pt x="346" y="20"/>
                    </a:lnTo>
                    <a:lnTo>
                      <a:pt x="336" y="20"/>
                    </a:lnTo>
                    <a:close/>
                    <a:moveTo>
                      <a:pt x="313" y="20"/>
                    </a:moveTo>
                    <a:lnTo>
                      <a:pt x="313" y="51"/>
                    </a:lnTo>
                    <a:lnTo>
                      <a:pt x="324" y="51"/>
                    </a:lnTo>
                    <a:lnTo>
                      <a:pt x="324" y="20"/>
                    </a:lnTo>
                    <a:lnTo>
                      <a:pt x="313" y="20"/>
                    </a:lnTo>
                    <a:close/>
                    <a:moveTo>
                      <a:pt x="293" y="20"/>
                    </a:moveTo>
                    <a:lnTo>
                      <a:pt x="293" y="51"/>
                    </a:lnTo>
                    <a:lnTo>
                      <a:pt x="303" y="51"/>
                    </a:lnTo>
                    <a:lnTo>
                      <a:pt x="303" y="20"/>
                    </a:lnTo>
                    <a:lnTo>
                      <a:pt x="293" y="20"/>
                    </a:lnTo>
                    <a:close/>
                    <a:moveTo>
                      <a:pt x="270" y="20"/>
                    </a:moveTo>
                    <a:lnTo>
                      <a:pt x="270" y="51"/>
                    </a:lnTo>
                    <a:lnTo>
                      <a:pt x="282" y="51"/>
                    </a:lnTo>
                    <a:lnTo>
                      <a:pt x="282" y="20"/>
                    </a:lnTo>
                    <a:lnTo>
                      <a:pt x="270" y="20"/>
                    </a:lnTo>
                    <a:close/>
                    <a:moveTo>
                      <a:pt x="79" y="0"/>
                    </a:moveTo>
                    <a:lnTo>
                      <a:pt x="153" y="0"/>
                    </a:lnTo>
                    <a:lnTo>
                      <a:pt x="165" y="10"/>
                    </a:lnTo>
                    <a:lnTo>
                      <a:pt x="175" y="0"/>
                    </a:lnTo>
                    <a:lnTo>
                      <a:pt x="250" y="0"/>
                    </a:lnTo>
                    <a:lnTo>
                      <a:pt x="260" y="10"/>
                    </a:lnTo>
                    <a:lnTo>
                      <a:pt x="270" y="0"/>
                    </a:lnTo>
                    <a:lnTo>
                      <a:pt x="624" y="0"/>
                    </a:lnTo>
                    <a:lnTo>
                      <a:pt x="634" y="10"/>
                    </a:lnTo>
                    <a:lnTo>
                      <a:pt x="646" y="0"/>
                    </a:lnTo>
                    <a:lnTo>
                      <a:pt x="720" y="0"/>
                    </a:lnTo>
                    <a:lnTo>
                      <a:pt x="731" y="10"/>
                    </a:lnTo>
                    <a:lnTo>
                      <a:pt x="741" y="0"/>
                    </a:lnTo>
                    <a:lnTo>
                      <a:pt x="817" y="0"/>
                    </a:lnTo>
                    <a:lnTo>
                      <a:pt x="827" y="10"/>
                    </a:lnTo>
                    <a:lnTo>
                      <a:pt x="827" y="84"/>
                    </a:lnTo>
                    <a:lnTo>
                      <a:pt x="817" y="84"/>
                    </a:lnTo>
                    <a:lnTo>
                      <a:pt x="817" y="20"/>
                    </a:lnTo>
                    <a:lnTo>
                      <a:pt x="807" y="20"/>
                    </a:lnTo>
                    <a:lnTo>
                      <a:pt x="807" y="84"/>
                    </a:lnTo>
                    <a:lnTo>
                      <a:pt x="720" y="84"/>
                    </a:lnTo>
                    <a:lnTo>
                      <a:pt x="720" y="20"/>
                    </a:lnTo>
                    <a:lnTo>
                      <a:pt x="710" y="20"/>
                    </a:lnTo>
                    <a:lnTo>
                      <a:pt x="710" y="84"/>
                    </a:lnTo>
                    <a:lnTo>
                      <a:pt x="624" y="84"/>
                    </a:lnTo>
                    <a:lnTo>
                      <a:pt x="624" y="63"/>
                    </a:lnTo>
                    <a:lnTo>
                      <a:pt x="613" y="63"/>
                    </a:lnTo>
                    <a:lnTo>
                      <a:pt x="613" y="84"/>
                    </a:lnTo>
                    <a:lnTo>
                      <a:pt x="602" y="84"/>
                    </a:lnTo>
                    <a:lnTo>
                      <a:pt x="602" y="63"/>
                    </a:lnTo>
                    <a:lnTo>
                      <a:pt x="591" y="63"/>
                    </a:lnTo>
                    <a:lnTo>
                      <a:pt x="591" y="84"/>
                    </a:lnTo>
                    <a:lnTo>
                      <a:pt x="581" y="84"/>
                    </a:lnTo>
                    <a:lnTo>
                      <a:pt x="581" y="63"/>
                    </a:lnTo>
                    <a:lnTo>
                      <a:pt x="570" y="63"/>
                    </a:lnTo>
                    <a:lnTo>
                      <a:pt x="570" y="84"/>
                    </a:lnTo>
                    <a:lnTo>
                      <a:pt x="560" y="84"/>
                    </a:lnTo>
                    <a:lnTo>
                      <a:pt x="560" y="63"/>
                    </a:lnTo>
                    <a:lnTo>
                      <a:pt x="548" y="63"/>
                    </a:lnTo>
                    <a:lnTo>
                      <a:pt x="548" y="84"/>
                    </a:lnTo>
                    <a:lnTo>
                      <a:pt x="538" y="84"/>
                    </a:lnTo>
                    <a:lnTo>
                      <a:pt x="538" y="63"/>
                    </a:lnTo>
                    <a:lnTo>
                      <a:pt x="527" y="63"/>
                    </a:lnTo>
                    <a:lnTo>
                      <a:pt x="527" y="84"/>
                    </a:lnTo>
                    <a:lnTo>
                      <a:pt x="517" y="84"/>
                    </a:lnTo>
                    <a:lnTo>
                      <a:pt x="517" y="63"/>
                    </a:lnTo>
                    <a:lnTo>
                      <a:pt x="507" y="63"/>
                    </a:lnTo>
                    <a:lnTo>
                      <a:pt x="507" y="84"/>
                    </a:lnTo>
                    <a:lnTo>
                      <a:pt x="496" y="84"/>
                    </a:lnTo>
                    <a:lnTo>
                      <a:pt x="496" y="63"/>
                    </a:lnTo>
                    <a:lnTo>
                      <a:pt x="484" y="63"/>
                    </a:lnTo>
                    <a:lnTo>
                      <a:pt x="484" y="84"/>
                    </a:lnTo>
                    <a:lnTo>
                      <a:pt x="474" y="84"/>
                    </a:lnTo>
                    <a:lnTo>
                      <a:pt x="474" y="63"/>
                    </a:lnTo>
                    <a:lnTo>
                      <a:pt x="463" y="63"/>
                    </a:lnTo>
                    <a:lnTo>
                      <a:pt x="463" y="84"/>
                    </a:lnTo>
                    <a:lnTo>
                      <a:pt x="453" y="84"/>
                    </a:lnTo>
                    <a:lnTo>
                      <a:pt x="453" y="63"/>
                    </a:lnTo>
                    <a:lnTo>
                      <a:pt x="443" y="63"/>
                    </a:lnTo>
                    <a:lnTo>
                      <a:pt x="443" y="84"/>
                    </a:lnTo>
                    <a:lnTo>
                      <a:pt x="431" y="84"/>
                    </a:lnTo>
                    <a:lnTo>
                      <a:pt x="431" y="63"/>
                    </a:lnTo>
                    <a:lnTo>
                      <a:pt x="420" y="63"/>
                    </a:lnTo>
                    <a:lnTo>
                      <a:pt x="420" y="84"/>
                    </a:lnTo>
                    <a:lnTo>
                      <a:pt x="410" y="84"/>
                    </a:lnTo>
                    <a:lnTo>
                      <a:pt x="410" y="63"/>
                    </a:lnTo>
                    <a:lnTo>
                      <a:pt x="400" y="63"/>
                    </a:lnTo>
                    <a:lnTo>
                      <a:pt x="400" y="84"/>
                    </a:lnTo>
                    <a:lnTo>
                      <a:pt x="389" y="84"/>
                    </a:lnTo>
                    <a:lnTo>
                      <a:pt x="389" y="63"/>
                    </a:lnTo>
                    <a:lnTo>
                      <a:pt x="377" y="63"/>
                    </a:lnTo>
                    <a:lnTo>
                      <a:pt x="377" y="84"/>
                    </a:lnTo>
                    <a:lnTo>
                      <a:pt x="367" y="84"/>
                    </a:lnTo>
                    <a:lnTo>
                      <a:pt x="367" y="63"/>
                    </a:lnTo>
                    <a:lnTo>
                      <a:pt x="357" y="63"/>
                    </a:lnTo>
                    <a:lnTo>
                      <a:pt x="357" y="84"/>
                    </a:lnTo>
                    <a:lnTo>
                      <a:pt x="346" y="84"/>
                    </a:lnTo>
                    <a:lnTo>
                      <a:pt x="346" y="63"/>
                    </a:lnTo>
                    <a:lnTo>
                      <a:pt x="336" y="63"/>
                    </a:lnTo>
                    <a:lnTo>
                      <a:pt x="336" y="84"/>
                    </a:lnTo>
                    <a:lnTo>
                      <a:pt x="324" y="84"/>
                    </a:lnTo>
                    <a:lnTo>
                      <a:pt x="324" y="63"/>
                    </a:lnTo>
                    <a:lnTo>
                      <a:pt x="313" y="63"/>
                    </a:lnTo>
                    <a:lnTo>
                      <a:pt x="313" y="84"/>
                    </a:lnTo>
                    <a:lnTo>
                      <a:pt x="303" y="84"/>
                    </a:lnTo>
                    <a:lnTo>
                      <a:pt x="303" y="63"/>
                    </a:lnTo>
                    <a:lnTo>
                      <a:pt x="293" y="63"/>
                    </a:lnTo>
                    <a:lnTo>
                      <a:pt x="293" y="84"/>
                    </a:lnTo>
                    <a:lnTo>
                      <a:pt x="282" y="84"/>
                    </a:lnTo>
                    <a:lnTo>
                      <a:pt x="282" y="63"/>
                    </a:lnTo>
                    <a:lnTo>
                      <a:pt x="270" y="63"/>
                    </a:lnTo>
                    <a:lnTo>
                      <a:pt x="270" y="84"/>
                    </a:lnTo>
                    <a:lnTo>
                      <a:pt x="186" y="84"/>
                    </a:lnTo>
                    <a:lnTo>
                      <a:pt x="186" y="20"/>
                    </a:lnTo>
                    <a:lnTo>
                      <a:pt x="175" y="20"/>
                    </a:lnTo>
                    <a:lnTo>
                      <a:pt x="175" y="84"/>
                    </a:lnTo>
                    <a:lnTo>
                      <a:pt x="89" y="84"/>
                    </a:lnTo>
                    <a:lnTo>
                      <a:pt x="89" y="20"/>
                    </a:lnTo>
                    <a:lnTo>
                      <a:pt x="79" y="20"/>
                    </a:lnTo>
                    <a:lnTo>
                      <a:pt x="79" y="84"/>
                    </a:lnTo>
                    <a:lnTo>
                      <a:pt x="0" y="84"/>
                    </a:lnTo>
                    <a:lnTo>
                      <a:pt x="0" y="63"/>
                    </a:lnTo>
                    <a:lnTo>
                      <a:pt x="68" y="63"/>
                    </a:lnTo>
                    <a:lnTo>
                      <a:pt x="68" y="10"/>
                    </a:lnTo>
                    <a:lnTo>
                      <a:pt x="7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85" name="Freeform 8"/>
              <p:cNvSpPr>
                <a:spLocks noEditPoints="1"/>
              </p:cNvSpPr>
              <p:nvPr/>
            </p:nvSpPr>
            <p:spPr bwMode="auto">
              <a:xfrm>
                <a:off x="2587124" y="6451627"/>
                <a:ext cx="3187407" cy="175963"/>
              </a:xfrm>
              <a:custGeom>
                <a:avLst/>
                <a:gdLst>
                  <a:gd name="T0" fmla="*/ 524 w 2699"/>
                  <a:gd name="T1" fmla="*/ 128 h 149"/>
                  <a:gd name="T2" fmla="*/ 545 w 2699"/>
                  <a:gd name="T3" fmla="*/ 106 h 149"/>
                  <a:gd name="T4" fmla="*/ 492 w 2699"/>
                  <a:gd name="T5" fmla="*/ 106 h 149"/>
                  <a:gd name="T6" fmla="*/ 512 w 2699"/>
                  <a:gd name="T7" fmla="*/ 128 h 149"/>
                  <a:gd name="T8" fmla="*/ 492 w 2699"/>
                  <a:gd name="T9" fmla="*/ 106 h 149"/>
                  <a:gd name="T10" fmla="*/ 460 w 2699"/>
                  <a:gd name="T11" fmla="*/ 128 h 149"/>
                  <a:gd name="T12" fmla="*/ 481 w 2699"/>
                  <a:gd name="T13" fmla="*/ 106 h 149"/>
                  <a:gd name="T14" fmla="*/ 428 w 2699"/>
                  <a:gd name="T15" fmla="*/ 106 h 149"/>
                  <a:gd name="T16" fmla="*/ 449 w 2699"/>
                  <a:gd name="T17" fmla="*/ 128 h 149"/>
                  <a:gd name="T18" fmla="*/ 428 w 2699"/>
                  <a:gd name="T19" fmla="*/ 106 h 149"/>
                  <a:gd name="T20" fmla="*/ 395 w 2699"/>
                  <a:gd name="T21" fmla="*/ 128 h 149"/>
                  <a:gd name="T22" fmla="*/ 417 w 2699"/>
                  <a:gd name="T23" fmla="*/ 106 h 149"/>
                  <a:gd name="T24" fmla="*/ 364 w 2699"/>
                  <a:gd name="T25" fmla="*/ 106 h 149"/>
                  <a:gd name="T26" fmla="*/ 385 w 2699"/>
                  <a:gd name="T27" fmla="*/ 128 h 149"/>
                  <a:gd name="T28" fmla="*/ 364 w 2699"/>
                  <a:gd name="T29" fmla="*/ 106 h 149"/>
                  <a:gd name="T30" fmla="*/ 331 w 2699"/>
                  <a:gd name="T31" fmla="*/ 128 h 149"/>
                  <a:gd name="T32" fmla="*/ 354 w 2699"/>
                  <a:gd name="T33" fmla="*/ 106 h 149"/>
                  <a:gd name="T34" fmla="*/ 300 w 2699"/>
                  <a:gd name="T35" fmla="*/ 106 h 149"/>
                  <a:gd name="T36" fmla="*/ 321 w 2699"/>
                  <a:gd name="T37" fmla="*/ 128 h 149"/>
                  <a:gd name="T38" fmla="*/ 300 w 2699"/>
                  <a:gd name="T39" fmla="*/ 106 h 149"/>
                  <a:gd name="T40" fmla="*/ 214 w 2699"/>
                  <a:gd name="T41" fmla="*/ 128 h 149"/>
                  <a:gd name="T42" fmla="*/ 278 w 2699"/>
                  <a:gd name="T43" fmla="*/ 106 h 149"/>
                  <a:gd name="T44" fmla="*/ 171 w 2699"/>
                  <a:gd name="T45" fmla="*/ 85 h 149"/>
                  <a:gd name="T46" fmla="*/ 192 w 2699"/>
                  <a:gd name="T47" fmla="*/ 106 h 149"/>
                  <a:gd name="T48" fmla="*/ 171 w 2699"/>
                  <a:gd name="T49" fmla="*/ 85 h 149"/>
                  <a:gd name="T50" fmla="*/ 21 w 2699"/>
                  <a:gd name="T51" fmla="*/ 106 h 149"/>
                  <a:gd name="T52" fmla="*/ 150 w 2699"/>
                  <a:gd name="T53" fmla="*/ 128 h 149"/>
                  <a:gd name="T54" fmla="*/ 128 w 2699"/>
                  <a:gd name="T55" fmla="*/ 85 h 149"/>
                  <a:gd name="T56" fmla="*/ 214 w 2699"/>
                  <a:gd name="T57" fmla="*/ 65 h 149"/>
                  <a:gd name="T58" fmla="*/ 278 w 2699"/>
                  <a:gd name="T59" fmla="*/ 85 h 149"/>
                  <a:gd name="T60" fmla="*/ 214 w 2699"/>
                  <a:gd name="T61" fmla="*/ 65 h 149"/>
                  <a:gd name="T62" fmla="*/ 21 w 2699"/>
                  <a:gd name="T63" fmla="*/ 63 h 149"/>
                  <a:gd name="T64" fmla="*/ 150 w 2699"/>
                  <a:gd name="T65" fmla="*/ 85 h 149"/>
                  <a:gd name="T66" fmla="*/ 128 w 2699"/>
                  <a:gd name="T67" fmla="*/ 43 h 149"/>
                  <a:gd name="T68" fmla="*/ 171 w 2699"/>
                  <a:gd name="T69" fmla="*/ 43 h 149"/>
                  <a:gd name="T70" fmla="*/ 192 w 2699"/>
                  <a:gd name="T71" fmla="*/ 63 h 149"/>
                  <a:gd name="T72" fmla="*/ 171 w 2699"/>
                  <a:gd name="T73" fmla="*/ 43 h 149"/>
                  <a:gd name="T74" fmla="*/ 21 w 2699"/>
                  <a:gd name="T75" fmla="*/ 0 h 149"/>
                  <a:gd name="T76" fmla="*/ 128 w 2699"/>
                  <a:gd name="T77" fmla="*/ 22 h 149"/>
                  <a:gd name="T78" fmla="*/ 150 w 2699"/>
                  <a:gd name="T79" fmla="*/ 22 h 149"/>
                  <a:gd name="T80" fmla="*/ 214 w 2699"/>
                  <a:gd name="T81" fmla="*/ 43 h 149"/>
                  <a:gd name="T82" fmla="*/ 288 w 2699"/>
                  <a:gd name="T83" fmla="*/ 65 h 149"/>
                  <a:gd name="T84" fmla="*/ 557 w 2699"/>
                  <a:gd name="T85" fmla="*/ 85 h 149"/>
                  <a:gd name="T86" fmla="*/ 663 w 2699"/>
                  <a:gd name="T87" fmla="*/ 106 h 149"/>
                  <a:gd name="T88" fmla="*/ 706 w 2699"/>
                  <a:gd name="T89" fmla="*/ 108 h 149"/>
                  <a:gd name="T90" fmla="*/ 2699 w 2699"/>
                  <a:gd name="T91" fmla="*/ 128 h 149"/>
                  <a:gd name="T92" fmla="*/ 728 w 2699"/>
                  <a:gd name="T93" fmla="*/ 149 h 149"/>
                  <a:gd name="T94" fmla="*/ 663 w 2699"/>
                  <a:gd name="T95" fmla="*/ 128 h 149"/>
                  <a:gd name="T96" fmla="*/ 557 w 2699"/>
                  <a:gd name="T97" fmla="*/ 106 h 149"/>
                  <a:gd name="T98" fmla="*/ 642 w 2699"/>
                  <a:gd name="T99" fmla="*/ 128 h 149"/>
                  <a:gd name="T100" fmla="*/ 192 w 2699"/>
                  <a:gd name="T101" fmla="*/ 149 h 149"/>
                  <a:gd name="T102" fmla="*/ 171 w 2699"/>
                  <a:gd name="T103" fmla="*/ 128 h 149"/>
                  <a:gd name="T104" fmla="*/ 150 w 2699"/>
                  <a:gd name="T105" fmla="*/ 149 h 149"/>
                  <a:gd name="T106" fmla="*/ 21 w 2699"/>
                  <a:gd name="T107" fmla="*/ 128 h 149"/>
                  <a:gd name="T108" fmla="*/ 0 w 2699"/>
                  <a:gd name="T109" fmla="*/ 14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2699" h="149">
                    <a:moveTo>
                      <a:pt x="524" y="106"/>
                    </a:moveTo>
                    <a:lnTo>
                      <a:pt x="524" y="128"/>
                    </a:lnTo>
                    <a:lnTo>
                      <a:pt x="545" y="128"/>
                    </a:lnTo>
                    <a:lnTo>
                      <a:pt x="545" y="106"/>
                    </a:lnTo>
                    <a:lnTo>
                      <a:pt x="524" y="106"/>
                    </a:lnTo>
                    <a:close/>
                    <a:moveTo>
                      <a:pt x="492" y="106"/>
                    </a:moveTo>
                    <a:lnTo>
                      <a:pt x="492" y="128"/>
                    </a:lnTo>
                    <a:lnTo>
                      <a:pt x="512" y="128"/>
                    </a:lnTo>
                    <a:lnTo>
                      <a:pt x="512" y="106"/>
                    </a:lnTo>
                    <a:lnTo>
                      <a:pt x="492" y="106"/>
                    </a:lnTo>
                    <a:close/>
                    <a:moveTo>
                      <a:pt x="460" y="106"/>
                    </a:moveTo>
                    <a:lnTo>
                      <a:pt x="460" y="128"/>
                    </a:lnTo>
                    <a:lnTo>
                      <a:pt x="481" y="128"/>
                    </a:lnTo>
                    <a:lnTo>
                      <a:pt x="481" y="106"/>
                    </a:lnTo>
                    <a:lnTo>
                      <a:pt x="460" y="106"/>
                    </a:lnTo>
                    <a:close/>
                    <a:moveTo>
                      <a:pt x="428" y="106"/>
                    </a:moveTo>
                    <a:lnTo>
                      <a:pt x="428" y="128"/>
                    </a:lnTo>
                    <a:lnTo>
                      <a:pt x="449" y="128"/>
                    </a:lnTo>
                    <a:lnTo>
                      <a:pt x="449" y="106"/>
                    </a:lnTo>
                    <a:lnTo>
                      <a:pt x="428" y="106"/>
                    </a:lnTo>
                    <a:close/>
                    <a:moveTo>
                      <a:pt x="395" y="106"/>
                    </a:moveTo>
                    <a:lnTo>
                      <a:pt x="395" y="128"/>
                    </a:lnTo>
                    <a:lnTo>
                      <a:pt x="417" y="128"/>
                    </a:lnTo>
                    <a:lnTo>
                      <a:pt x="417" y="106"/>
                    </a:lnTo>
                    <a:lnTo>
                      <a:pt x="395" y="106"/>
                    </a:lnTo>
                    <a:close/>
                    <a:moveTo>
                      <a:pt x="364" y="106"/>
                    </a:moveTo>
                    <a:lnTo>
                      <a:pt x="364" y="128"/>
                    </a:lnTo>
                    <a:lnTo>
                      <a:pt x="385" y="128"/>
                    </a:lnTo>
                    <a:lnTo>
                      <a:pt x="385" y="106"/>
                    </a:lnTo>
                    <a:lnTo>
                      <a:pt x="364" y="106"/>
                    </a:lnTo>
                    <a:close/>
                    <a:moveTo>
                      <a:pt x="331" y="106"/>
                    </a:moveTo>
                    <a:lnTo>
                      <a:pt x="331" y="128"/>
                    </a:lnTo>
                    <a:lnTo>
                      <a:pt x="354" y="128"/>
                    </a:lnTo>
                    <a:lnTo>
                      <a:pt x="354" y="106"/>
                    </a:lnTo>
                    <a:lnTo>
                      <a:pt x="331" y="106"/>
                    </a:lnTo>
                    <a:close/>
                    <a:moveTo>
                      <a:pt x="300" y="106"/>
                    </a:moveTo>
                    <a:lnTo>
                      <a:pt x="300" y="128"/>
                    </a:lnTo>
                    <a:lnTo>
                      <a:pt x="321" y="128"/>
                    </a:lnTo>
                    <a:lnTo>
                      <a:pt x="321" y="106"/>
                    </a:lnTo>
                    <a:lnTo>
                      <a:pt x="300" y="106"/>
                    </a:lnTo>
                    <a:close/>
                    <a:moveTo>
                      <a:pt x="214" y="106"/>
                    </a:moveTo>
                    <a:lnTo>
                      <a:pt x="214" y="128"/>
                    </a:lnTo>
                    <a:lnTo>
                      <a:pt x="278" y="128"/>
                    </a:lnTo>
                    <a:lnTo>
                      <a:pt x="278" y="106"/>
                    </a:lnTo>
                    <a:lnTo>
                      <a:pt x="214" y="106"/>
                    </a:lnTo>
                    <a:close/>
                    <a:moveTo>
                      <a:pt x="171" y="85"/>
                    </a:moveTo>
                    <a:lnTo>
                      <a:pt x="171" y="106"/>
                    </a:lnTo>
                    <a:lnTo>
                      <a:pt x="192" y="106"/>
                    </a:lnTo>
                    <a:lnTo>
                      <a:pt x="192" y="85"/>
                    </a:lnTo>
                    <a:lnTo>
                      <a:pt x="171" y="85"/>
                    </a:lnTo>
                    <a:close/>
                    <a:moveTo>
                      <a:pt x="21" y="85"/>
                    </a:moveTo>
                    <a:lnTo>
                      <a:pt x="21" y="106"/>
                    </a:lnTo>
                    <a:lnTo>
                      <a:pt x="128" y="106"/>
                    </a:lnTo>
                    <a:lnTo>
                      <a:pt x="150" y="128"/>
                    </a:lnTo>
                    <a:lnTo>
                      <a:pt x="150" y="106"/>
                    </a:lnTo>
                    <a:lnTo>
                      <a:pt x="128" y="85"/>
                    </a:lnTo>
                    <a:lnTo>
                      <a:pt x="21" y="85"/>
                    </a:lnTo>
                    <a:close/>
                    <a:moveTo>
                      <a:pt x="214" y="65"/>
                    </a:moveTo>
                    <a:lnTo>
                      <a:pt x="214" y="85"/>
                    </a:lnTo>
                    <a:lnTo>
                      <a:pt x="278" y="85"/>
                    </a:lnTo>
                    <a:lnTo>
                      <a:pt x="278" y="65"/>
                    </a:lnTo>
                    <a:lnTo>
                      <a:pt x="214" y="65"/>
                    </a:lnTo>
                    <a:close/>
                    <a:moveTo>
                      <a:pt x="21" y="43"/>
                    </a:moveTo>
                    <a:lnTo>
                      <a:pt x="21" y="63"/>
                    </a:lnTo>
                    <a:lnTo>
                      <a:pt x="128" y="63"/>
                    </a:lnTo>
                    <a:lnTo>
                      <a:pt x="150" y="85"/>
                    </a:lnTo>
                    <a:lnTo>
                      <a:pt x="150" y="63"/>
                    </a:lnTo>
                    <a:lnTo>
                      <a:pt x="128" y="43"/>
                    </a:lnTo>
                    <a:lnTo>
                      <a:pt x="21" y="43"/>
                    </a:lnTo>
                    <a:close/>
                    <a:moveTo>
                      <a:pt x="171" y="43"/>
                    </a:moveTo>
                    <a:lnTo>
                      <a:pt x="171" y="63"/>
                    </a:lnTo>
                    <a:lnTo>
                      <a:pt x="192" y="63"/>
                    </a:lnTo>
                    <a:lnTo>
                      <a:pt x="192" y="43"/>
                    </a:lnTo>
                    <a:lnTo>
                      <a:pt x="171" y="43"/>
                    </a:lnTo>
                    <a:close/>
                    <a:moveTo>
                      <a:pt x="0" y="0"/>
                    </a:moveTo>
                    <a:lnTo>
                      <a:pt x="21" y="0"/>
                    </a:lnTo>
                    <a:lnTo>
                      <a:pt x="21" y="22"/>
                    </a:lnTo>
                    <a:lnTo>
                      <a:pt x="128" y="22"/>
                    </a:lnTo>
                    <a:lnTo>
                      <a:pt x="150" y="43"/>
                    </a:lnTo>
                    <a:lnTo>
                      <a:pt x="150" y="22"/>
                    </a:lnTo>
                    <a:lnTo>
                      <a:pt x="214" y="22"/>
                    </a:lnTo>
                    <a:lnTo>
                      <a:pt x="214" y="43"/>
                    </a:lnTo>
                    <a:lnTo>
                      <a:pt x="288" y="43"/>
                    </a:lnTo>
                    <a:lnTo>
                      <a:pt x="288" y="65"/>
                    </a:lnTo>
                    <a:lnTo>
                      <a:pt x="557" y="65"/>
                    </a:lnTo>
                    <a:lnTo>
                      <a:pt x="557" y="85"/>
                    </a:lnTo>
                    <a:lnTo>
                      <a:pt x="642" y="85"/>
                    </a:lnTo>
                    <a:lnTo>
                      <a:pt x="663" y="106"/>
                    </a:lnTo>
                    <a:lnTo>
                      <a:pt x="706" y="106"/>
                    </a:lnTo>
                    <a:lnTo>
                      <a:pt x="706" y="108"/>
                    </a:lnTo>
                    <a:lnTo>
                      <a:pt x="728" y="128"/>
                    </a:lnTo>
                    <a:lnTo>
                      <a:pt x="2699" y="128"/>
                    </a:lnTo>
                    <a:lnTo>
                      <a:pt x="2699" y="149"/>
                    </a:lnTo>
                    <a:lnTo>
                      <a:pt x="728" y="149"/>
                    </a:lnTo>
                    <a:lnTo>
                      <a:pt x="706" y="128"/>
                    </a:lnTo>
                    <a:lnTo>
                      <a:pt x="663" y="128"/>
                    </a:lnTo>
                    <a:lnTo>
                      <a:pt x="642" y="106"/>
                    </a:lnTo>
                    <a:lnTo>
                      <a:pt x="557" y="106"/>
                    </a:lnTo>
                    <a:lnTo>
                      <a:pt x="557" y="128"/>
                    </a:lnTo>
                    <a:lnTo>
                      <a:pt x="642" y="128"/>
                    </a:lnTo>
                    <a:lnTo>
                      <a:pt x="663" y="149"/>
                    </a:lnTo>
                    <a:lnTo>
                      <a:pt x="192" y="149"/>
                    </a:lnTo>
                    <a:lnTo>
                      <a:pt x="192" y="128"/>
                    </a:lnTo>
                    <a:lnTo>
                      <a:pt x="171" y="128"/>
                    </a:lnTo>
                    <a:lnTo>
                      <a:pt x="171" y="149"/>
                    </a:lnTo>
                    <a:lnTo>
                      <a:pt x="150" y="149"/>
                    </a:lnTo>
                    <a:lnTo>
                      <a:pt x="128" y="128"/>
                    </a:lnTo>
                    <a:lnTo>
                      <a:pt x="21" y="128"/>
                    </a:lnTo>
                    <a:lnTo>
                      <a:pt x="21" y="149"/>
                    </a:lnTo>
                    <a:lnTo>
                      <a:pt x="0" y="149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86" name="Freeform 9"/>
              <p:cNvSpPr>
                <a:spLocks noEditPoints="1"/>
              </p:cNvSpPr>
              <p:nvPr/>
            </p:nvSpPr>
            <p:spPr bwMode="auto">
              <a:xfrm>
                <a:off x="2208036" y="6426827"/>
                <a:ext cx="353107" cy="200763"/>
              </a:xfrm>
              <a:custGeom>
                <a:avLst/>
                <a:gdLst>
                  <a:gd name="T0" fmla="*/ 171 w 299"/>
                  <a:gd name="T1" fmla="*/ 106 h 170"/>
                  <a:gd name="T2" fmla="*/ 171 w 299"/>
                  <a:gd name="T3" fmla="*/ 127 h 170"/>
                  <a:gd name="T4" fmla="*/ 193 w 299"/>
                  <a:gd name="T5" fmla="*/ 127 h 170"/>
                  <a:gd name="T6" fmla="*/ 193 w 299"/>
                  <a:gd name="T7" fmla="*/ 106 h 170"/>
                  <a:gd name="T8" fmla="*/ 171 w 299"/>
                  <a:gd name="T9" fmla="*/ 106 h 170"/>
                  <a:gd name="T10" fmla="*/ 21 w 299"/>
                  <a:gd name="T11" fmla="*/ 86 h 170"/>
                  <a:gd name="T12" fmla="*/ 21 w 299"/>
                  <a:gd name="T13" fmla="*/ 106 h 170"/>
                  <a:gd name="T14" fmla="*/ 128 w 299"/>
                  <a:gd name="T15" fmla="*/ 106 h 170"/>
                  <a:gd name="T16" fmla="*/ 150 w 299"/>
                  <a:gd name="T17" fmla="*/ 127 h 170"/>
                  <a:gd name="T18" fmla="*/ 150 w 299"/>
                  <a:gd name="T19" fmla="*/ 106 h 170"/>
                  <a:gd name="T20" fmla="*/ 128 w 299"/>
                  <a:gd name="T21" fmla="*/ 86 h 170"/>
                  <a:gd name="T22" fmla="*/ 21 w 299"/>
                  <a:gd name="T23" fmla="*/ 86 h 170"/>
                  <a:gd name="T24" fmla="*/ 171 w 299"/>
                  <a:gd name="T25" fmla="*/ 64 h 170"/>
                  <a:gd name="T26" fmla="*/ 171 w 299"/>
                  <a:gd name="T27" fmla="*/ 86 h 170"/>
                  <a:gd name="T28" fmla="*/ 193 w 299"/>
                  <a:gd name="T29" fmla="*/ 86 h 170"/>
                  <a:gd name="T30" fmla="*/ 193 w 299"/>
                  <a:gd name="T31" fmla="*/ 64 h 170"/>
                  <a:gd name="T32" fmla="*/ 171 w 299"/>
                  <a:gd name="T33" fmla="*/ 64 h 170"/>
                  <a:gd name="T34" fmla="*/ 21 w 299"/>
                  <a:gd name="T35" fmla="*/ 43 h 170"/>
                  <a:gd name="T36" fmla="*/ 21 w 299"/>
                  <a:gd name="T37" fmla="*/ 64 h 170"/>
                  <a:gd name="T38" fmla="*/ 128 w 299"/>
                  <a:gd name="T39" fmla="*/ 64 h 170"/>
                  <a:gd name="T40" fmla="*/ 150 w 299"/>
                  <a:gd name="T41" fmla="*/ 84 h 170"/>
                  <a:gd name="T42" fmla="*/ 150 w 299"/>
                  <a:gd name="T43" fmla="*/ 64 h 170"/>
                  <a:gd name="T44" fmla="*/ 128 w 299"/>
                  <a:gd name="T45" fmla="*/ 43 h 170"/>
                  <a:gd name="T46" fmla="*/ 21 w 299"/>
                  <a:gd name="T47" fmla="*/ 43 h 170"/>
                  <a:gd name="T48" fmla="*/ 0 w 299"/>
                  <a:gd name="T49" fmla="*/ 0 h 170"/>
                  <a:gd name="T50" fmla="*/ 21 w 299"/>
                  <a:gd name="T51" fmla="*/ 0 h 170"/>
                  <a:gd name="T52" fmla="*/ 21 w 299"/>
                  <a:gd name="T53" fmla="*/ 21 h 170"/>
                  <a:gd name="T54" fmla="*/ 128 w 299"/>
                  <a:gd name="T55" fmla="*/ 21 h 170"/>
                  <a:gd name="T56" fmla="*/ 150 w 299"/>
                  <a:gd name="T57" fmla="*/ 43 h 170"/>
                  <a:gd name="T58" fmla="*/ 150 w 299"/>
                  <a:gd name="T59" fmla="*/ 21 h 170"/>
                  <a:gd name="T60" fmla="*/ 214 w 299"/>
                  <a:gd name="T61" fmla="*/ 21 h 170"/>
                  <a:gd name="T62" fmla="*/ 214 w 299"/>
                  <a:gd name="T63" fmla="*/ 43 h 170"/>
                  <a:gd name="T64" fmla="*/ 299 w 299"/>
                  <a:gd name="T65" fmla="*/ 43 h 170"/>
                  <a:gd name="T66" fmla="*/ 299 w 299"/>
                  <a:gd name="T67" fmla="*/ 64 h 170"/>
                  <a:gd name="T68" fmla="*/ 214 w 299"/>
                  <a:gd name="T69" fmla="*/ 64 h 170"/>
                  <a:gd name="T70" fmla="*/ 214 w 299"/>
                  <a:gd name="T71" fmla="*/ 84 h 170"/>
                  <a:gd name="T72" fmla="*/ 299 w 299"/>
                  <a:gd name="T73" fmla="*/ 84 h 170"/>
                  <a:gd name="T74" fmla="*/ 299 w 299"/>
                  <a:gd name="T75" fmla="*/ 106 h 170"/>
                  <a:gd name="T76" fmla="*/ 214 w 299"/>
                  <a:gd name="T77" fmla="*/ 106 h 170"/>
                  <a:gd name="T78" fmla="*/ 214 w 299"/>
                  <a:gd name="T79" fmla="*/ 127 h 170"/>
                  <a:gd name="T80" fmla="*/ 299 w 299"/>
                  <a:gd name="T81" fmla="*/ 127 h 170"/>
                  <a:gd name="T82" fmla="*/ 299 w 299"/>
                  <a:gd name="T83" fmla="*/ 149 h 170"/>
                  <a:gd name="T84" fmla="*/ 214 w 299"/>
                  <a:gd name="T85" fmla="*/ 149 h 170"/>
                  <a:gd name="T86" fmla="*/ 214 w 299"/>
                  <a:gd name="T87" fmla="*/ 170 h 170"/>
                  <a:gd name="T88" fmla="*/ 193 w 299"/>
                  <a:gd name="T89" fmla="*/ 170 h 170"/>
                  <a:gd name="T90" fmla="*/ 193 w 299"/>
                  <a:gd name="T91" fmla="*/ 149 h 170"/>
                  <a:gd name="T92" fmla="*/ 171 w 299"/>
                  <a:gd name="T93" fmla="*/ 149 h 170"/>
                  <a:gd name="T94" fmla="*/ 171 w 299"/>
                  <a:gd name="T95" fmla="*/ 170 h 170"/>
                  <a:gd name="T96" fmla="*/ 150 w 299"/>
                  <a:gd name="T97" fmla="*/ 170 h 170"/>
                  <a:gd name="T98" fmla="*/ 150 w 299"/>
                  <a:gd name="T99" fmla="*/ 149 h 170"/>
                  <a:gd name="T100" fmla="*/ 128 w 299"/>
                  <a:gd name="T101" fmla="*/ 127 h 170"/>
                  <a:gd name="T102" fmla="*/ 21 w 299"/>
                  <a:gd name="T103" fmla="*/ 127 h 170"/>
                  <a:gd name="T104" fmla="*/ 21 w 299"/>
                  <a:gd name="T105" fmla="*/ 149 h 170"/>
                  <a:gd name="T106" fmla="*/ 128 w 299"/>
                  <a:gd name="T107" fmla="*/ 149 h 170"/>
                  <a:gd name="T108" fmla="*/ 150 w 299"/>
                  <a:gd name="T109" fmla="*/ 170 h 170"/>
                  <a:gd name="T110" fmla="*/ 0 w 299"/>
                  <a:gd name="T111" fmla="*/ 170 h 170"/>
                  <a:gd name="T112" fmla="*/ 0 w 299"/>
                  <a:gd name="T113" fmla="*/ 0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299" h="170">
                    <a:moveTo>
                      <a:pt x="171" y="106"/>
                    </a:moveTo>
                    <a:lnTo>
                      <a:pt x="171" y="127"/>
                    </a:lnTo>
                    <a:lnTo>
                      <a:pt x="193" y="127"/>
                    </a:lnTo>
                    <a:lnTo>
                      <a:pt x="193" y="106"/>
                    </a:lnTo>
                    <a:lnTo>
                      <a:pt x="171" y="106"/>
                    </a:lnTo>
                    <a:close/>
                    <a:moveTo>
                      <a:pt x="21" y="86"/>
                    </a:moveTo>
                    <a:lnTo>
                      <a:pt x="21" y="106"/>
                    </a:lnTo>
                    <a:lnTo>
                      <a:pt x="128" y="106"/>
                    </a:lnTo>
                    <a:lnTo>
                      <a:pt x="150" y="127"/>
                    </a:lnTo>
                    <a:lnTo>
                      <a:pt x="150" y="106"/>
                    </a:lnTo>
                    <a:lnTo>
                      <a:pt x="128" y="86"/>
                    </a:lnTo>
                    <a:lnTo>
                      <a:pt x="21" y="86"/>
                    </a:lnTo>
                    <a:close/>
                    <a:moveTo>
                      <a:pt x="171" y="64"/>
                    </a:moveTo>
                    <a:lnTo>
                      <a:pt x="171" y="86"/>
                    </a:lnTo>
                    <a:lnTo>
                      <a:pt x="193" y="86"/>
                    </a:lnTo>
                    <a:lnTo>
                      <a:pt x="193" y="64"/>
                    </a:lnTo>
                    <a:lnTo>
                      <a:pt x="171" y="64"/>
                    </a:lnTo>
                    <a:close/>
                    <a:moveTo>
                      <a:pt x="21" y="43"/>
                    </a:moveTo>
                    <a:lnTo>
                      <a:pt x="21" y="64"/>
                    </a:lnTo>
                    <a:lnTo>
                      <a:pt x="128" y="64"/>
                    </a:lnTo>
                    <a:lnTo>
                      <a:pt x="150" y="84"/>
                    </a:lnTo>
                    <a:lnTo>
                      <a:pt x="150" y="64"/>
                    </a:lnTo>
                    <a:lnTo>
                      <a:pt x="128" y="43"/>
                    </a:lnTo>
                    <a:lnTo>
                      <a:pt x="21" y="43"/>
                    </a:lnTo>
                    <a:close/>
                    <a:moveTo>
                      <a:pt x="0" y="0"/>
                    </a:moveTo>
                    <a:lnTo>
                      <a:pt x="21" y="0"/>
                    </a:lnTo>
                    <a:lnTo>
                      <a:pt x="21" y="21"/>
                    </a:lnTo>
                    <a:lnTo>
                      <a:pt x="128" y="21"/>
                    </a:lnTo>
                    <a:lnTo>
                      <a:pt x="150" y="43"/>
                    </a:lnTo>
                    <a:lnTo>
                      <a:pt x="150" y="21"/>
                    </a:lnTo>
                    <a:lnTo>
                      <a:pt x="214" y="21"/>
                    </a:lnTo>
                    <a:lnTo>
                      <a:pt x="214" y="43"/>
                    </a:lnTo>
                    <a:lnTo>
                      <a:pt x="299" y="43"/>
                    </a:lnTo>
                    <a:lnTo>
                      <a:pt x="299" y="64"/>
                    </a:lnTo>
                    <a:lnTo>
                      <a:pt x="214" y="64"/>
                    </a:lnTo>
                    <a:lnTo>
                      <a:pt x="214" y="84"/>
                    </a:lnTo>
                    <a:lnTo>
                      <a:pt x="299" y="84"/>
                    </a:lnTo>
                    <a:lnTo>
                      <a:pt x="299" y="106"/>
                    </a:lnTo>
                    <a:lnTo>
                      <a:pt x="214" y="106"/>
                    </a:lnTo>
                    <a:lnTo>
                      <a:pt x="214" y="127"/>
                    </a:lnTo>
                    <a:lnTo>
                      <a:pt x="299" y="127"/>
                    </a:lnTo>
                    <a:lnTo>
                      <a:pt x="299" y="149"/>
                    </a:lnTo>
                    <a:lnTo>
                      <a:pt x="214" y="149"/>
                    </a:lnTo>
                    <a:lnTo>
                      <a:pt x="214" y="170"/>
                    </a:lnTo>
                    <a:lnTo>
                      <a:pt x="193" y="170"/>
                    </a:lnTo>
                    <a:lnTo>
                      <a:pt x="193" y="149"/>
                    </a:lnTo>
                    <a:lnTo>
                      <a:pt x="171" y="149"/>
                    </a:lnTo>
                    <a:lnTo>
                      <a:pt x="171" y="170"/>
                    </a:lnTo>
                    <a:lnTo>
                      <a:pt x="150" y="170"/>
                    </a:lnTo>
                    <a:lnTo>
                      <a:pt x="150" y="149"/>
                    </a:lnTo>
                    <a:lnTo>
                      <a:pt x="128" y="127"/>
                    </a:lnTo>
                    <a:lnTo>
                      <a:pt x="21" y="127"/>
                    </a:lnTo>
                    <a:lnTo>
                      <a:pt x="21" y="149"/>
                    </a:lnTo>
                    <a:lnTo>
                      <a:pt x="128" y="149"/>
                    </a:lnTo>
                    <a:lnTo>
                      <a:pt x="150" y="170"/>
                    </a:lnTo>
                    <a:lnTo>
                      <a:pt x="0" y="17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87" name="Freeform 10"/>
              <p:cNvSpPr>
                <a:spLocks noEditPoints="1"/>
              </p:cNvSpPr>
              <p:nvPr/>
            </p:nvSpPr>
            <p:spPr bwMode="auto">
              <a:xfrm>
                <a:off x="1538433" y="6502408"/>
                <a:ext cx="655432" cy="125181"/>
              </a:xfrm>
              <a:custGeom>
                <a:avLst/>
                <a:gdLst>
                  <a:gd name="T0" fmla="*/ 545 w 555"/>
                  <a:gd name="T1" fmla="*/ 96 h 106"/>
                  <a:gd name="T2" fmla="*/ 491 w 555"/>
                  <a:gd name="T3" fmla="*/ 63 h 106"/>
                  <a:gd name="T4" fmla="*/ 514 w 555"/>
                  <a:gd name="T5" fmla="*/ 63 h 106"/>
                  <a:gd name="T6" fmla="*/ 460 w 555"/>
                  <a:gd name="T7" fmla="*/ 96 h 106"/>
                  <a:gd name="T8" fmla="*/ 460 w 555"/>
                  <a:gd name="T9" fmla="*/ 63 h 106"/>
                  <a:gd name="T10" fmla="*/ 450 w 555"/>
                  <a:gd name="T11" fmla="*/ 96 h 106"/>
                  <a:gd name="T12" fmla="*/ 396 w 555"/>
                  <a:gd name="T13" fmla="*/ 63 h 106"/>
                  <a:gd name="T14" fmla="*/ 417 w 555"/>
                  <a:gd name="T15" fmla="*/ 63 h 106"/>
                  <a:gd name="T16" fmla="*/ 364 w 555"/>
                  <a:gd name="T17" fmla="*/ 96 h 106"/>
                  <a:gd name="T18" fmla="*/ 364 w 555"/>
                  <a:gd name="T19" fmla="*/ 63 h 106"/>
                  <a:gd name="T20" fmla="*/ 353 w 555"/>
                  <a:gd name="T21" fmla="*/ 96 h 106"/>
                  <a:gd name="T22" fmla="*/ 300 w 555"/>
                  <a:gd name="T23" fmla="*/ 63 h 106"/>
                  <a:gd name="T24" fmla="*/ 321 w 555"/>
                  <a:gd name="T25" fmla="*/ 63 h 106"/>
                  <a:gd name="T26" fmla="*/ 267 w 555"/>
                  <a:gd name="T27" fmla="*/ 96 h 106"/>
                  <a:gd name="T28" fmla="*/ 267 w 555"/>
                  <a:gd name="T29" fmla="*/ 63 h 106"/>
                  <a:gd name="T30" fmla="*/ 257 w 555"/>
                  <a:gd name="T31" fmla="*/ 96 h 106"/>
                  <a:gd name="T32" fmla="*/ 203 w 555"/>
                  <a:gd name="T33" fmla="*/ 63 h 106"/>
                  <a:gd name="T34" fmla="*/ 224 w 555"/>
                  <a:gd name="T35" fmla="*/ 63 h 106"/>
                  <a:gd name="T36" fmla="*/ 171 w 555"/>
                  <a:gd name="T37" fmla="*/ 96 h 106"/>
                  <a:gd name="T38" fmla="*/ 171 w 555"/>
                  <a:gd name="T39" fmla="*/ 63 h 106"/>
                  <a:gd name="T40" fmla="*/ 160 w 555"/>
                  <a:gd name="T41" fmla="*/ 96 h 106"/>
                  <a:gd name="T42" fmla="*/ 107 w 555"/>
                  <a:gd name="T43" fmla="*/ 63 h 106"/>
                  <a:gd name="T44" fmla="*/ 127 w 555"/>
                  <a:gd name="T45" fmla="*/ 63 h 106"/>
                  <a:gd name="T46" fmla="*/ 74 w 555"/>
                  <a:gd name="T47" fmla="*/ 96 h 106"/>
                  <a:gd name="T48" fmla="*/ 74 w 555"/>
                  <a:gd name="T49" fmla="*/ 63 h 106"/>
                  <a:gd name="T50" fmla="*/ 64 w 555"/>
                  <a:gd name="T51" fmla="*/ 96 h 106"/>
                  <a:gd name="T52" fmla="*/ 10 w 555"/>
                  <a:gd name="T53" fmla="*/ 63 h 106"/>
                  <a:gd name="T54" fmla="*/ 32 w 555"/>
                  <a:gd name="T55" fmla="*/ 63 h 106"/>
                  <a:gd name="T56" fmla="*/ 524 w 555"/>
                  <a:gd name="T57" fmla="*/ 53 h 106"/>
                  <a:gd name="T58" fmla="*/ 524 w 555"/>
                  <a:gd name="T59" fmla="*/ 22 h 106"/>
                  <a:gd name="T60" fmla="*/ 514 w 555"/>
                  <a:gd name="T61" fmla="*/ 53 h 106"/>
                  <a:gd name="T62" fmla="*/ 460 w 555"/>
                  <a:gd name="T63" fmla="*/ 22 h 106"/>
                  <a:gd name="T64" fmla="*/ 481 w 555"/>
                  <a:gd name="T65" fmla="*/ 22 h 106"/>
                  <a:gd name="T66" fmla="*/ 427 w 555"/>
                  <a:gd name="T67" fmla="*/ 53 h 106"/>
                  <a:gd name="T68" fmla="*/ 427 w 555"/>
                  <a:gd name="T69" fmla="*/ 22 h 106"/>
                  <a:gd name="T70" fmla="*/ 417 w 555"/>
                  <a:gd name="T71" fmla="*/ 53 h 106"/>
                  <a:gd name="T72" fmla="*/ 364 w 555"/>
                  <a:gd name="T73" fmla="*/ 22 h 106"/>
                  <a:gd name="T74" fmla="*/ 384 w 555"/>
                  <a:gd name="T75" fmla="*/ 22 h 106"/>
                  <a:gd name="T76" fmla="*/ 331 w 555"/>
                  <a:gd name="T77" fmla="*/ 53 h 106"/>
                  <a:gd name="T78" fmla="*/ 331 w 555"/>
                  <a:gd name="T79" fmla="*/ 22 h 106"/>
                  <a:gd name="T80" fmla="*/ 321 w 555"/>
                  <a:gd name="T81" fmla="*/ 53 h 106"/>
                  <a:gd name="T82" fmla="*/ 267 w 555"/>
                  <a:gd name="T83" fmla="*/ 22 h 106"/>
                  <a:gd name="T84" fmla="*/ 289 w 555"/>
                  <a:gd name="T85" fmla="*/ 22 h 106"/>
                  <a:gd name="T86" fmla="*/ 236 w 555"/>
                  <a:gd name="T87" fmla="*/ 53 h 106"/>
                  <a:gd name="T88" fmla="*/ 236 w 555"/>
                  <a:gd name="T89" fmla="*/ 22 h 106"/>
                  <a:gd name="T90" fmla="*/ 224 w 555"/>
                  <a:gd name="T91" fmla="*/ 53 h 106"/>
                  <a:gd name="T92" fmla="*/ 171 w 555"/>
                  <a:gd name="T93" fmla="*/ 22 h 106"/>
                  <a:gd name="T94" fmla="*/ 193 w 555"/>
                  <a:gd name="T95" fmla="*/ 22 h 106"/>
                  <a:gd name="T96" fmla="*/ 139 w 555"/>
                  <a:gd name="T97" fmla="*/ 53 h 106"/>
                  <a:gd name="T98" fmla="*/ 139 w 555"/>
                  <a:gd name="T99" fmla="*/ 22 h 106"/>
                  <a:gd name="T100" fmla="*/ 127 w 555"/>
                  <a:gd name="T101" fmla="*/ 53 h 106"/>
                  <a:gd name="T102" fmla="*/ 74 w 555"/>
                  <a:gd name="T103" fmla="*/ 22 h 106"/>
                  <a:gd name="T104" fmla="*/ 96 w 555"/>
                  <a:gd name="T105" fmla="*/ 22 h 106"/>
                  <a:gd name="T106" fmla="*/ 43 w 555"/>
                  <a:gd name="T107" fmla="*/ 53 h 106"/>
                  <a:gd name="T108" fmla="*/ 43 w 555"/>
                  <a:gd name="T109" fmla="*/ 22 h 106"/>
                  <a:gd name="T110" fmla="*/ 32 w 555"/>
                  <a:gd name="T111" fmla="*/ 53 h 106"/>
                  <a:gd name="T112" fmla="*/ 0 w 555"/>
                  <a:gd name="T113" fmla="*/ 0 h 106"/>
                  <a:gd name="T114" fmla="*/ 0 w 555"/>
                  <a:gd name="T115" fmla="*/ 106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555" h="106">
                    <a:moveTo>
                      <a:pt x="524" y="63"/>
                    </a:moveTo>
                    <a:lnTo>
                      <a:pt x="524" y="96"/>
                    </a:lnTo>
                    <a:lnTo>
                      <a:pt x="545" y="96"/>
                    </a:lnTo>
                    <a:lnTo>
                      <a:pt x="545" y="63"/>
                    </a:lnTo>
                    <a:lnTo>
                      <a:pt x="524" y="63"/>
                    </a:lnTo>
                    <a:close/>
                    <a:moveTo>
                      <a:pt x="491" y="63"/>
                    </a:moveTo>
                    <a:lnTo>
                      <a:pt x="491" y="96"/>
                    </a:lnTo>
                    <a:lnTo>
                      <a:pt x="514" y="96"/>
                    </a:lnTo>
                    <a:lnTo>
                      <a:pt x="514" y="63"/>
                    </a:lnTo>
                    <a:lnTo>
                      <a:pt x="491" y="63"/>
                    </a:lnTo>
                    <a:close/>
                    <a:moveTo>
                      <a:pt x="460" y="63"/>
                    </a:moveTo>
                    <a:lnTo>
                      <a:pt x="460" y="96"/>
                    </a:lnTo>
                    <a:lnTo>
                      <a:pt x="481" y="96"/>
                    </a:lnTo>
                    <a:lnTo>
                      <a:pt x="481" y="63"/>
                    </a:lnTo>
                    <a:lnTo>
                      <a:pt x="460" y="63"/>
                    </a:lnTo>
                    <a:close/>
                    <a:moveTo>
                      <a:pt x="427" y="63"/>
                    </a:moveTo>
                    <a:lnTo>
                      <a:pt x="427" y="96"/>
                    </a:lnTo>
                    <a:lnTo>
                      <a:pt x="450" y="96"/>
                    </a:lnTo>
                    <a:lnTo>
                      <a:pt x="450" y="63"/>
                    </a:lnTo>
                    <a:lnTo>
                      <a:pt x="427" y="63"/>
                    </a:lnTo>
                    <a:close/>
                    <a:moveTo>
                      <a:pt x="396" y="63"/>
                    </a:moveTo>
                    <a:lnTo>
                      <a:pt x="396" y="96"/>
                    </a:lnTo>
                    <a:lnTo>
                      <a:pt x="417" y="96"/>
                    </a:lnTo>
                    <a:lnTo>
                      <a:pt x="417" y="63"/>
                    </a:lnTo>
                    <a:lnTo>
                      <a:pt x="396" y="63"/>
                    </a:lnTo>
                    <a:close/>
                    <a:moveTo>
                      <a:pt x="364" y="63"/>
                    </a:moveTo>
                    <a:lnTo>
                      <a:pt x="364" y="96"/>
                    </a:lnTo>
                    <a:lnTo>
                      <a:pt x="384" y="96"/>
                    </a:lnTo>
                    <a:lnTo>
                      <a:pt x="384" y="63"/>
                    </a:lnTo>
                    <a:lnTo>
                      <a:pt x="364" y="63"/>
                    </a:lnTo>
                    <a:close/>
                    <a:moveTo>
                      <a:pt x="331" y="63"/>
                    </a:moveTo>
                    <a:lnTo>
                      <a:pt x="331" y="96"/>
                    </a:lnTo>
                    <a:lnTo>
                      <a:pt x="353" y="96"/>
                    </a:lnTo>
                    <a:lnTo>
                      <a:pt x="353" y="63"/>
                    </a:lnTo>
                    <a:lnTo>
                      <a:pt x="331" y="63"/>
                    </a:lnTo>
                    <a:close/>
                    <a:moveTo>
                      <a:pt x="300" y="63"/>
                    </a:moveTo>
                    <a:lnTo>
                      <a:pt x="300" y="96"/>
                    </a:lnTo>
                    <a:lnTo>
                      <a:pt x="321" y="96"/>
                    </a:lnTo>
                    <a:lnTo>
                      <a:pt x="321" y="63"/>
                    </a:lnTo>
                    <a:lnTo>
                      <a:pt x="300" y="63"/>
                    </a:lnTo>
                    <a:close/>
                    <a:moveTo>
                      <a:pt x="267" y="63"/>
                    </a:moveTo>
                    <a:lnTo>
                      <a:pt x="267" y="96"/>
                    </a:lnTo>
                    <a:lnTo>
                      <a:pt x="289" y="96"/>
                    </a:lnTo>
                    <a:lnTo>
                      <a:pt x="289" y="63"/>
                    </a:lnTo>
                    <a:lnTo>
                      <a:pt x="267" y="63"/>
                    </a:lnTo>
                    <a:close/>
                    <a:moveTo>
                      <a:pt x="236" y="63"/>
                    </a:moveTo>
                    <a:lnTo>
                      <a:pt x="236" y="96"/>
                    </a:lnTo>
                    <a:lnTo>
                      <a:pt x="257" y="96"/>
                    </a:lnTo>
                    <a:lnTo>
                      <a:pt x="257" y="63"/>
                    </a:lnTo>
                    <a:lnTo>
                      <a:pt x="236" y="63"/>
                    </a:lnTo>
                    <a:close/>
                    <a:moveTo>
                      <a:pt x="203" y="63"/>
                    </a:moveTo>
                    <a:lnTo>
                      <a:pt x="203" y="96"/>
                    </a:lnTo>
                    <a:lnTo>
                      <a:pt x="224" y="96"/>
                    </a:lnTo>
                    <a:lnTo>
                      <a:pt x="224" y="63"/>
                    </a:lnTo>
                    <a:lnTo>
                      <a:pt x="203" y="63"/>
                    </a:lnTo>
                    <a:close/>
                    <a:moveTo>
                      <a:pt x="171" y="63"/>
                    </a:moveTo>
                    <a:lnTo>
                      <a:pt x="171" y="96"/>
                    </a:lnTo>
                    <a:lnTo>
                      <a:pt x="193" y="96"/>
                    </a:lnTo>
                    <a:lnTo>
                      <a:pt x="193" y="63"/>
                    </a:lnTo>
                    <a:lnTo>
                      <a:pt x="171" y="63"/>
                    </a:lnTo>
                    <a:close/>
                    <a:moveTo>
                      <a:pt x="139" y="63"/>
                    </a:moveTo>
                    <a:lnTo>
                      <a:pt x="139" y="96"/>
                    </a:lnTo>
                    <a:lnTo>
                      <a:pt x="160" y="96"/>
                    </a:lnTo>
                    <a:lnTo>
                      <a:pt x="160" y="63"/>
                    </a:lnTo>
                    <a:lnTo>
                      <a:pt x="139" y="63"/>
                    </a:lnTo>
                    <a:close/>
                    <a:moveTo>
                      <a:pt x="107" y="63"/>
                    </a:moveTo>
                    <a:lnTo>
                      <a:pt x="107" y="96"/>
                    </a:lnTo>
                    <a:lnTo>
                      <a:pt x="127" y="96"/>
                    </a:lnTo>
                    <a:lnTo>
                      <a:pt x="127" y="63"/>
                    </a:lnTo>
                    <a:lnTo>
                      <a:pt x="107" y="63"/>
                    </a:lnTo>
                    <a:close/>
                    <a:moveTo>
                      <a:pt x="74" y="63"/>
                    </a:moveTo>
                    <a:lnTo>
                      <a:pt x="74" y="96"/>
                    </a:lnTo>
                    <a:lnTo>
                      <a:pt x="96" y="96"/>
                    </a:lnTo>
                    <a:lnTo>
                      <a:pt x="96" y="63"/>
                    </a:lnTo>
                    <a:lnTo>
                      <a:pt x="74" y="63"/>
                    </a:lnTo>
                    <a:close/>
                    <a:moveTo>
                      <a:pt x="43" y="63"/>
                    </a:moveTo>
                    <a:lnTo>
                      <a:pt x="43" y="96"/>
                    </a:lnTo>
                    <a:lnTo>
                      <a:pt x="64" y="96"/>
                    </a:lnTo>
                    <a:lnTo>
                      <a:pt x="64" y="63"/>
                    </a:lnTo>
                    <a:lnTo>
                      <a:pt x="43" y="63"/>
                    </a:lnTo>
                    <a:close/>
                    <a:moveTo>
                      <a:pt x="10" y="63"/>
                    </a:moveTo>
                    <a:lnTo>
                      <a:pt x="10" y="96"/>
                    </a:lnTo>
                    <a:lnTo>
                      <a:pt x="32" y="96"/>
                    </a:lnTo>
                    <a:lnTo>
                      <a:pt x="32" y="63"/>
                    </a:lnTo>
                    <a:lnTo>
                      <a:pt x="10" y="63"/>
                    </a:lnTo>
                    <a:close/>
                    <a:moveTo>
                      <a:pt x="524" y="22"/>
                    </a:moveTo>
                    <a:lnTo>
                      <a:pt x="524" y="53"/>
                    </a:lnTo>
                    <a:lnTo>
                      <a:pt x="545" y="53"/>
                    </a:lnTo>
                    <a:lnTo>
                      <a:pt x="545" y="22"/>
                    </a:lnTo>
                    <a:lnTo>
                      <a:pt x="524" y="22"/>
                    </a:lnTo>
                    <a:close/>
                    <a:moveTo>
                      <a:pt x="491" y="22"/>
                    </a:moveTo>
                    <a:lnTo>
                      <a:pt x="491" y="53"/>
                    </a:lnTo>
                    <a:lnTo>
                      <a:pt x="514" y="53"/>
                    </a:lnTo>
                    <a:lnTo>
                      <a:pt x="514" y="22"/>
                    </a:lnTo>
                    <a:lnTo>
                      <a:pt x="491" y="22"/>
                    </a:lnTo>
                    <a:close/>
                    <a:moveTo>
                      <a:pt x="460" y="22"/>
                    </a:moveTo>
                    <a:lnTo>
                      <a:pt x="460" y="53"/>
                    </a:lnTo>
                    <a:lnTo>
                      <a:pt x="481" y="53"/>
                    </a:lnTo>
                    <a:lnTo>
                      <a:pt x="481" y="22"/>
                    </a:lnTo>
                    <a:lnTo>
                      <a:pt x="460" y="22"/>
                    </a:lnTo>
                    <a:close/>
                    <a:moveTo>
                      <a:pt x="427" y="22"/>
                    </a:moveTo>
                    <a:lnTo>
                      <a:pt x="427" y="53"/>
                    </a:lnTo>
                    <a:lnTo>
                      <a:pt x="450" y="53"/>
                    </a:lnTo>
                    <a:lnTo>
                      <a:pt x="450" y="22"/>
                    </a:lnTo>
                    <a:lnTo>
                      <a:pt x="427" y="22"/>
                    </a:lnTo>
                    <a:close/>
                    <a:moveTo>
                      <a:pt x="396" y="22"/>
                    </a:moveTo>
                    <a:lnTo>
                      <a:pt x="396" y="53"/>
                    </a:lnTo>
                    <a:lnTo>
                      <a:pt x="417" y="53"/>
                    </a:lnTo>
                    <a:lnTo>
                      <a:pt x="417" y="22"/>
                    </a:lnTo>
                    <a:lnTo>
                      <a:pt x="396" y="22"/>
                    </a:lnTo>
                    <a:close/>
                    <a:moveTo>
                      <a:pt x="364" y="22"/>
                    </a:moveTo>
                    <a:lnTo>
                      <a:pt x="364" y="53"/>
                    </a:lnTo>
                    <a:lnTo>
                      <a:pt x="384" y="53"/>
                    </a:lnTo>
                    <a:lnTo>
                      <a:pt x="384" y="22"/>
                    </a:lnTo>
                    <a:lnTo>
                      <a:pt x="364" y="22"/>
                    </a:lnTo>
                    <a:close/>
                    <a:moveTo>
                      <a:pt x="331" y="22"/>
                    </a:moveTo>
                    <a:lnTo>
                      <a:pt x="331" y="53"/>
                    </a:lnTo>
                    <a:lnTo>
                      <a:pt x="353" y="53"/>
                    </a:lnTo>
                    <a:lnTo>
                      <a:pt x="353" y="22"/>
                    </a:lnTo>
                    <a:lnTo>
                      <a:pt x="331" y="22"/>
                    </a:lnTo>
                    <a:close/>
                    <a:moveTo>
                      <a:pt x="300" y="22"/>
                    </a:moveTo>
                    <a:lnTo>
                      <a:pt x="300" y="53"/>
                    </a:lnTo>
                    <a:lnTo>
                      <a:pt x="321" y="53"/>
                    </a:lnTo>
                    <a:lnTo>
                      <a:pt x="321" y="22"/>
                    </a:lnTo>
                    <a:lnTo>
                      <a:pt x="300" y="22"/>
                    </a:lnTo>
                    <a:close/>
                    <a:moveTo>
                      <a:pt x="267" y="22"/>
                    </a:moveTo>
                    <a:lnTo>
                      <a:pt x="267" y="53"/>
                    </a:lnTo>
                    <a:lnTo>
                      <a:pt x="289" y="53"/>
                    </a:lnTo>
                    <a:lnTo>
                      <a:pt x="289" y="22"/>
                    </a:lnTo>
                    <a:lnTo>
                      <a:pt x="267" y="22"/>
                    </a:lnTo>
                    <a:close/>
                    <a:moveTo>
                      <a:pt x="236" y="22"/>
                    </a:moveTo>
                    <a:lnTo>
                      <a:pt x="236" y="53"/>
                    </a:lnTo>
                    <a:lnTo>
                      <a:pt x="257" y="53"/>
                    </a:lnTo>
                    <a:lnTo>
                      <a:pt x="257" y="22"/>
                    </a:lnTo>
                    <a:lnTo>
                      <a:pt x="236" y="22"/>
                    </a:lnTo>
                    <a:close/>
                    <a:moveTo>
                      <a:pt x="203" y="22"/>
                    </a:moveTo>
                    <a:lnTo>
                      <a:pt x="203" y="53"/>
                    </a:lnTo>
                    <a:lnTo>
                      <a:pt x="224" y="53"/>
                    </a:lnTo>
                    <a:lnTo>
                      <a:pt x="224" y="22"/>
                    </a:lnTo>
                    <a:lnTo>
                      <a:pt x="203" y="22"/>
                    </a:lnTo>
                    <a:close/>
                    <a:moveTo>
                      <a:pt x="171" y="22"/>
                    </a:moveTo>
                    <a:lnTo>
                      <a:pt x="171" y="53"/>
                    </a:lnTo>
                    <a:lnTo>
                      <a:pt x="193" y="53"/>
                    </a:lnTo>
                    <a:lnTo>
                      <a:pt x="193" y="22"/>
                    </a:lnTo>
                    <a:lnTo>
                      <a:pt x="171" y="22"/>
                    </a:lnTo>
                    <a:close/>
                    <a:moveTo>
                      <a:pt x="139" y="22"/>
                    </a:moveTo>
                    <a:lnTo>
                      <a:pt x="139" y="53"/>
                    </a:lnTo>
                    <a:lnTo>
                      <a:pt x="160" y="53"/>
                    </a:lnTo>
                    <a:lnTo>
                      <a:pt x="160" y="22"/>
                    </a:lnTo>
                    <a:lnTo>
                      <a:pt x="139" y="22"/>
                    </a:lnTo>
                    <a:close/>
                    <a:moveTo>
                      <a:pt x="107" y="22"/>
                    </a:moveTo>
                    <a:lnTo>
                      <a:pt x="107" y="53"/>
                    </a:lnTo>
                    <a:lnTo>
                      <a:pt x="127" y="53"/>
                    </a:lnTo>
                    <a:lnTo>
                      <a:pt x="127" y="22"/>
                    </a:lnTo>
                    <a:lnTo>
                      <a:pt x="107" y="22"/>
                    </a:lnTo>
                    <a:close/>
                    <a:moveTo>
                      <a:pt x="74" y="22"/>
                    </a:moveTo>
                    <a:lnTo>
                      <a:pt x="74" y="53"/>
                    </a:lnTo>
                    <a:lnTo>
                      <a:pt x="96" y="53"/>
                    </a:lnTo>
                    <a:lnTo>
                      <a:pt x="96" y="22"/>
                    </a:lnTo>
                    <a:lnTo>
                      <a:pt x="74" y="22"/>
                    </a:lnTo>
                    <a:close/>
                    <a:moveTo>
                      <a:pt x="43" y="22"/>
                    </a:moveTo>
                    <a:lnTo>
                      <a:pt x="43" y="53"/>
                    </a:lnTo>
                    <a:lnTo>
                      <a:pt x="64" y="53"/>
                    </a:lnTo>
                    <a:lnTo>
                      <a:pt x="64" y="22"/>
                    </a:lnTo>
                    <a:lnTo>
                      <a:pt x="43" y="22"/>
                    </a:lnTo>
                    <a:close/>
                    <a:moveTo>
                      <a:pt x="10" y="22"/>
                    </a:moveTo>
                    <a:lnTo>
                      <a:pt x="10" y="53"/>
                    </a:lnTo>
                    <a:lnTo>
                      <a:pt x="32" y="53"/>
                    </a:lnTo>
                    <a:lnTo>
                      <a:pt x="32" y="22"/>
                    </a:lnTo>
                    <a:lnTo>
                      <a:pt x="10" y="22"/>
                    </a:lnTo>
                    <a:close/>
                    <a:moveTo>
                      <a:pt x="0" y="0"/>
                    </a:moveTo>
                    <a:lnTo>
                      <a:pt x="555" y="0"/>
                    </a:lnTo>
                    <a:lnTo>
                      <a:pt x="555" y="106"/>
                    </a:lnTo>
                    <a:lnTo>
                      <a:pt x="0" y="10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88" name="Freeform 11"/>
              <p:cNvSpPr>
                <a:spLocks noEditPoints="1"/>
              </p:cNvSpPr>
              <p:nvPr/>
            </p:nvSpPr>
            <p:spPr bwMode="auto">
              <a:xfrm>
                <a:off x="994011" y="6402027"/>
                <a:ext cx="531431" cy="225563"/>
              </a:xfrm>
              <a:custGeom>
                <a:avLst/>
                <a:gdLst>
                  <a:gd name="T0" fmla="*/ 236 w 450"/>
                  <a:gd name="T1" fmla="*/ 127 h 191"/>
                  <a:gd name="T2" fmla="*/ 236 w 450"/>
                  <a:gd name="T3" fmla="*/ 148 h 191"/>
                  <a:gd name="T4" fmla="*/ 257 w 450"/>
                  <a:gd name="T5" fmla="*/ 148 h 191"/>
                  <a:gd name="T6" fmla="*/ 257 w 450"/>
                  <a:gd name="T7" fmla="*/ 127 h 191"/>
                  <a:gd name="T8" fmla="*/ 236 w 450"/>
                  <a:gd name="T9" fmla="*/ 127 h 191"/>
                  <a:gd name="T10" fmla="*/ 236 w 450"/>
                  <a:gd name="T11" fmla="*/ 85 h 191"/>
                  <a:gd name="T12" fmla="*/ 236 w 450"/>
                  <a:gd name="T13" fmla="*/ 107 h 191"/>
                  <a:gd name="T14" fmla="*/ 257 w 450"/>
                  <a:gd name="T15" fmla="*/ 107 h 191"/>
                  <a:gd name="T16" fmla="*/ 257 w 450"/>
                  <a:gd name="T17" fmla="*/ 85 h 191"/>
                  <a:gd name="T18" fmla="*/ 236 w 450"/>
                  <a:gd name="T19" fmla="*/ 85 h 191"/>
                  <a:gd name="T20" fmla="*/ 236 w 450"/>
                  <a:gd name="T21" fmla="*/ 42 h 191"/>
                  <a:gd name="T22" fmla="*/ 236 w 450"/>
                  <a:gd name="T23" fmla="*/ 64 h 191"/>
                  <a:gd name="T24" fmla="*/ 257 w 450"/>
                  <a:gd name="T25" fmla="*/ 64 h 191"/>
                  <a:gd name="T26" fmla="*/ 257 w 450"/>
                  <a:gd name="T27" fmla="*/ 42 h 191"/>
                  <a:gd name="T28" fmla="*/ 236 w 450"/>
                  <a:gd name="T29" fmla="*/ 42 h 191"/>
                  <a:gd name="T30" fmla="*/ 214 w 450"/>
                  <a:gd name="T31" fmla="*/ 0 h 191"/>
                  <a:gd name="T32" fmla="*/ 279 w 450"/>
                  <a:gd name="T33" fmla="*/ 0 h 191"/>
                  <a:gd name="T34" fmla="*/ 279 w 450"/>
                  <a:gd name="T35" fmla="*/ 64 h 191"/>
                  <a:gd name="T36" fmla="*/ 300 w 450"/>
                  <a:gd name="T37" fmla="*/ 42 h 191"/>
                  <a:gd name="T38" fmla="*/ 450 w 450"/>
                  <a:gd name="T39" fmla="*/ 42 h 191"/>
                  <a:gd name="T40" fmla="*/ 450 w 450"/>
                  <a:gd name="T41" fmla="*/ 64 h 191"/>
                  <a:gd name="T42" fmla="*/ 300 w 450"/>
                  <a:gd name="T43" fmla="*/ 64 h 191"/>
                  <a:gd name="T44" fmla="*/ 279 w 450"/>
                  <a:gd name="T45" fmla="*/ 85 h 191"/>
                  <a:gd name="T46" fmla="*/ 279 w 450"/>
                  <a:gd name="T47" fmla="*/ 107 h 191"/>
                  <a:gd name="T48" fmla="*/ 300 w 450"/>
                  <a:gd name="T49" fmla="*/ 85 h 191"/>
                  <a:gd name="T50" fmla="*/ 450 w 450"/>
                  <a:gd name="T51" fmla="*/ 85 h 191"/>
                  <a:gd name="T52" fmla="*/ 450 w 450"/>
                  <a:gd name="T53" fmla="*/ 107 h 191"/>
                  <a:gd name="T54" fmla="*/ 300 w 450"/>
                  <a:gd name="T55" fmla="*/ 107 h 191"/>
                  <a:gd name="T56" fmla="*/ 279 w 450"/>
                  <a:gd name="T57" fmla="*/ 127 h 191"/>
                  <a:gd name="T58" fmla="*/ 279 w 450"/>
                  <a:gd name="T59" fmla="*/ 148 h 191"/>
                  <a:gd name="T60" fmla="*/ 300 w 450"/>
                  <a:gd name="T61" fmla="*/ 127 h 191"/>
                  <a:gd name="T62" fmla="*/ 450 w 450"/>
                  <a:gd name="T63" fmla="*/ 127 h 191"/>
                  <a:gd name="T64" fmla="*/ 450 w 450"/>
                  <a:gd name="T65" fmla="*/ 148 h 191"/>
                  <a:gd name="T66" fmla="*/ 300 w 450"/>
                  <a:gd name="T67" fmla="*/ 148 h 191"/>
                  <a:gd name="T68" fmla="*/ 279 w 450"/>
                  <a:gd name="T69" fmla="*/ 170 h 191"/>
                  <a:gd name="T70" fmla="*/ 279 w 450"/>
                  <a:gd name="T71" fmla="*/ 191 h 191"/>
                  <a:gd name="T72" fmla="*/ 257 w 450"/>
                  <a:gd name="T73" fmla="*/ 191 h 191"/>
                  <a:gd name="T74" fmla="*/ 257 w 450"/>
                  <a:gd name="T75" fmla="*/ 170 h 191"/>
                  <a:gd name="T76" fmla="*/ 236 w 450"/>
                  <a:gd name="T77" fmla="*/ 170 h 191"/>
                  <a:gd name="T78" fmla="*/ 236 w 450"/>
                  <a:gd name="T79" fmla="*/ 191 h 191"/>
                  <a:gd name="T80" fmla="*/ 214 w 450"/>
                  <a:gd name="T81" fmla="*/ 191 h 191"/>
                  <a:gd name="T82" fmla="*/ 214 w 450"/>
                  <a:gd name="T83" fmla="*/ 170 h 191"/>
                  <a:gd name="T84" fmla="*/ 0 w 450"/>
                  <a:gd name="T85" fmla="*/ 170 h 191"/>
                  <a:gd name="T86" fmla="*/ 0 w 450"/>
                  <a:gd name="T87" fmla="*/ 148 h 191"/>
                  <a:gd name="T88" fmla="*/ 214 w 450"/>
                  <a:gd name="T89" fmla="*/ 148 h 191"/>
                  <a:gd name="T90" fmla="*/ 214 w 450"/>
                  <a:gd name="T91" fmla="*/ 127 h 191"/>
                  <a:gd name="T92" fmla="*/ 0 w 450"/>
                  <a:gd name="T93" fmla="*/ 127 h 191"/>
                  <a:gd name="T94" fmla="*/ 0 w 450"/>
                  <a:gd name="T95" fmla="*/ 107 h 191"/>
                  <a:gd name="T96" fmla="*/ 214 w 450"/>
                  <a:gd name="T97" fmla="*/ 107 h 191"/>
                  <a:gd name="T98" fmla="*/ 214 w 450"/>
                  <a:gd name="T99" fmla="*/ 85 h 191"/>
                  <a:gd name="T100" fmla="*/ 0 w 450"/>
                  <a:gd name="T101" fmla="*/ 85 h 191"/>
                  <a:gd name="T102" fmla="*/ 0 w 450"/>
                  <a:gd name="T103" fmla="*/ 64 h 191"/>
                  <a:gd name="T104" fmla="*/ 214 w 450"/>
                  <a:gd name="T105" fmla="*/ 64 h 191"/>
                  <a:gd name="T106" fmla="*/ 214 w 450"/>
                  <a:gd name="T107" fmla="*/ 42 h 191"/>
                  <a:gd name="T108" fmla="*/ 0 w 450"/>
                  <a:gd name="T109" fmla="*/ 42 h 191"/>
                  <a:gd name="T110" fmla="*/ 0 w 450"/>
                  <a:gd name="T111" fmla="*/ 21 h 191"/>
                  <a:gd name="T112" fmla="*/ 214 w 450"/>
                  <a:gd name="T113" fmla="*/ 21 h 191"/>
                  <a:gd name="T114" fmla="*/ 214 w 450"/>
                  <a:gd name="T115" fmla="*/ 0 h 1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450" h="191">
                    <a:moveTo>
                      <a:pt x="236" y="127"/>
                    </a:moveTo>
                    <a:lnTo>
                      <a:pt x="236" y="148"/>
                    </a:lnTo>
                    <a:lnTo>
                      <a:pt x="257" y="148"/>
                    </a:lnTo>
                    <a:lnTo>
                      <a:pt x="257" y="127"/>
                    </a:lnTo>
                    <a:lnTo>
                      <a:pt x="236" y="127"/>
                    </a:lnTo>
                    <a:close/>
                    <a:moveTo>
                      <a:pt x="236" y="85"/>
                    </a:moveTo>
                    <a:lnTo>
                      <a:pt x="236" y="107"/>
                    </a:lnTo>
                    <a:lnTo>
                      <a:pt x="257" y="107"/>
                    </a:lnTo>
                    <a:lnTo>
                      <a:pt x="257" y="85"/>
                    </a:lnTo>
                    <a:lnTo>
                      <a:pt x="236" y="85"/>
                    </a:lnTo>
                    <a:close/>
                    <a:moveTo>
                      <a:pt x="236" y="42"/>
                    </a:moveTo>
                    <a:lnTo>
                      <a:pt x="236" y="64"/>
                    </a:lnTo>
                    <a:lnTo>
                      <a:pt x="257" y="64"/>
                    </a:lnTo>
                    <a:lnTo>
                      <a:pt x="257" y="42"/>
                    </a:lnTo>
                    <a:lnTo>
                      <a:pt x="236" y="42"/>
                    </a:lnTo>
                    <a:close/>
                    <a:moveTo>
                      <a:pt x="214" y="0"/>
                    </a:moveTo>
                    <a:lnTo>
                      <a:pt x="279" y="0"/>
                    </a:lnTo>
                    <a:lnTo>
                      <a:pt x="279" y="64"/>
                    </a:lnTo>
                    <a:lnTo>
                      <a:pt x="300" y="42"/>
                    </a:lnTo>
                    <a:lnTo>
                      <a:pt x="450" y="42"/>
                    </a:lnTo>
                    <a:lnTo>
                      <a:pt x="450" y="64"/>
                    </a:lnTo>
                    <a:lnTo>
                      <a:pt x="300" y="64"/>
                    </a:lnTo>
                    <a:lnTo>
                      <a:pt x="279" y="85"/>
                    </a:lnTo>
                    <a:lnTo>
                      <a:pt x="279" y="107"/>
                    </a:lnTo>
                    <a:lnTo>
                      <a:pt x="300" y="85"/>
                    </a:lnTo>
                    <a:lnTo>
                      <a:pt x="450" y="85"/>
                    </a:lnTo>
                    <a:lnTo>
                      <a:pt x="450" y="107"/>
                    </a:lnTo>
                    <a:lnTo>
                      <a:pt x="300" y="107"/>
                    </a:lnTo>
                    <a:lnTo>
                      <a:pt x="279" y="127"/>
                    </a:lnTo>
                    <a:lnTo>
                      <a:pt x="279" y="148"/>
                    </a:lnTo>
                    <a:lnTo>
                      <a:pt x="300" y="127"/>
                    </a:lnTo>
                    <a:lnTo>
                      <a:pt x="450" y="127"/>
                    </a:lnTo>
                    <a:lnTo>
                      <a:pt x="450" y="148"/>
                    </a:lnTo>
                    <a:lnTo>
                      <a:pt x="300" y="148"/>
                    </a:lnTo>
                    <a:lnTo>
                      <a:pt x="279" y="170"/>
                    </a:lnTo>
                    <a:lnTo>
                      <a:pt x="279" y="191"/>
                    </a:lnTo>
                    <a:lnTo>
                      <a:pt x="257" y="191"/>
                    </a:lnTo>
                    <a:lnTo>
                      <a:pt x="257" y="170"/>
                    </a:lnTo>
                    <a:lnTo>
                      <a:pt x="236" y="170"/>
                    </a:lnTo>
                    <a:lnTo>
                      <a:pt x="236" y="191"/>
                    </a:lnTo>
                    <a:lnTo>
                      <a:pt x="214" y="191"/>
                    </a:lnTo>
                    <a:lnTo>
                      <a:pt x="214" y="170"/>
                    </a:lnTo>
                    <a:lnTo>
                      <a:pt x="0" y="170"/>
                    </a:lnTo>
                    <a:lnTo>
                      <a:pt x="0" y="148"/>
                    </a:lnTo>
                    <a:lnTo>
                      <a:pt x="214" y="148"/>
                    </a:lnTo>
                    <a:lnTo>
                      <a:pt x="214" y="127"/>
                    </a:lnTo>
                    <a:lnTo>
                      <a:pt x="0" y="127"/>
                    </a:lnTo>
                    <a:lnTo>
                      <a:pt x="0" y="107"/>
                    </a:lnTo>
                    <a:lnTo>
                      <a:pt x="214" y="107"/>
                    </a:lnTo>
                    <a:lnTo>
                      <a:pt x="214" y="85"/>
                    </a:lnTo>
                    <a:lnTo>
                      <a:pt x="0" y="85"/>
                    </a:lnTo>
                    <a:lnTo>
                      <a:pt x="0" y="64"/>
                    </a:lnTo>
                    <a:lnTo>
                      <a:pt x="214" y="64"/>
                    </a:lnTo>
                    <a:lnTo>
                      <a:pt x="214" y="42"/>
                    </a:lnTo>
                    <a:lnTo>
                      <a:pt x="0" y="42"/>
                    </a:lnTo>
                    <a:lnTo>
                      <a:pt x="0" y="21"/>
                    </a:lnTo>
                    <a:lnTo>
                      <a:pt x="214" y="21"/>
                    </a:lnTo>
                    <a:lnTo>
                      <a:pt x="21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89" name="Freihandform 88"/>
              <p:cNvSpPr/>
              <p:nvPr userDrawn="1"/>
            </p:nvSpPr>
            <p:spPr bwMode="gray">
              <a:xfrm>
                <a:off x="3553632" y="6602390"/>
                <a:ext cx="5590368" cy="25200"/>
              </a:xfrm>
              <a:custGeom>
                <a:avLst/>
                <a:gdLst>
                  <a:gd name="connsiteX0" fmla="*/ 0 w 5590368"/>
                  <a:gd name="connsiteY0" fmla="*/ 0 h 25200"/>
                  <a:gd name="connsiteX1" fmla="*/ 5590368 w 5590368"/>
                  <a:gd name="connsiteY1" fmla="*/ 0 h 25200"/>
                  <a:gd name="connsiteX2" fmla="*/ 5590368 w 5590368"/>
                  <a:gd name="connsiteY2" fmla="*/ 25200 h 25200"/>
                  <a:gd name="connsiteX3" fmla="*/ 0 w 5590368"/>
                  <a:gd name="connsiteY3" fmla="*/ 25200 h 25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90368" h="25200">
                    <a:moveTo>
                      <a:pt x="0" y="0"/>
                    </a:moveTo>
                    <a:lnTo>
                      <a:pt x="5590368" y="0"/>
                    </a:lnTo>
                    <a:lnTo>
                      <a:pt x="5590368" y="25200"/>
                    </a:lnTo>
                    <a:lnTo>
                      <a:pt x="0" y="25200"/>
                    </a:lnTo>
                    <a:close/>
                  </a:path>
                </a:pathLst>
              </a:custGeom>
              <a:grp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de-DE" sz="1400" dirty="0" err="1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29" name="Gruppieren 28"/>
          <p:cNvGrpSpPr/>
          <p:nvPr userDrawn="1"/>
        </p:nvGrpSpPr>
        <p:grpSpPr>
          <a:xfrm>
            <a:off x="-9923" y="6402028"/>
            <a:ext cx="12201923" cy="584005"/>
            <a:chOff x="-7442" y="6402027"/>
            <a:chExt cx="9151442" cy="584005"/>
          </a:xfrm>
        </p:grpSpPr>
        <p:sp>
          <p:nvSpPr>
            <p:cNvPr id="31" name="Textfeld 10"/>
            <p:cNvSpPr txBox="1">
              <a:spLocks noChangeArrowheads="1"/>
            </p:cNvSpPr>
            <p:nvPr/>
          </p:nvSpPr>
          <p:spPr bwMode="auto">
            <a:xfrm>
              <a:off x="3695700" y="6616700"/>
              <a:ext cx="13854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Franklin Gothic Book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Franklin Gothic Book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Franklin Gothic Book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Franklin Gothic Book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Franklin Gothic Book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charset="0"/>
                  <a:ea typeface="ＭＳ Ｐゴシック" charset="0"/>
                </a:defRPr>
              </a:lvl9pPr>
            </a:lstStyle>
            <a:p>
              <a:endParaRPr lang="de-DE"/>
            </a:p>
          </p:txBody>
        </p:sp>
        <p:sp>
          <p:nvSpPr>
            <p:cNvPr id="32" name="Rechteck 31"/>
            <p:cNvSpPr/>
            <p:nvPr userDrawn="1"/>
          </p:nvSpPr>
          <p:spPr bwMode="gray">
            <a:xfrm>
              <a:off x="0" y="6623845"/>
              <a:ext cx="9144000" cy="234155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de-DE" sz="1400" dirty="0" err="1">
                <a:solidFill>
                  <a:schemeClr val="tx1"/>
                </a:solidFill>
              </a:endParaRPr>
            </a:p>
          </p:txBody>
        </p:sp>
        <p:grpSp>
          <p:nvGrpSpPr>
            <p:cNvPr id="33" name="Gruppieren 32"/>
            <p:cNvGrpSpPr/>
            <p:nvPr userDrawn="1"/>
          </p:nvGrpSpPr>
          <p:grpSpPr>
            <a:xfrm>
              <a:off x="-7442" y="6402027"/>
              <a:ext cx="9151442" cy="225563"/>
              <a:chOff x="-7442" y="6402027"/>
              <a:chExt cx="9151442" cy="225563"/>
            </a:xfrm>
            <a:solidFill>
              <a:schemeClr val="bg1"/>
            </a:solidFill>
          </p:grpSpPr>
          <p:sp>
            <p:nvSpPr>
              <p:cNvPr id="34" name="Freeform 6"/>
              <p:cNvSpPr>
                <a:spLocks/>
              </p:cNvSpPr>
              <p:nvPr/>
            </p:nvSpPr>
            <p:spPr bwMode="auto">
              <a:xfrm>
                <a:off x="1323498" y="6602790"/>
                <a:ext cx="201944" cy="24800"/>
              </a:xfrm>
              <a:custGeom>
                <a:avLst/>
                <a:gdLst>
                  <a:gd name="T0" fmla="*/ 21 w 171"/>
                  <a:gd name="T1" fmla="*/ 0 h 21"/>
                  <a:gd name="T2" fmla="*/ 171 w 171"/>
                  <a:gd name="T3" fmla="*/ 0 h 21"/>
                  <a:gd name="T4" fmla="*/ 171 w 171"/>
                  <a:gd name="T5" fmla="*/ 21 h 21"/>
                  <a:gd name="T6" fmla="*/ 0 w 171"/>
                  <a:gd name="T7" fmla="*/ 21 h 21"/>
                  <a:gd name="T8" fmla="*/ 21 w 171"/>
                  <a:gd name="T9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1" h="21">
                    <a:moveTo>
                      <a:pt x="21" y="0"/>
                    </a:moveTo>
                    <a:lnTo>
                      <a:pt x="171" y="0"/>
                    </a:lnTo>
                    <a:lnTo>
                      <a:pt x="171" y="21"/>
                    </a:lnTo>
                    <a:lnTo>
                      <a:pt x="0" y="21"/>
                    </a:lnTo>
                    <a:lnTo>
                      <a:pt x="2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5" name="Freeform 7"/>
              <p:cNvSpPr>
                <a:spLocks noEditPoints="1"/>
              </p:cNvSpPr>
              <p:nvPr/>
            </p:nvSpPr>
            <p:spPr bwMode="auto">
              <a:xfrm>
                <a:off x="-7442" y="6528389"/>
                <a:ext cx="976653" cy="99200"/>
              </a:xfrm>
              <a:custGeom>
                <a:avLst/>
                <a:gdLst>
                  <a:gd name="T0" fmla="*/ 624 w 827"/>
                  <a:gd name="T1" fmla="*/ 51 h 84"/>
                  <a:gd name="T2" fmla="*/ 591 w 827"/>
                  <a:gd name="T3" fmla="*/ 20 h 84"/>
                  <a:gd name="T4" fmla="*/ 602 w 827"/>
                  <a:gd name="T5" fmla="*/ 20 h 84"/>
                  <a:gd name="T6" fmla="*/ 570 w 827"/>
                  <a:gd name="T7" fmla="*/ 51 h 84"/>
                  <a:gd name="T8" fmla="*/ 570 w 827"/>
                  <a:gd name="T9" fmla="*/ 20 h 84"/>
                  <a:gd name="T10" fmla="*/ 560 w 827"/>
                  <a:gd name="T11" fmla="*/ 51 h 84"/>
                  <a:gd name="T12" fmla="*/ 527 w 827"/>
                  <a:gd name="T13" fmla="*/ 20 h 84"/>
                  <a:gd name="T14" fmla="*/ 538 w 827"/>
                  <a:gd name="T15" fmla="*/ 20 h 84"/>
                  <a:gd name="T16" fmla="*/ 507 w 827"/>
                  <a:gd name="T17" fmla="*/ 51 h 84"/>
                  <a:gd name="T18" fmla="*/ 507 w 827"/>
                  <a:gd name="T19" fmla="*/ 20 h 84"/>
                  <a:gd name="T20" fmla="*/ 496 w 827"/>
                  <a:gd name="T21" fmla="*/ 51 h 84"/>
                  <a:gd name="T22" fmla="*/ 463 w 827"/>
                  <a:gd name="T23" fmla="*/ 20 h 84"/>
                  <a:gd name="T24" fmla="*/ 474 w 827"/>
                  <a:gd name="T25" fmla="*/ 20 h 84"/>
                  <a:gd name="T26" fmla="*/ 443 w 827"/>
                  <a:gd name="T27" fmla="*/ 51 h 84"/>
                  <a:gd name="T28" fmla="*/ 443 w 827"/>
                  <a:gd name="T29" fmla="*/ 20 h 84"/>
                  <a:gd name="T30" fmla="*/ 431 w 827"/>
                  <a:gd name="T31" fmla="*/ 51 h 84"/>
                  <a:gd name="T32" fmla="*/ 400 w 827"/>
                  <a:gd name="T33" fmla="*/ 20 h 84"/>
                  <a:gd name="T34" fmla="*/ 410 w 827"/>
                  <a:gd name="T35" fmla="*/ 20 h 84"/>
                  <a:gd name="T36" fmla="*/ 377 w 827"/>
                  <a:gd name="T37" fmla="*/ 51 h 84"/>
                  <a:gd name="T38" fmla="*/ 377 w 827"/>
                  <a:gd name="T39" fmla="*/ 20 h 84"/>
                  <a:gd name="T40" fmla="*/ 367 w 827"/>
                  <a:gd name="T41" fmla="*/ 51 h 84"/>
                  <a:gd name="T42" fmla="*/ 336 w 827"/>
                  <a:gd name="T43" fmla="*/ 20 h 84"/>
                  <a:gd name="T44" fmla="*/ 346 w 827"/>
                  <a:gd name="T45" fmla="*/ 20 h 84"/>
                  <a:gd name="T46" fmla="*/ 313 w 827"/>
                  <a:gd name="T47" fmla="*/ 51 h 84"/>
                  <a:gd name="T48" fmla="*/ 313 w 827"/>
                  <a:gd name="T49" fmla="*/ 20 h 84"/>
                  <a:gd name="T50" fmla="*/ 303 w 827"/>
                  <a:gd name="T51" fmla="*/ 51 h 84"/>
                  <a:gd name="T52" fmla="*/ 270 w 827"/>
                  <a:gd name="T53" fmla="*/ 20 h 84"/>
                  <a:gd name="T54" fmla="*/ 282 w 827"/>
                  <a:gd name="T55" fmla="*/ 20 h 84"/>
                  <a:gd name="T56" fmla="*/ 153 w 827"/>
                  <a:gd name="T57" fmla="*/ 0 h 84"/>
                  <a:gd name="T58" fmla="*/ 250 w 827"/>
                  <a:gd name="T59" fmla="*/ 0 h 84"/>
                  <a:gd name="T60" fmla="*/ 624 w 827"/>
                  <a:gd name="T61" fmla="*/ 0 h 84"/>
                  <a:gd name="T62" fmla="*/ 720 w 827"/>
                  <a:gd name="T63" fmla="*/ 0 h 84"/>
                  <a:gd name="T64" fmla="*/ 817 w 827"/>
                  <a:gd name="T65" fmla="*/ 0 h 84"/>
                  <a:gd name="T66" fmla="*/ 817 w 827"/>
                  <a:gd name="T67" fmla="*/ 84 h 84"/>
                  <a:gd name="T68" fmla="*/ 807 w 827"/>
                  <a:gd name="T69" fmla="*/ 84 h 84"/>
                  <a:gd name="T70" fmla="*/ 710 w 827"/>
                  <a:gd name="T71" fmla="*/ 20 h 84"/>
                  <a:gd name="T72" fmla="*/ 624 w 827"/>
                  <a:gd name="T73" fmla="*/ 63 h 84"/>
                  <a:gd name="T74" fmla="*/ 602 w 827"/>
                  <a:gd name="T75" fmla="*/ 84 h 84"/>
                  <a:gd name="T76" fmla="*/ 591 w 827"/>
                  <a:gd name="T77" fmla="*/ 84 h 84"/>
                  <a:gd name="T78" fmla="*/ 570 w 827"/>
                  <a:gd name="T79" fmla="*/ 63 h 84"/>
                  <a:gd name="T80" fmla="*/ 560 w 827"/>
                  <a:gd name="T81" fmla="*/ 63 h 84"/>
                  <a:gd name="T82" fmla="*/ 538 w 827"/>
                  <a:gd name="T83" fmla="*/ 84 h 84"/>
                  <a:gd name="T84" fmla="*/ 527 w 827"/>
                  <a:gd name="T85" fmla="*/ 84 h 84"/>
                  <a:gd name="T86" fmla="*/ 507 w 827"/>
                  <a:gd name="T87" fmla="*/ 63 h 84"/>
                  <a:gd name="T88" fmla="*/ 496 w 827"/>
                  <a:gd name="T89" fmla="*/ 63 h 84"/>
                  <a:gd name="T90" fmla="*/ 474 w 827"/>
                  <a:gd name="T91" fmla="*/ 84 h 84"/>
                  <a:gd name="T92" fmla="*/ 463 w 827"/>
                  <a:gd name="T93" fmla="*/ 84 h 84"/>
                  <a:gd name="T94" fmla="*/ 443 w 827"/>
                  <a:gd name="T95" fmla="*/ 63 h 84"/>
                  <a:gd name="T96" fmla="*/ 431 w 827"/>
                  <a:gd name="T97" fmla="*/ 63 h 84"/>
                  <a:gd name="T98" fmla="*/ 410 w 827"/>
                  <a:gd name="T99" fmla="*/ 84 h 84"/>
                  <a:gd name="T100" fmla="*/ 400 w 827"/>
                  <a:gd name="T101" fmla="*/ 84 h 84"/>
                  <a:gd name="T102" fmla="*/ 377 w 827"/>
                  <a:gd name="T103" fmla="*/ 63 h 84"/>
                  <a:gd name="T104" fmla="*/ 367 w 827"/>
                  <a:gd name="T105" fmla="*/ 63 h 84"/>
                  <a:gd name="T106" fmla="*/ 346 w 827"/>
                  <a:gd name="T107" fmla="*/ 84 h 84"/>
                  <a:gd name="T108" fmla="*/ 336 w 827"/>
                  <a:gd name="T109" fmla="*/ 84 h 84"/>
                  <a:gd name="T110" fmla="*/ 313 w 827"/>
                  <a:gd name="T111" fmla="*/ 63 h 84"/>
                  <a:gd name="T112" fmla="*/ 303 w 827"/>
                  <a:gd name="T113" fmla="*/ 63 h 84"/>
                  <a:gd name="T114" fmla="*/ 282 w 827"/>
                  <a:gd name="T115" fmla="*/ 84 h 84"/>
                  <a:gd name="T116" fmla="*/ 270 w 827"/>
                  <a:gd name="T117" fmla="*/ 84 h 84"/>
                  <a:gd name="T118" fmla="*/ 175 w 827"/>
                  <a:gd name="T119" fmla="*/ 20 h 84"/>
                  <a:gd name="T120" fmla="*/ 89 w 827"/>
                  <a:gd name="T121" fmla="*/ 20 h 84"/>
                  <a:gd name="T122" fmla="*/ 0 w 827"/>
                  <a:gd name="T123" fmla="*/ 84 h 84"/>
                  <a:gd name="T124" fmla="*/ 68 w 827"/>
                  <a:gd name="T125" fmla="*/ 10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827" h="84">
                    <a:moveTo>
                      <a:pt x="613" y="20"/>
                    </a:moveTo>
                    <a:lnTo>
                      <a:pt x="613" y="51"/>
                    </a:lnTo>
                    <a:lnTo>
                      <a:pt x="624" y="51"/>
                    </a:lnTo>
                    <a:lnTo>
                      <a:pt x="624" y="20"/>
                    </a:lnTo>
                    <a:lnTo>
                      <a:pt x="613" y="20"/>
                    </a:lnTo>
                    <a:close/>
                    <a:moveTo>
                      <a:pt x="591" y="20"/>
                    </a:moveTo>
                    <a:lnTo>
                      <a:pt x="591" y="51"/>
                    </a:lnTo>
                    <a:lnTo>
                      <a:pt x="602" y="51"/>
                    </a:lnTo>
                    <a:lnTo>
                      <a:pt x="602" y="20"/>
                    </a:lnTo>
                    <a:lnTo>
                      <a:pt x="591" y="20"/>
                    </a:lnTo>
                    <a:close/>
                    <a:moveTo>
                      <a:pt x="570" y="20"/>
                    </a:moveTo>
                    <a:lnTo>
                      <a:pt x="570" y="51"/>
                    </a:lnTo>
                    <a:lnTo>
                      <a:pt x="581" y="51"/>
                    </a:lnTo>
                    <a:lnTo>
                      <a:pt x="581" y="20"/>
                    </a:lnTo>
                    <a:lnTo>
                      <a:pt x="570" y="20"/>
                    </a:lnTo>
                    <a:close/>
                    <a:moveTo>
                      <a:pt x="548" y="20"/>
                    </a:moveTo>
                    <a:lnTo>
                      <a:pt x="548" y="51"/>
                    </a:lnTo>
                    <a:lnTo>
                      <a:pt x="560" y="51"/>
                    </a:lnTo>
                    <a:lnTo>
                      <a:pt x="560" y="20"/>
                    </a:lnTo>
                    <a:lnTo>
                      <a:pt x="548" y="20"/>
                    </a:lnTo>
                    <a:close/>
                    <a:moveTo>
                      <a:pt x="527" y="20"/>
                    </a:moveTo>
                    <a:lnTo>
                      <a:pt x="527" y="51"/>
                    </a:lnTo>
                    <a:lnTo>
                      <a:pt x="538" y="51"/>
                    </a:lnTo>
                    <a:lnTo>
                      <a:pt x="538" y="20"/>
                    </a:lnTo>
                    <a:lnTo>
                      <a:pt x="527" y="20"/>
                    </a:lnTo>
                    <a:close/>
                    <a:moveTo>
                      <a:pt x="507" y="20"/>
                    </a:moveTo>
                    <a:lnTo>
                      <a:pt x="507" y="51"/>
                    </a:lnTo>
                    <a:lnTo>
                      <a:pt x="517" y="51"/>
                    </a:lnTo>
                    <a:lnTo>
                      <a:pt x="517" y="20"/>
                    </a:lnTo>
                    <a:lnTo>
                      <a:pt x="507" y="20"/>
                    </a:lnTo>
                    <a:close/>
                    <a:moveTo>
                      <a:pt x="484" y="20"/>
                    </a:moveTo>
                    <a:lnTo>
                      <a:pt x="484" y="51"/>
                    </a:lnTo>
                    <a:lnTo>
                      <a:pt x="496" y="51"/>
                    </a:lnTo>
                    <a:lnTo>
                      <a:pt x="496" y="20"/>
                    </a:lnTo>
                    <a:lnTo>
                      <a:pt x="484" y="20"/>
                    </a:lnTo>
                    <a:close/>
                    <a:moveTo>
                      <a:pt x="463" y="20"/>
                    </a:moveTo>
                    <a:lnTo>
                      <a:pt x="463" y="51"/>
                    </a:lnTo>
                    <a:lnTo>
                      <a:pt x="474" y="51"/>
                    </a:lnTo>
                    <a:lnTo>
                      <a:pt x="474" y="20"/>
                    </a:lnTo>
                    <a:lnTo>
                      <a:pt x="463" y="20"/>
                    </a:lnTo>
                    <a:close/>
                    <a:moveTo>
                      <a:pt x="443" y="20"/>
                    </a:moveTo>
                    <a:lnTo>
                      <a:pt x="443" y="51"/>
                    </a:lnTo>
                    <a:lnTo>
                      <a:pt x="453" y="51"/>
                    </a:lnTo>
                    <a:lnTo>
                      <a:pt x="453" y="20"/>
                    </a:lnTo>
                    <a:lnTo>
                      <a:pt x="443" y="20"/>
                    </a:lnTo>
                    <a:close/>
                    <a:moveTo>
                      <a:pt x="420" y="20"/>
                    </a:moveTo>
                    <a:lnTo>
                      <a:pt x="420" y="51"/>
                    </a:lnTo>
                    <a:lnTo>
                      <a:pt x="431" y="51"/>
                    </a:lnTo>
                    <a:lnTo>
                      <a:pt x="431" y="20"/>
                    </a:lnTo>
                    <a:lnTo>
                      <a:pt x="420" y="20"/>
                    </a:lnTo>
                    <a:close/>
                    <a:moveTo>
                      <a:pt x="400" y="20"/>
                    </a:moveTo>
                    <a:lnTo>
                      <a:pt x="400" y="51"/>
                    </a:lnTo>
                    <a:lnTo>
                      <a:pt x="410" y="51"/>
                    </a:lnTo>
                    <a:lnTo>
                      <a:pt x="410" y="20"/>
                    </a:lnTo>
                    <a:lnTo>
                      <a:pt x="400" y="20"/>
                    </a:lnTo>
                    <a:close/>
                    <a:moveTo>
                      <a:pt x="377" y="20"/>
                    </a:moveTo>
                    <a:lnTo>
                      <a:pt x="377" y="51"/>
                    </a:lnTo>
                    <a:lnTo>
                      <a:pt x="389" y="51"/>
                    </a:lnTo>
                    <a:lnTo>
                      <a:pt x="389" y="20"/>
                    </a:lnTo>
                    <a:lnTo>
                      <a:pt x="377" y="20"/>
                    </a:lnTo>
                    <a:close/>
                    <a:moveTo>
                      <a:pt x="357" y="20"/>
                    </a:moveTo>
                    <a:lnTo>
                      <a:pt x="357" y="51"/>
                    </a:lnTo>
                    <a:lnTo>
                      <a:pt x="367" y="51"/>
                    </a:lnTo>
                    <a:lnTo>
                      <a:pt x="367" y="20"/>
                    </a:lnTo>
                    <a:lnTo>
                      <a:pt x="357" y="20"/>
                    </a:lnTo>
                    <a:close/>
                    <a:moveTo>
                      <a:pt x="336" y="20"/>
                    </a:moveTo>
                    <a:lnTo>
                      <a:pt x="336" y="51"/>
                    </a:lnTo>
                    <a:lnTo>
                      <a:pt x="346" y="51"/>
                    </a:lnTo>
                    <a:lnTo>
                      <a:pt x="346" y="20"/>
                    </a:lnTo>
                    <a:lnTo>
                      <a:pt x="336" y="20"/>
                    </a:lnTo>
                    <a:close/>
                    <a:moveTo>
                      <a:pt x="313" y="20"/>
                    </a:moveTo>
                    <a:lnTo>
                      <a:pt x="313" y="51"/>
                    </a:lnTo>
                    <a:lnTo>
                      <a:pt x="324" y="51"/>
                    </a:lnTo>
                    <a:lnTo>
                      <a:pt x="324" y="20"/>
                    </a:lnTo>
                    <a:lnTo>
                      <a:pt x="313" y="20"/>
                    </a:lnTo>
                    <a:close/>
                    <a:moveTo>
                      <a:pt x="293" y="20"/>
                    </a:moveTo>
                    <a:lnTo>
                      <a:pt x="293" y="51"/>
                    </a:lnTo>
                    <a:lnTo>
                      <a:pt x="303" y="51"/>
                    </a:lnTo>
                    <a:lnTo>
                      <a:pt x="303" y="20"/>
                    </a:lnTo>
                    <a:lnTo>
                      <a:pt x="293" y="20"/>
                    </a:lnTo>
                    <a:close/>
                    <a:moveTo>
                      <a:pt x="270" y="20"/>
                    </a:moveTo>
                    <a:lnTo>
                      <a:pt x="270" y="51"/>
                    </a:lnTo>
                    <a:lnTo>
                      <a:pt x="282" y="51"/>
                    </a:lnTo>
                    <a:lnTo>
                      <a:pt x="282" y="20"/>
                    </a:lnTo>
                    <a:lnTo>
                      <a:pt x="270" y="20"/>
                    </a:lnTo>
                    <a:close/>
                    <a:moveTo>
                      <a:pt x="79" y="0"/>
                    </a:moveTo>
                    <a:lnTo>
                      <a:pt x="153" y="0"/>
                    </a:lnTo>
                    <a:lnTo>
                      <a:pt x="165" y="10"/>
                    </a:lnTo>
                    <a:lnTo>
                      <a:pt x="175" y="0"/>
                    </a:lnTo>
                    <a:lnTo>
                      <a:pt x="250" y="0"/>
                    </a:lnTo>
                    <a:lnTo>
                      <a:pt x="260" y="10"/>
                    </a:lnTo>
                    <a:lnTo>
                      <a:pt x="270" y="0"/>
                    </a:lnTo>
                    <a:lnTo>
                      <a:pt x="624" y="0"/>
                    </a:lnTo>
                    <a:lnTo>
                      <a:pt x="634" y="10"/>
                    </a:lnTo>
                    <a:lnTo>
                      <a:pt x="646" y="0"/>
                    </a:lnTo>
                    <a:lnTo>
                      <a:pt x="720" y="0"/>
                    </a:lnTo>
                    <a:lnTo>
                      <a:pt x="731" y="10"/>
                    </a:lnTo>
                    <a:lnTo>
                      <a:pt x="741" y="0"/>
                    </a:lnTo>
                    <a:lnTo>
                      <a:pt x="817" y="0"/>
                    </a:lnTo>
                    <a:lnTo>
                      <a:pt x="827" y="10"/>
                    </a:lnTo>
                    <a:lnTo>
                      <a:pt x="827" y="84"/>
                    </a:lnTo>
                    <a:lnTo>
                      <a:pt x="817" y="84"/>
                    </a:lnTo>
                    <a:lnTo>
                      <a:pt x="817" y="20"/>
                    </a:lnTo>
                    <a:lnTo>
                      <a:pt x="807" y="20"/>
                    </a:lnTo>
                    <a:lnTo>
                      <a:pt x="807" y="84"/>
                    </a:lnTo>
                    <a:lnTo>
                      <a:pt x="720" y="84"/>
                    </a:lnTo>
                    <a:lnTo>
                      <a:pt x="720" y="20"/>
                    </a:lnTo>
                    <a:lnTo>
                      <a:pt x="710" y="20"/>
                    </a:lnTo>
                    <a:lnTo>
                      <a:pt x="710" y="84"/>
                    </a:lnTo>
                    <a:lnTo>
                      <a:pt x="624" y="84"/>
                    </a:lnTo>
                    <a:lnTo>
                      <a:pt x="624" y="63"/>
                    </a:lnTo>
                    <a:lnTo>
                      <a:pt x="613" y="63"/>
                    </a:lnTo>
                    <a:lnTo>
                      <a:pt x="613" y="84"/>
                    </a:lnTo>
                    <a:lnTo>
                      <a:pt x="602" y="84"/>
                    </a:lnTo>
                    <a:lnTo>
                      <a:pt x="602" y="63"/>
                    </a:lnTo>
                    <a:lnTo>
                      <a:pt x="591" y="63"/>
                    </a:lnTo>
                    <a:lnTo>
                      <a:pt x="591" y="84"/>
                    </a:lnTo>
                    <a:lnTo>
                      <a:pt x="581" y="84"/>
                    </a:lnTo>
                    <a:lnTo>
                      <a:pt x="581" y="63"/>
                    </a:lnTo>
                    <a:lnTo>
                      <a:pt x="570" y="63"/>
                    </a:lnTo>
                    <a:lnTo>
                      <a:pt x="570" y="84"/>
                    </a:lnTo>
                    <a:lnTo>
                      <a:pt x="560" y="84"/>
                    </a:lnTo>
                    <a:lnTo>
                      <a:pt x="560" y="63"/>
                    </a:lnTo>
                    <a:lnTo>
                      <a:pt x="548" y="63"/>
                    </a:lnTo>
                    <a:lnTo>
                      <a:pt x="548" y="84"/>
                    </a:lnTo>
                    <a:lnTo>
                      <a:pt x="538" y="84"/>
                    </a:lnTo>
                    <a:lnTo>
                      <a:pt x="538" y="63"/>
                    </a:lnTo>
                    <a:lnTo>
                      <a:pt x="527" y="63"/>
                    </a:lnTo>
                    <a:lnTo>
                      <a:pt x="527" y="84"/>
                    </a:lnTo>
                    <a:lnTo>
                      <a:pt x="517" y="84"/>
                    </a:lnTo>
                    <a:lnTo>
                      <a:pt x="517" y="63"/>
                    </a:lnTo>
                    <a:lnTo>
                      <a:pt x="507" y="63"/>
                    </a:lnTo>
                    <a:lnTo>
                      <a:pt x="507" y="84"/>
                    </a:lnTo>
                    <a:lnTo>
                      <a:pt x="496" y="84"/>
                    </a:lnTo>
                    <a:lnTo>
                      <a:pt x="496" y="63"/>
                    </a:lnTo>
                    <a:lnTo>
                      <a:pt x="484" y="63"/>
                    </a:lnTo>
                    <a:lnTo>
                      <a:pt x="484" y="84"/>
                    </a:lnTo>
                    <a:lnTo>
                      <a:pt x="474" y="84"/>
                    </a:lnTo>
                    <a:lnTo>
                      <a:pt x="474" y="63"/>
                    </a:lnTo>
                    <a:lnTo>
                      <a:pt x="463" y="63"/>
                    </a:lnTo>
                    <a:lnTo>
                      <a:pt x="463" y="84"/>
                    </a:lnTo>
                    <a:lnTo>
                      <a:pt x="453" y="84"/>
                    </a:lnTo>
                    <a:lnTo>
                      <a:pt x="453" y="63"/>
                    </a:lnTo>
                    <a:lnTo>
                      <a:pt x="443" y="63"/>
                    </a:lnTo>
                    <a:lnTo>
                      <a:pt x="443" y="84"/>
                    </a:lnTo>
                    <a:lnTo>
                      <a:pt x="431" y="84"/>
                    </a:lnTo>
                    <a:lnTo>
                      <a:pt x="431" y="63"/>
                    </a:lnTo>
                    <a:lnTo>
                      <a:pt x="420" y="63"/>
                    </a:lnTo>
                    <a:lnTo>
                      <a:pt x="420" y="84"/>
                    </a:lnTo>
                    <a:lnTo>
                      <a:pt x="410" y="84"/>
                    </a:lnTo>
                    <a:lnTo>
                      <a:pt x="410" y="63"/>
                    </a:lnTo>
                    <a:lnTo>
                      <a:pt x="400" y="63"/>
                    </a:lnTo>
                    <a:lnTo>
                      <a:pt x="400" y="84"/>
                    </a:lnTo>
                    <a:lnTo>
                      <a:pt x="389" y="84"/>
                    </a:lnTo>
                    <a:lnTo>
                      <a:pt x="389" y="63"/>
                    </a:lnTo>
                    <a:lnTo>
                      <a:pt x="377" y="63"/>
                    </a:lnTo>
                    <a:lnTo>
                      <a:pt x="377" y="84"/>
                    </a:lnTo>
                    <a:lnTo>
                      <a:pt x="367" y="84"/>
                    </a:lnTo>
                    <a:lnTo>
                      <a:pt x="367" y="63"/>
                    </a:lnTo>
                    <a:lnTo>
                      <a:pt x="357" y="63"/>
                    </a:lnTo>
                    <a:lnTo>
                      <a:pt x="357" y="84"/>
                    </a:lnTo>
                    <a:lnTo>
                      <a:pt x="346" y="84"/>
                    </a:lnTo>
                    <a:lnTo>
                      <a:pt x="346" y="63"/>
                    </a:lnTo>
                    <a:lnTo>
                      <a:pt x="336" y="63"/>
                    </a:lnTo>
                    <a:lnTo>
                      <a:pt x="336" y="84"/>
                    </a:lnTo>
                    <a:lnTo>
                      <a:pt x="324" y="84"/>
                    </a:lnTo>
                    <a:lnTo>
                      <a:pt x="324" y="63"/>
                    </a:lnTo>
                    <a:lnTo>
                      <a:pt x="313" y="63"/>
                    </a:lnTo>
                    <a:lnTo>
                      <a:pt x="313" y="84"/>
                    </a:lnTo>
                    <a:lnTo>
                      <a:pt x="303" y="84"/>
                    </a:lnTo>
                    <a:lnTo>
                      <a:pt x="303" y="63"/>
                    </a:lnTo>
                    <a:lnTo>
                      <a:pt x="293" y="63"/>
                    </a:lnTo>
                    <a:lnTo>
                      <a:pt x="293" y="84"/>
                    </a:lnTo>
                    <a:lnTo>
                      <a:pt x="282" y="84"/>
                    </a:lnTo>
                    <a:lnTo>
                      <a:pt x="282" y="63"/>
                    </a:lnTo>
                    <a:lnTo>
                      <a:pt x="270" y="63"/>
                    </a:lnTo>
                    <a:lnTo>
                      <a:pt x="270" y="84"/>
                    </a:lnTo>
                    <a:lnTo>
                      <a:pt x="186" y="84"/>
                    </a:lnTo>
                    <a:lnTo>
                      <a:pt x="186" y="20"/>
                    </a:lnTo>
                    <a:lnTo>
                      <a:pt x="175" y="20"/>
                    </a:lnTo>
                    <a:lnTo>
                      <a:pt x="175" y="84"/>
                    </a:lnTo>
                    <a:lnTo>
                      <a:pt x="89" y="84"/>
                    </a:lnTo>
                    <a:lnTo>
                      <a:pt x="89" y="20"/>
                    </a:lnTo>
                    <a:lnTo>
                      <a:pt x="79" y="20"/>
                    </a:lnTo>
                    <a:lnTo>
                      <a:pt x="79" y="84"/>
                    </a:lnTo>
                    <a:lnTo>
                      <a:pt x="0" y="84"/>
                    </a:lnTo>
                    <a:lnTo>
                      <a:pt x="0" y="63"/>
                    </a:lnTo>
                    <a:lnTo>
                      <a:pt x="68" y="63"/>
                    </a:lnTo>
                    <a:lnTo>
                      <a:pt x="68" y="10"/>
                    </a:lnTo>
                    <a:lnTo>
                      <a:pt x="7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6" name="Freeform 8"/>
              <p:cNvSpPr>
                <a:spLocks noEditPoints="1"/>
              </p:cNvSpPr>
              <p:nvPr/>
            </p:nvSpPr>
            <p:spPr bwMode="auto">
              <a:xfrm>
                <a:off x="2587124" y="6451627"/>
                <a:ext cx="3187407" cy="175963"/>
              </a:xfrm>
              <a:custGeom>
                <a:avLst/>
                <a:gdLst>
                  <a:gd name="T0" fmla="*/ 524 w 2699"/>
                  <a:gd name="T1" fmla="*/ 128 h 149"/>
                  <a:gd name="T2" fmla="*/ 545 w 2699"/>
                  <a:gd name="T3" fmla="*/ 106 h 149"/>
                  <a:gd name="T4" fmla="*/ 492 w 2699"/>
                  <a:gd name="T5" fmla="*/ 106 h 149"/>
                  <a:gd name="T6" fmla="*/ 512 w 2699"/>
                  <a:gd name="T7" fmla="*/ 128 h 149"/>
                  <a:gd name="T8" fmla="*/ 492 w 2699"/>
                  <a:gd name="T9" fmla="*/ 106 h 149"/>
                  <a:gd name="T10" fmla="*/ 460 w 2699"/>
                  <a:gd name="T11" fmla="*/ 128 h 149"/>
                  <a:gd name="T12" fmla="*/ 481 w 2699"/>
                  <a:gd name="T13" fmla="*/ 106 h 149"/>
                  <a:gd name="T14" fmla="*/ 428 w 2699"/>
                  <a:gd name="T15" fmla="*/ 106 h 149"/>
                  <a:gd name="T16" fmla="*/ 449 w 2699"/>
                  <a:gd name="T17" fmla="*/ 128 h 149"/>
                  <a:gd name="T18" fmla="*/ 428 w 2699"/>
                  <a:gd name="T19" fmla="*/ 106 h 149"/>
                  <a:gd name="T20" fmla="*/ 395 w 2699"/>
                  <a:gd name="T21" fmla="*/ 128 h 149"/>
                  <a:gd name="T22" fmla="*/ 417 w 2699"/>
                  <a:gd name="T23" fmla="*/ 106 h 149"/>
                  <a:gd name="T24" fmla="*/ 364 w 2699"/>
                  <a:gd name="T25" fmla="*/ 106 h 149"/>
                  <a:gd name="T26" fmla="*/ 385 w 2699"/>
                  <a:gd name="T27" fmla="*/ 128 h 149"/>
                  <a:gd name="T28" fmla="*/ 364 w 2699"/>
                  <a:gd name="T29" fmla="*/ 106 h 149"/>
                  <a:gd name="T30" fmla="*/ 331 w 2699"/>
                  <a:gd name="T31" fmla="*/ 128 h 149"/>
                  <a:gd name="T32" fmla="*/ 354 w 2699"/>
                  <a:gd name="T33" fmla="*/ 106 h 149"/>
                  <a:gd name="T34" fmla="*/ 300 w 2699"/>
                  <a:gd name="T35" fmla="*/ 106 h 149"/>
                  <a:gd name="T36" fmla="*/ 321 w 2699"/>
                  <a:gd name="T37" fmla="*/ 128 h 149"/>
                  <a:gd name="T38" fmla="*/ 300 w 2699"/>
                  <a:gd name="T39" fmla="*/ 106 h 149"/>
                  <a:gd name="T40" fmla="*/ 214 w 2699"/>
                  <a:gd name="T41" fmla="*/ 128 h 149"/>
                  <a:gd name="T42" fmla="*/ 278 w 2699"/>
                  <a:gd name="T43" fmla="*/ 106 h 149"/>
                  <a:gd name="T44" fmla="*/ 171 w 2699"/>
                  <a:gd name="T45" fmla="*/ 85 h 149"/>
                  <a:gd name="T46" fmla="*/ 192 w 2699"/>
                  <a:gd name="T47" fmla="*/ 106 h 149"/>
                  <a:gd name="T48" fmla="*/ 171 w 2699"/>
                  <a:gd name="T49" fmla="*/ 85 h 149"/>
                  <a:gd name="T50" fmla="*/ 21 w 2699"/>
                  <a:gd name="T51" fmla="*/ 106 h 149"/>
                  <a:gd name="T52" fmla="*/ 150 w 2699"/>
                  <a:gd name="T53" fmla="*/ 128 h 149"/>
                  <a:gd name="T54" fmla="*/ 128 w 2699"/>
                  <a:gd name="T55" fmla="*/ 85 h 149"/>
                  <a:gd name="T56" fmla="*/ 214 w 2699"/>
                  <a:gd name="T57" fmla="*/ 65 h 149"/>
                  <a:gd name="T58" fmla="*/ 278 w 2699"/>
                  <a:gd name="T59" fmla="*/ 85 h 149"/>
                  <a:gd name="T60" fmla="*/ 214 w 2699"/>
                  <a:gd name="T61" fmla="*/ 65 h 149"/>
                  <a:gd name="T62" fmla="*/ 21 w 2699"/>
                  <a:gd name="T63" fmla="*/ 63 h 149"/>
                  <a:gd name="T64" fmla="*/ 150 w 2699"/>
                  <a:gd name="T65" fmla="*/ 85 h 149"/>
                  <a:gd name="T66" fmla="*/ 128 w 2699"/>
                  <a:gd name="T67" fmla="*/ 43 h 149"/>
                  <a:gd name="T68" fmla="*/ 171 w 2699"/>
                  <a:gd name="T69" fmla="*/ 43 h 149"/>
                  <a:gd name="T70" fmla="*/ 192 w 2699"/>
                  <a:gd name="T71" fmla="*/ 63 h 149"/>
                  <a:gd name="T72" fmla="*/ 171 w 2699"/>
                  <a:gd name="T73" fmla="*/ 43 h 149"/>
                  <a:gd name="T74" fmla="*/ 21 w 2699"/>
                  <a:gd name="T75" fmla="*/ 0 h 149"/>
                  <a:gd name="T76" fmla="*/ 128 w 2699"/>
                  <a:gd name="T77" fmla="*/ 22 h 149"/>
                  <a:gd name="T78" fmla="*/ 150 w 2699"/>
                  <a:gd name="T79" fmla="*/ 22 h 149"/>
                  <a:gd name="T80" fmla="*/ 214 w 2699"/>
                  <a:gd name="T81" fmla="*/ 43 h 149"/>
                  <a:gd name="T82" fmla="*/ 288 w 2699"/>
                  <a:gd name="T83" fmla="*/ 65 h 149"/>
                  <a:gd name="T84" fmla="*/ 557 w 2699"/>
                  <a:gd name="T85" fmla="*/ 85 h 149"/>
                  <a:gd name="T86" fmla="*/ 663 w 2699"/>
                  <a:gd name="T87" fmla="*/ 106 h 149"/>
                  <a:gd name="T88" fmla="*/ 706 w 2699"/>
                  <a:gd name="T89" fmla="*/ 108 h 149"/>
                  <a:gd name="T90" fmla="*/ 2699 w 2699"/>
                  <a:gd name="T91" fmla="*/ 128 h 149"/>
                  <a:gd name="T92" fmla="*/ 728 w 2699"/>
                  <a:gd name="T93" fmla="*/ 149 h 149"/>
                  <a:gd name="T94" fmla="*/ 663 w 2699"/>
                  <a:gd name="T95" fmla="*/ 128 h 149"/>
                  <a:gd name="T96" fmla="*/ 557 w 2699"/>
                  <a:gd name="T97" fmla="*/ 106 h 149"/>
                  <a:gd name="T98" fmla="*/ 642 w 2699"/>
                  <a:gd name="T99" fmla="*/ 128 h 149"/>
                  <a:gd name="T100" fmla="*/ 192 w 2699"/>
                  <a:gd name="T101" fmla="*/ 149 h 149"/>
                  <a:gd name="T102" fmla="*/ 171 w 2699"/>
                  <a:gd name="T103" fmla="*/ 128 h 149"/>
                  <a:gd name="T104" fmla="*/ 150 w 2699"/>
                  <a:gd name="T105" fmla="*/ 149 h 149"/>
                  <a:gd name="T106" fmla="*/ 21 w 2699"/>
                  <a:gd name="T107" fmla="*/ 128 h 149"/>
                  <a:gd name="T108" fmla="*/ 0 w 2699"/>
                  <a:gd name="T109" fmla="*/ 14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2699" h="149">
                    <a:moveTo>
                      <a:pt x="524" y="106"/>
                    </a:moveTo>
                    <a:lnTo>
                      <a:pt x="524" y="128"/>
                    </a:lnTo>
                    <a:lnTo>
                      <a:pt x="545" y="128"/>
                    </a:lnTo>
                    <a:lnTo>
                      <a:pt x="545" y="106"/>
                    </a:lnTo>
                    <a:lnTo>
                      <a:pt x="524" y="106"/>
                    </a:lnTo>
                    <a:close/>
                    <a:moveTo>
                      <a:pt x="492" y="106"/>
                    </a:moveTo>
                    <a:lnTo>
                      <a:pt x="492" y="128"/>
                    </a:lnTo>
                    <a:lnTo>
                      <a:pt x="512" y="128"/>
                    </a:lnTo>
                    <a:lnTo>
                      <a:pt x="512" y="106"/>
                    </a:lnTo>
                    <a:lnTo>
                      <a:pt x="492" y="106"/>
                    </a:lnTo>
                    <a:close/>
                    <a:moveTo>
                      <a:pt x="460" y="106"/>
                    </a:moveTo>
                    <a:lnTo>
                      <a:pt x="460" y="128"/>
                    </a:lnTo>
                    <a:lnTo>
                      <a:pt x="481" y="128"/>
                    </a:lnTo>
                    <a:lnTo>
                      <a:pt x="481" y="106"/>
                    </a:lnTo>
                    <a:lnTo>
                      <a:pt x="460" y="106"/>
                    </a:lnTo>
                    <a:close/>
                    <a:moveTo>
                      <a:pt x="428" y="106"/>
                    </a:moveTo>
                    <a:lnTo>
                      <a:pt x="428" y="128"/>
                    </a:lnTo>
                    <a:lnTo>
                      <a:pt x="449" y="128"/>
                    </a:lnTo>
                    <a:lnTo>
                      <a:pt x="449" y="106"/>
                    </a:lnTo>
                    <a:lnTo>
                      <a:pt x="428" y="106"/>
                    </a:lnTo>
                    <a:close/>
                    <a:moveTo>
                      <a:pt x="395" y="106"/>
                    </a:moveTo>
                    <a:lnTo>
                      <a:pt x="395" y="128"/>
                    </a:lnTo>
                    <a:lnTo>
                      <a:pt x="417" y="128"/>
                    </a:lnTo>
                    <a:lnTo>
                      <a:pt x="417" y="106"/>
                    </a:lnTo>
                    <a:lnTo>
                      <a:pt x="395" y="106"/>
                    </a:lnTo>
                    <a:close/>
                    <a:moveTo>
                      <a:pt x="364" y="106"/>
                    </a:moveTo>
                    <a:lnTo>
                      <a:pt x="364" y="128"/>
                    </a:lnTo>
                    <a:lnTo>
                      <a:pt x="385" y="128"/>
                    </a:lnTo>
                    <a:lnTo>
                      <a:pt x="385" y="106"/>
                    </a:lnTo>
                    <a:lnTo>
                      <a:pt x="364" y="106"/>
                    </a:lnTo>
                    <a:close/>
                    <a:moveTo>
                      <a:pt x="331" y="106"/>
                    </a:moveTo>
                    <a:lnTo>
                      <a:pt x="331" y="128"/>
                    </a:lnTo>
                    <a:lnTo>
                      <a:pt x="354" y="128"/>
                    </a:lnTo>
                    <a:lnTo>
                      <a:pt x="354" y="106"/>
                    </a:lnTo>
                    <a:lnTo>
                      <a:pt x="331" y="106"/>
                    </a:lnTo>
                    <a:close/>
                    <a:moveTo>
                      <a:pt x="300" y="106"/>
                    </a:moveTo>
                    <a:lnTo>
                      <a:pt x="300" y="128"/>
                    </a:lnTo>
                    <a:lnTo>
                      <a:pt x="321" y="128"/>
                    </a:lnTo>
                    <a:lnTo>
                      <a:pt x="321" y="106"/>
                    </a:lnTo>
                    <a:lnTo>
                      <a:pt x="300" y="106"/>
                    </a:lnTo>
                    <a:close/>
                    <a:moveTo>
                      <a:pt x="214" y="106"/>
                    </a:moveTo>
                    <a:lnTo>
                      <a:pt x="214" y="128"/>
                    </a:lnTo>
                    <a:lnTo>
                      <a:pt x="278" y="128"/>
                    </a:lnTo>
                    <a:lnTo>
                      <a:pt x="278" y="106"/>
                    </a:lnTo>
                    <a:lnTo>
                      <a:pt x="214" y="106"/>
                    </a:lnTo>
                    <a:close/>
                    <a:moveTo>
                      <a:pt x="171" y="85"/>
                    </a:moveTo>
                    <a:lnTo>
                      <a:pt x="171" y="106"/>
                    </a:lnTo>
                    <a:lnTo>
                      <a:pt x="192" y="106"/>
                    </a:lnTo>
                    <a:lnTo>
                      <a:pt x="192" y="85"/>
                    </a:lnTo>
                    <a:lnTo>
                      <a:pt x="171" y="85"/>
                    </a:lnTo>
                    <a:close/>
                    <a:moveTo>
                      <a:pt x="21" y="85"/>
                    </a:moveTo>
                    <a:lnTo>
                      <a:pt x="21" y="106"/>
                    </a:lnTo>
                    <a:lnTo>
                      <a:pt x="128" y="106"/>
                    </a:lnTo>
                    <a:lnTo>
                      <a:pt x="150" y="128"/>
                    </a:lnTo>
                    <a:lnTo>
                      <a:pt x="150" y="106"/>
                    </a:lnTo>
                    <a:lnTo>
                      <a:pt x="128" y="85"/>
                    </a:lnTo>
                    <a:lnTo>
                      <a:pt x="21" y="85"/>
                    </a:lnTo>
                    <a:close/>
                    <a:moveTo>
                      <a:pt x="214" y="65"/>
                    </a:moveTo>
                    <a:lnTo>
                      <a:pt x="214" y="85"/>
                    </a:lnTo>
                    <a:lnTo>
                      <a:pt x="278" y="85"/>
                    </a:lnTo>
                    <a:lnTo>
                      <a:pt x="278" y="65"/>
                    </a:lnTo>
                    <a:lnTo>
                      <a:pt x="214" y="65"/>
                    </a:lnTo>
                    <a:close/>
                    <a:moveTo>
                      <a:pt x="21" y="43"/>
                    </a:moveTo>
                    <a:lnTo>
                      <a:pt x="21" y="63"/>
                    </a:lnTo>
                    <a:lnTo>
                      <a:pt x="128" y="63"/>
                    </a:lnTo>
                    <a:lnTo>
                      <a:pt x="150" y="85"/>
                    </a:lnTo>
                    <a:lnTo>
                      <a:pt x="150" y="63"/>
                    </a:lnTo>
                    <a:lnTo>
                      <a:pt x="128" y="43"/>
                    </a:lnTo>
                    <a:lnTo>
                      <a:pt x="21" y="43"/>
                    </a:lnTo>
                    <a:close/>
                    <a:moveTo>
                      <a:pt x="171" y="43"/>
                    </a:moveTo>
                    <a:lnTo>
                      <a:pt x="171" y="63"/>
                    </a:lnTo>
                    <a:lnTo>
                      <a:pt x="192" y="63"/>
                    </a:lnTo>
                    <a:lnTo>
                      <a:pt x="192" y="43"/>
                    </a:lnTo>
                    <a:lnTo>
                      <a:pt x="171" y="43"/>
                    </a:lnTo>
                    <a:close/>
                    <a:moveTo>
                      <a:pt x="0" y="0"/>
                    </a:moveTo>
                    <a:lnTo>
                      <a:pt x="21" y="0"/>
                    </a:lnTo>
                    <a:lnTo>
                      <a:pt x="21" y="22"/>
                    </a:lnTo>
                    <a:lnTo>
                      <a:pt x="128" y="22"/>
                    </a:lnTo>
                    <a:lnTo>
                      <a:pt x="150" y="43"/>
                    </a:lnTo>
                    <a:lnTo>
                      <a:pt x="150" y="22"/>
                    </a:lnTo>
                    <a:lnTo>
                      <a:pt x="214" y="22"/>
                    </a:lnTo>
                    <a:lnTo>
                      <a:pt x="214" y="43"/>
                    </a:lnTo>
                    <a:lnTo>
                      <a:pt x="288" y="43"/>
                    </a:lnTo>
                    <a:lnTo>
                      <a:pt x="288" y="65"/>
                    </a:lnTo>
                    <a:lnTo>
                      <a:pt x="557" y="65"/>
                    </a:lnTo>
                    <a:lnTo>
                      <a:pt x="557" y="85"/>
                    </a:lnTo>
                    <a:lnTo>
                      <a:pt x="642" y="85"/>
                    </a:lnTo>
                    <a:lnTo>
                      <a:pt x="663" y="106"/>
                    </a:lnTo>
                    <a:lnTo>
                      <a:pt x="706" y="106"/>
                    </a:lnTo>
                    <a:lnTo>
                      <a:pt x="706" y="108"/>
                    </a:lnTo>
                    <a:lnTo>
                      <a:pt x="728" y="128"/>
                    </a:lnTo>
                    <a:lnTo>
                      <a:pt x="2699" y="128"/>
                    </a:lnTo>
                    <a:lnTo>
                      <a:pt x="2699" y="149"/>
                    </a:lnTo>
                    <a:lnTo>
                      <a:pt x="728" y="149"/>
                    </a:lnTo>
                    <a:lnTo>
                      <a:pt x="706" y="128"/>
                    </a:lnTo>
                    <a:lnTo>
                      <a:pt x="663" y="128"/>
                    </a:lnTo>
                    <a:lnTo>
                      <a:pt x="642" y="106"/>
                    </a:lnTo>
                    <a:lnTo>
                      <a:pt x="557" y="106"/>
                    </a:lnTo>
                    <a:lnTo>
                      <a:pt x="557" y="128"/>
                    </a:lnTo>
                    <a:lnTo>
                      <a:pt x="642" y="128"/>
                    </a:lnTo>
                    <a:lnTo>
                      <a:pt x="663" y="149"/>
                    </a:lnTo>
                    <a:lnTo>
                      <a:pt x="192" y="149"/>
                    </a:lnTo>
                    <a:lnTo>
                      <a:pt x="192" y="128"/>
                    </a:lnTo>
                    <a:lnTo>
                      <a:pt x="171" y="128"/>
                    </a:lnTo>
                    <a:lnTo>
                      <a:pt x="171" y="149"/>
                    </a:lnTo>
                    <a:lnTo>
                      <a:pt x="150" y="149"/>
                    </a:lnTo>
                    <a:lnTo>
                      <a:pt x="128" y="128"/>
                    </a:lnTo>
                    <a:lnTo>
                      <a:pt x="21" y="128"/>
                    </a:lnTo>
                    <a:lnTo>
                      <a:pt x="21" y="149"/>
                    </a:lnTo>
                    <a:lnTo>
                      <a:pt x="0" y="149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7" name="Freeform 9"/>
              <p:cNvSpPr>
                <a:spLocks noEditPoints="1"/>
              </p:cNvSpPr>
              <p:nvPr/>
            </p:nvSpPr>
            <p:spPr bwMode="auto">
              <a:xfrm>
                <a:off x="2208036" y="6426827"/>
                <a:ext cx="353107" cy="200763"/>
              </a:xfrm>
              <a:custGeom>
                <a:avLst/>
                <a:gdLst>
                  <a:gd name="T0" fmla="*/ 171 w 299"/>
                  <a:gd name="T1" fmla="*/ 106 h 170"/>
                  <a:gd name="T2" fmla="*/ 171 w 299"/>
                  <a:gd name="T3" fmla="*/ 127 h 170"/>
                  <a:gd name="T4" fmla="*/ 193 w 299"/>
                  <a:gd name="T5" fmla="*/ 127 h 170"/>
                  <a:gd name="T6" fmla="*/ 193 w 299"/>
                  <a:gd name="T7" fmla="*/ 106 h 170"/>
                  <a:gd name="T8" fmla="*/ 171 w 299"/>
                  <a:gd name="T9" fmla="*/ 106 h 170"/>
                  <a:gd name="T10" fmla="*/ 21 w 299"/>
                  <a:gd name="T11" fmla="*/ 86 h 170"/>
                  <a:gd name="T12" fmla="*/ 21 w 299"/>
                  <a:gd name="T13" fmla="*/ 106 h 170"/>
                  <a:gd name="T14" fmla="*/ 128 w 299"/>
                  <a:gd name="T15" fmla="*/ 106 h 170"/>
                  <a:gd name="T16" fmla="*/ 150 w 299"/>
                  <a:gd name="T17" fmla="*/ 127 h 170"/>
                  <a:gd name="T18" fmla="*/ 150 w 299"/>
                  <a:gd name="T19" fmla="*/ 106 h 170"/>
                  <a:gd name="T20" fmla="*/ 128 w 299"/>
                  <a:gd name="T21" fmla="*/ 86 h 170"/>
                  <a:gd name="T22" fmla="*/ 21 w 299"/>
                  <a:gd name="T23" fmla="*/ 86 h 170"/>
                  <a:gd name="T24" fmla="*/ 171 w 299"/>
                  <a:gd name="T25" fmla="*/ 64 h 170"/>
                  <a:gd name="T26" fmla="*/ 171 w 299"/>
                  <a:gd name="T27" fmla="*/ 86 h 170"/>
                  <a:gd name="T28" fmla="*/ 193 w 299"/>
                  <a:gd name="T29" fmla="*/ 86 h 170"/>
                  <a:gd name="T30" fmla="*/ 193 w 299"/>
                  <a:gd name="T31" fmla="*/ 64 h 170"/>
                  <a:gd name="T32" fmla="*/ 171 w 299"/>
                  <a:gd name="T33" fmla="*/ 64 h 170"/>
                  <a:gd name="T34" fmla="*/ 21 w 299"/>
                  <a:gd name="T35" fmla="*/ 43 h 170"/>
                  <a:gd name="T36" fmla="*/ 21 w 299"/>
                  <a:gd name="T37" fmla="*/ 64 h 170"/>
                  <a:gd name="T38" fmla="*/ 128 w 299"/>
                  <a:gd name="T39" fmla="*/ 64 h 170"/>
                  <a:gd name="T40" fmla="*/ 150 w 299"/>
                  <a:gd name="T41" fmla="*/ 84 h 170"/>
                  <a:gd name="T42" fmla="*/ 150 w 299"/>
                  <a:gd name="T43" fmla="*/ 64 h 170"/>
                  <a:gd name="T44" fmla="*/ 128 w 299"/>
                  <a:gd name="T45" fmla="*/ 43 h 170"/>
                  <a:gd name="T46" fmla="*/ 21 w 299"/>
                  <a:gd name="T47" fmla="*/ 43 h 170"/>
                  <a:gd name="T48" fmla="*/ 0 w 299"/>
                  <a:gd name="T49" fmla="*/ 0 h 170"/>
                  <a:gd name="T50" fmla="*/ 21 w 299"/>
                  <a:gd name="T51" fmla="*/ 0 h 170"/>
                  <a:gd name="T52" fmla="*/ 21 w 299"/>
                  <a:gd name="T53" fmla="*/ 21 h 170"/>
                  <a:gd name="T54" fmla="*/ 128 w 299"/>
                  <a:gd name="T55" fmla="*/ 21 h 170"/>
                  <a:gd name="T56" fmla="*/ 150 w 299"/>
                  <a:gd name="T57" fmla="*/ 43 h 170"/>
                  <a:gd name="T58" fmla="*/ 150 w 299"/>
                  <a:gd name="T59" fmla="*/ 21 h 170"/>
                  <a:gd name="T60" fmla="*/ 214 w 299"/>
                  <a:gd name="T61" fmla="*/ 21 h 170"/>
                  <a:gd name="T62" fmla="*/ 214 w 299"/>
                  <a:gd name="T63" fmla="*/ 43 h 170"/>
                  <a:gd name="T64" fmla="*/ 299 w 299"/>
                  <a:gd name="T65" fmla="*/ 43 h 170"/>
                  <a:gd name="T66" fmla="*/ 299 w 299"/>
                  <a:gd name="T67" fmla="*/ 64 h 170"/>
                  <a:gd name="T68" fmla="*/ 214 w 299"/>
                  <a:gd name="T69" fmla="*/ 64 h 170"/>
                  <a:gd name="T70" fmla="*/ 214 w 299"/>
                  <a:gd name="T71" fmla="*/ 84 h 170"/>
                  <a:gd name="T72" fmla="*/ 299 w 299"/>
                  <a:gd name="T73" fmla="*/ 84 h 170"/>
                  <a:gd name="T74" fmla="*/ 299 w 299"/>
                  <a:gd name="T75" fmla="*/ 106 h 170"/>
                  <a:gd name="T76" fmla="*/ 214 w 299"/>
                  <a:gd name="T77" fmla="*/ 106 h 170"/>
                  <a:gd name="T78" fmla="*/ 214 w 299"/>
                  <a:gd name="T79" fmla="*/ 127 h 170"/>
                  <a:gd name="T80" fmla="*/ 299 w 299"/>
                  <a:gd name="T81" fmla="*/ 127 h 170"/>
                  <a:gd name="T82" fmla="*/ 299 w 299"/>
                  <a:gd name="T83" fmla="*/ 149 h 170"/>
                  <a:gd name="T84" fmla="*/ 214 w 299"/>
                  <a:gd name="T85" fmla="*/ 149 h 170"/>
                  <a:gd name="T86" fmla="*/ 214 w 299"/>
                  <a:gd name="T87" fmla="*/ 170 h 170"/>
                  <a:gd name="T88" fmla="*/ 193 w 299"/>
                  <a:gd name="T89" fmla="*/ 170 h 170"/>
                  <a:gd name="T90" fmla="*/ 193 w 299"/>
                  <a:gd name="T91" fmla="*/ 149 h 170"/>
                  <a:gd name="T92" fmla="*/ 171 w 299"/>
                  <a:gd name="T93" fmla="*/ 149 h 170"/>
                  <a:gd name="T94" fmla="*/ 171 w 299"/>
                  <a:gd name="T95" fmla="*/ 170 h 170"/>
                  <a:gd name="T96" fmla="*/ 150 w 299"/>
                  <a:gd name="T97" fmla="*/ 170 h 170"/>
                  <a:gd name="T98" fmla="*/ 150 w 299"/>
                  <a:gd name="T99" fmla="*/ 149 h 170"/>
                  <a:gd name="T100" fmla="*/ 128 w 299"/>
                  <a:gd name="T101" fmla="*/ 127 h 170"/>
                  <a:gd name="T102" fmla="*/ 21 w 299"/>
                  <a:gd name="T103" fmla="*/ 127 h 170"/>
                  <a:gd name="T104" fmla="*/ 21 w 299"/>
                  <a:gd name="T105" fmla="*/ 149 h 170"/>
                  <a:gd name="T106" fmla="*/ 128 w 299"/>
                  <a:gd name="T107" fmla="*/ 149 h 170"/>
                  <a:gd name="T108" fmla="*/ 150 w 299"/>
                  <a:gd name="T109" fmla="*/ 170 h 170"/>
                  <a:gd name="T110" fmla="*/ 0 w 299"/>
                  <a:gd name="T111" fmla="*/ 170 h 170"/>
                  <a:gd name="T112" fmla="*/ 0 w 299"/>
                  <a:gd name="T113" fmla="*/ 0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299" h="170">
                    <a:moveTo>
                      <a:pt x="171" y="106"/>
                    </a:moveTo>
                    <a:lnTo>
                      <a:pt x="171" y="127"/>
                    </a:lnTo>
                    <a:lnTo>
                      <a:pt x="193" y="127"/>
                    </a:lnTo>
                    <a:lnTo>
                      <a:pt x="193" y="106"/>
                    </a:lnTo>
                    <a:lnTo>
                      <a:pt x="171" y="106"/>
                    </a:lnTo>
                    <a:close/>
                    <a:moveTo>
                      <a:pt x="21" y="86"/>
                    </a:moveTo>
                    <a:lnTo>
                      <a:pt x="21" y="106"/>
                    </a:lnTo>
                    <a:lnTo>
                      <a:pt x="128" y="106"/>
                    </a:lnTo>
                    <a:lnTo>
                      <a:pt x="150" y="127"/>
                    </a:lnTo>
                    <a:lnTo>
                      <a:pt x="150" y="106"/>
                    </a:lnTo>
                    <a:lnTo>
                      <a:pt x="128" y="86"/>
                    </a:lnTo>
                    <a:lnTo>
                      <a:pt x="21" y="86"/>
                    </a:lnTo>
                    <a:close/>
                    <a:moveTo>
                      <a:pt x="171" y="64"/>
                    </a:moveTo>
                    <a:lnTo>
                      <a:pt x="171" y="86"/>
                    </a:lnTo>
                    <a:lnTo>
                      <a:pt x="193" y="86"/>
                    </a:lnTo>
                    <a:lnTo>
                      <a:pt x="193" y="64"/>
                    </a:lnTo>
                    <a:lnTo>
                      <a:pt x="171" y="64"/>
                    </a:lnTo>
                    <a:close/>
                    <a:moveTo>
                      <a:pt x="21" y="43"/>
                    </a:moveTo>
                    <a:lnTo>
                      <a:pt x="21" y="64"/>
                    </a:lnTo>
                    <a:lnTo>
                      <a:pt x="128" y="64"/>
                    </a:lnTo>
                    <a:lnTo>
                      <a:pt x="150" y="84"/>
                    </a:lnTo>
                    <a:lnTo>
                      <a:pt x="150" y="64"/>
                    </a:lnTo>
                    <a:lnTo>
                      <a:pt x="128" y="43"/>
                    </a:lnTo>
                    <a:lnTo>
                      <a:pt x="21" y="43"/>
                    </a:lnTo>
                    <a:close/>
                    <a:moveTo>
                      <a:pt x="0" y="0"/>
                    </a:moveTo>
                    <a:lnTo>
                      <a:pt x="21" y="0"/>
                    </a:lnTo>
                    <a:lnTo>
                      <a:pt x="21" y="21"/>
                    </a:lnTo>
                    <a:lnTo>
                      <a:pt x="128" y="21"/>
                    </a:lnTo>
                    <a:lnTo>
                      <a:pt x="150" y="43"/>
                    </a:lnTo>
                    <a:lnTo>
                      <a:pt x="150" y="21"/>
                    </a:lnTo>
                    <a:lnTo>
                      <a:pt x="214" y="21"/>
                    </a:lnTo>
                    <a:lnTo>
                      <a:pt x="214" y="43"/>
                    </a:lnTo>
                    <a:lnTo>
                      <a:pt x="299" y="43"/>
                    </a:lnTo>
                    <a:lnTo>
                      <a:pt x="299" y="64"/>
                    </a:lnTo>
                    <a:lnTo>
                      <a:pt x="214" y="64"/>
                    </a:lnTo>
                    <a:lnTo>
                      <a:pt x="214" y="84"/>
                    </a:lnTo>
                    <a:lnTo>
                      <a:pt x="299" y="84"/>
                    </a:lnTo>
                    <a:lnTo>
                      <a:pt x="299" y="106"/>
                    </a:lnTo>
                    <a:lnTo>
                      <a:pt x="214" y="106"/>
                    </a:lnTo>
                    <a:lnTo>
                      <a:pt x="214" y="127"/>
                    </a:lnTo>
                    <a:lnTo>
                      <a:pt x="299" y="127"/>
                    </a:lnTo>
                    <a:lnTo>
                      <a:pt x="299" y="149"/>
                    </a:lnTo>
                    <a:lnTo>
                      <a:pt x="214" y="149"/>
                    </a:lnTo>
                    <a:lnTo>
                      <a:pt x="214" y="170"/>
                    </a:lnTo>
                    <a:lnTo>
                      <a:pt x="193" y="170"/>
                    </a:lnTo>
                    <a:lnTo>
                      <a:pt x="193" y="149"/>
                    </a:lnTo>
                    <a:lnTo>
                      <a:pt x="171" y="149"/>
                    </a:lnTo>
                    <a:lnTo>
                      <a:pt x="171" y="170"/>
                    </a:lnTo>
                    <a:lnTo>
                      <a:pt x="150" y="170"/>
                    </a:lnTo>
                    <a:lnTo>
                      <a:pt x="150" y="149"/>
                    </a:lnTo>
                    <a:lnTo>
                      <a:pt x="128" y="127"/>
                    </a:lnTo>
                    <a:lnTo>
                      <a:pt x="21" y="127"/>
                    </a:lnTo>
                    <a:lnTo>
                      <a:pt x="21" y="149"/>
                    </a:lnTo>
                    <a:lnTo>
                      <a:pt x="128" y="149"/>
                    </a:lnTo>
                    <a:lnTo>
                      <a:pt x="150" y="170"/>
                    </a:lnTo>
                    <a:lnTo>
                      <a:pt x="0" y="17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8" name="Freeform 10"/>
              <p:cNvSpPr>
                <a:spLocks noEditPoints="1"/>
              </p:cNvSpPr>
              <p:nvPr/>
            </p:nvSpPr>
            <p:spPr bwMode="auto">
              <a:xfrm>
                <a:off x="1538433" y="6502408"/>
                <a:ext cx="655432" cy="125181"/>
              </a:xfrm>
              <a:custGeom>
                <a:avLst/>
                <a:gdLst>
                  <a:gd name="T0" fmla="*/ 545 w 555"/>
                  <a:gd name="T1" fmla="*/ 96 h 106"/>
                  <a:gd name="T2" fmla="*/ 491 w 555"/>
                  <a:gd name="T3" fmla="*/ 63 h 106"/>
                  <a:gd name="T4" fmla="*/ 514 w 555"/>
                  <a:gd name="T5" fmla="*/ 63 h 106"/>
                  <a:gd name="T6" fmla="*/ 460 w 555"/>
                  <a:gd name="T7" fmla="*/ 96 h 106"/>
                  <a:gd name="T8" fmla="*/ 460 w 555"/>
                  <a:gd name="T9" fmla="*/ 63 h 106"/>
                  <a:gd name="T10" fmla="*/ 450 w 555"/>
                  <a:gd name="T11" fmla="*/ 96 h 106"/>
                  <a:gd name="T12" fmla="*/ 396 w 555"/>
                  <a:gd name="T13" fmla="*/ 63 h 106"/>
                  <a:gd name="T14" fmla="*/ 417 w 555"/>
                  <a:gd name="T15" fmla="*/ 63 h 106"/>
                  <a:gd name="T16" fmla="*/ 364 w 555"/>
                  <a:gd name="T17" fmla="*/ 96 h 106"/>
                  <a:gd name="T18" fmla="*/ 364 w 555"/>
                  <a:gd name="T19" fmla="*/ 63 h 106"/>
                  <a:gd name="T20" fmla="*/ 353 w 555"/>
                  <a:gd name="T21" fmla="*/ 96 h 106"/>
                  <a:gd name="T22" fmla="*/ 300 w 555"/>
                  <a:gd name="T23" fmla="*/ 63 h 106"/>
                  <a:gd name="T24" fmla="*/ 321 w 555"/>
                  <a:gd name="T25" fmla="*/ 63 h 106"/>
                  <a:gd name="T26" fmla="*/ 267 w 555"/>
                  <a:gd name="T27" fmla="*/ 96 h 106"/>
                  <a:gd name="T28" fmla="*/ 267 w 555"/>
                  <a:gd name="T29" fmla="*/ 63 h 106"/>
                  <a:gd name="T30" fmla="*/ 257 w 555"/>
                  <a:gd name="T31" fmla="*/ 96 h 106"/>
                  <a:gd name="T32" fmla="*/ 203 w 555"/>
                  <a:gd name="T33" fmla="*/ 63 h 106"/>
                  <a:gd name="T34" fmla="*/ 224 w 555"/>
                  <a:gd name="T35" fmla="*/ 63 h 106"/>
                  <a:gd name="T36" fmla="*/ 171 w 555"/>
                  <a:gd name="T37" fmla="*/ 96 h 106"/>
                  <a:gd name="T38" fmla="*/ 171 w 555"/>
                  <a:gd name="T39" fmla="*/ 63 h 106"/>
                  <a:gd name="T40" fmla="*/ 160 w 555"/>
                  <a:gd name="T41" fmla="*/ 96 h 106"/>
                  <a:gd name="T42" fmla="*/ 107 w 555"/>
                  <a:gd name="T43" fmla="*/ 63 h 106"/>
                  <a:gd name="T44" fmla="*/ 127 w 555"/>
                  <a:gd name="T45" fmla="*/ 63 h 106"/>
                  <a:gd name="T46" fmla="*/ 74 w 555"/>
                  <a:gd name="T47" fmla="*/ 96 h 106"/>
                  <a:gd name="T48" fmla="*/ 74 w 555"/>
                  <a:gd name="T49" fmla="*/ 63 h 106"/>
                  <a:gd name="T50" fmla="*/ 64 w 555"/>
                  <a:gd name="T51" fmla="*/ 96 h 106"/>
                  <a:gd name="T52" fmla="*/ 10 w 555"/>
                  <a:gd name="T53" fmla="*/ 63 h 106"/>
                  <a:gd name="T54" fmla="*/ 32 w 555"/>
                  <a:gd name="T55" fmla="*/ 63 h 106"/>
                  <a:gd name="T56" fmla="*/ 524 w 555"/>
                  <a:gd name="T57" fmla="*/ 53 h 106"/>
                  <a:gd name="T58" fmla="*/ 524 w 555"/>
                  <a:gd name="T59" fmla="*/ 22 h 106"/>
                  <a:gd name="T60" fmla="*/ 514 w 555"/>
                  <a:gd name="T61" fmla="*/ 53 h 106"/>
                  <a:gd name="T62" fmla="*/ 460 w 555"/>
                  <a:gd name="T63" fmla="*/ 22 h 106"/>
                  <a:gd name="T64" fmla="*/ 481 w 555"/>
                  <a:gd name="T65" fmla="*/ 22 h 106"/>
                  <a:gd name="T66" fmla="*/ 427 w 555"/>
                  <a:gd name="T67" fmla="*/ 53 h 106"/>
                  <a:gd name="T68" fmla="*/ 427 w 555"/>
                  <a:gd name="T69" fmla="*/ 22 h 106"/>
                  <a:gd name="T70" fmla="*/ 417 w 555"/>
                  <a:gd name="T71" fmla="*/ 53 h 106"/>
                  <a:gd name="T72" fmla="*/ 364 w 555"/>
                  <a:gd name="T73" fmla="*/ 22 h 106"/>
                  <a:gd name="T74" fmla="*/ 384 w 555"/>
                  <a:gd name="T75" fmla="*/ 22 h 106"/>
                  <a:gd name="T76" fmla="*/ 331 w 555"/>
                  <a:gd name="T77" fmla="*/ 53 h 106"/>
                  <a:gd name="T78" fmla="*/ 331 w 555"/>
                  <a:gd name="T79" fmla="*/ 22 h 106"/>
                  <a:gd name="T80" fmla="*/ 321 w 555"/>
                  <a:gd name="T81" fmla="*/ 53 h 106"/>
                  <a:gd name="T82" fmla="*/ 267 w 555"/>
                  <a:gd name="T83" fmla="*/ 22 h 106"/>
                  <a:gd name="T84" fmla="*/ 289 w 555"/>
                  <a:gd name="T85" fmla="*/ 22 h 106"/>
                  <a:gd name="T86" fmla="*/ 236 w 555"/>
                  <a:gd name="T87" fmla="*/ 53 h 106"/>
                  <a:gd name="T88" fmla="*/ 236 w 555"/>
                  <a:gd name="T89" fmla="*/ 22 h 106"/>
                  <a:gd name="T90" fmla="*/ 224 w 555"/>
                  <a:gd name="T91" fmla="*/ 53 h 106"/>
                  <a:gd name="T92" fmla="*/ 171 w 555"/>
                  <a:gd name="T93" fmla="*/ 22 h 106"/>
                  <a:gd name="T94" fmla="*/ 193 w 555"/>
                  <a:gd name="T95" fmla="*/ 22 h 106"/>
                  <a:gd name="T96" fmla="*/ 139 w 555"/>
                  <a:gd name="T97" fmla="*/ 53 h 106"/>
                  <a:gd name="T98" fmla="*/ 139 w 555"/>
                  <a:gd name="T99" fmla="*/ 22 h 106"/>
                  <a:gd name="T100" fmla="*/ 127 w 555"/>
                  <a:gd name="T101" fmla="*/ 53 h 106"/>
                  <a:gd name="T102" fmla="*/ 74 w 555"/>
                  <a:gd name="T103" fmla="*/ 22 h 106"/>
                  <a:gd name="T104" fmla="*/ 96 w 555"/>
                  <a:gd name="T105" fmla="*/ 22 h 106"/>
                  <a:gd name="T106" fmla="*/ 43 w 555"/>
                  <a:gd name="T107" fmla="*/ 53 h 106"/>
                  <a:gd name="T108" fmla="*/ 43 w 555"/>
                  <a:gd name="T109" fmla="*/ 22 h 106"/>
                  <a:gd name="T110" fmla="*/ 32 w 555"/>
                  <a:gd name="T111" fmla="*/ 53 h 106"/>
                  <a:gd name="T112" fmla="*/ 0 w 555"/>
                  <a:gd name="T113" fmla="*/ 0 h 106"/>
                  <a:gd name="T114" fmla="*/ 0 w 555"/>
                  <a:gd name="T115" fmla="*/ 106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555" h="106">
                    <a:moveTo>
                      <a:pt x="524" y="63"/>
                    </a:moveTo>
                    <a:lnTo>
                      <a:pt x="524" y="96"/>
                    </a:lnTo>
                    <a:lnTo>
                      <a:pt x="545" y="96"/>
                    </a:lnTo>
                    <a:lnTo>
                      <a:pt x="545" y="63"/>
                    </a:lnTo>
                    <a:lnTo>
                      <a:pt x="524" y="63"/>
                    </a:lnTo>
                    <a:close/>
                    <a:moveTo>
                      <a:pt x="491" y="63"/>
                    </a:moveTo>
                    <a:lnTo>
                      <a:pt x="491" y="96"/>
                    </a:lnTo>
                    <a:lnTo>
                      <a:pt x="514" y="96"/>
                    </a:lnTo>
                    <a:lnTo>
                      <a:pt x="514" y="63"/>
                    </a:lnTo>
                    <a:lnTo>
                      <a:pt x="491" y="63"/>
                    </a:lnTo>
                    <a:close/>
                    <a:moveTo>
                      <a:pt x="460" y="63"/>
                    </a:moveTo>
                    <a:lnTo>
                      <a:pt x="460" y="96"/>
                    </a:lnTo>
                    <a:lnTo>
                      <a:pt x="481" y="96"/>
                    </a:lnTo>
                    <a:lnTo>
                      <a:pt x="481" y="63"/>
                    </a:lnTo>
                    <a:lnTo>
                      <a:pt x="460" y="63"/>
                    </a:lnTo>
                    <a:close/>
                    <a:moveTo>
                      <a:pt x="427" y="63"/>
                    </a:moveTo>
                    <a:lnTo>
                      <a:pt x="427" y="96"/>
                    </a:lnTo>
                    <a:lnTo>
                      <a:pt x="450" y="96"/>
                    </a:lnTo>
                    <a:lnTo>
                      <a:pt x="450" y="63"/>
                    </a:lnTo>
                    <a:lnTo>
                      <a:pt x="427" y="63"/>
                    </a:lnTo>
                    <a:close/>
                    <a:moveTo>
                      <a:pt x="396" y="63"/>
                    </a:moveTo>
                    <a:lnTo>
                      <a:pt x="396" y="96"/>
                    </a:lnTo>
                    <a:lnTo>
                      <a:pt x="417" y="96"/>
                    </a:lnTo>
                    <a:lnTo>
                      <a:pt x="417" y="63"/>
                    </a:lnTo>
                    <a:lnTo>
                      <a:pt x="396" y="63"/>
                    </a:lnTo>
                    <a:close/>
                    <a:moveTo>
                      <a:pt x="364" y="63"/>
                    </a:moveTo>
                    <a:lnTo>
                      <a:pt x="364" y="96"/>
                    </a:lnTo>
                    <a:lnTo>
                      <a:pt x="384" y="96"/>
                    </a:lnTo>
                    <a:lnTo>
                      <a:pt x="384" y="63"/>
                    </a:lnTo>
                    <a:lnTo>
                      <a:pt x="364" y="63"/>
                    </a:lnTo>
                    <a:close/>
                    <a:moveTo>
                      <a:pt x="331" y="63"/>
                    </a:moveTo>
                    <a:lnTo>
                      <a:pt x="331" y="96"/>
                    </a:lnTo>
                    <a:lnTo>
                      <a:pt x="353" y="96"/>
                    </a:lnTo>
                    <a:lnTo>
                      <a:pt x="353" y="63"/>
                    </a:lnTo>
                    <a:lnTo>
                      <a:pt x="331" y="63"/>
                    </a:lnTo>
                    <a:close/>
                    <a:moveTo>
                      <a:pt x="300" y="63"/>
                    </a:moveTo>
                    <a:lnTo>
                      <a:pt x="300" y="96"/>
                    </a:lnTo>
                    <a:lnTo>
                      <a:pt x="321" y="96"/>
                    </a:lnTo>
                    <a:lnTo>
                      <a:pt x="321" y="63"/>
                    </a:lnTo>
                    <a:lnTo>
                      <a:pt x="300" y="63"/>
                    </a:lnTo>
                    <a:close/>
                    <a:moveTo>
                      <a:pt x="267" y="63"/>
                    </a:moveTo>
                    <a:lnTo>
                      <a:pt x="267" y="96"/>
                    </a:lnTo>
                    <a:lnTo>
                      <a:pt x="289" y="96"/>
                    </a:lnTo>
                    <a:lnTo>
                      <a:pt x="289" y="63"/>
                    </a:lnTo>
                    <a:lnTo>
                      <a:pt x="267" y="63"/>
                    </a:lnTo>
                    <a:close/>
                    <a:moveTo>
                      <a:pt x="236" y="63"/>
                    </a:moveTo>
                    <a:lnTo>
                      <a:pt x="236" y="96"/>
                    </a:lnTo>
                    <a:lnTo>
                      <a:pt x="257" y="96"/>
                    </a:lnTo>
                    <a:lnTo>
                      <a:pt x="257" y="63"/>
                    </a:lnTo>
                    <a:lnTo>
                      <a:pt x="236" y="63"/>
                    </a:lnTo>
                    <a:close/>
                    <a:moveTo>
                      <a:pt x="203" y="63"/>
                    </a:moveTo>
                    <a:lnTo>
                      <a:pt x="203" y="96"/>
                    </a:lnTo>
                    <a:lnTo>
                      <a:pt x="224" y="96"/>
                    </a:lnTo>
                    <a:lnTo>
                      <a:pt x="224" y="63"/>
                    </a:lnTo>
                    <a:lnTo>
                      <a:pt x="203" y="63"/>
                    </a:lnTo>
                    <a:close/>
                    <a:moveTo>
                      <a:pt x="171" y="63"/>
                    </a:moveTo>
                    <a:lnTo>
                      <a:pt x="171" y="96"/>
                    </a:lnTo>
                    <a:lnTo>
                      <a:pt x="193" y="96"/>
                    </a:lnTo>
                    <a:lnTo>
                      <a:pt x="193" y="63"/>
                    </a:lnTo>
                    <a:lnTo>
                      <a:pt x="171" y="63"/>
                    </a:lnTo>
                    <a:close/>
                    <a:moveTo>
                      <a:pt x="139" y="63"/>
                    </a:moveTo>
                    <a:lnTo>
                      <a:pt x="139" y="96"/>
                    </a:lnTo>
                    <a:lnTo>
                      <a:pt x="160" y="96"/>
                    </a:lnTo>
                    <a:lnTo>
                      <a:pt x="160" y="63"/>
                    </a:lnTo>
                    <a:lnTo>
                      <a:pt x="139" y="63"/>
                    </a:lnTo>
                    <a:close/>
                    <a:moveTo>
                      <a:pt x="107" y="63"/>
                    </a:moveTo>
                    <a:lnTo>
                      <a:pt x="107" y="96"/>
                    </a:lnTo>
                    <a:lnTo>
                      <a:pt x="127" y="96"/>
                    </a:lnTo>
                    <a:lnTo>
                      <a:pt x="127" y="63"/>
                    </a:lnTo>
                    <a:lnTo>
                      <a:pt x="107" y="63"/>
                    </a:lnTo>
                    <a:close/>
                    <a:moveTo>
                      <a:pt x="74" y="63"/>
                    </a:moveTo>
                    <a:lnTo>
                      <a:pt x="74" y="96"/>
                    </a:lnTo>
                    <a:lnTo>
                      <a:pt x="96" y="96"/>
                    </a:lnTo>
                    <a:lnTo>
                      <a:pt x="96" y="63"/>
                    </a:lnTo>
                    <a:lnTo>
                      <a:pt x="74" y="63"/>
                    </a:lnTo>
                    <a:close/>
                    <a:moveTo>
                      <a:pt x="43" y="63"/>
                    </a:moveTo>
                    <a:lnTo>
                      <a:pt x="43" y="96"/>
                    </a:lnTo>
                    <a:lnTo>
                      <a:pt x="64" y="96"/>
                    </a:lnTo>
                    <a:lnTo>
                      <a:pt x="64" y="63"/>
                    </a:lnTo>
                    <a:lnTo>
                      <a:pt x="43" y="63"/>
                    </a:lnTo>
                    <a:close/>
                    <a:moveTo>
                      <a:pt x="10" y="63"/>
                    </a:moveTo>
                    <a:lnTo>
                      <a:pt x="10" y="96"/>
                    </a:lnTo>
                    <a:lnTo>
                      <a:pt x="32" y="96"/>
                    </a:lnTo>
                    <a:lnTo>
                      <a:pt x="32" y="63"/>
                    </a:lnTo>
                    <a:lnTo>
                      <a:pt x="10" y="63"/>
                    </a:lnTo>
                    <a:close/>
                    <a:moveTo>
                      <a:pt x="524" y="22"/>
                    </a:moveTo>
                    <a:lnTo>
                      <a:pt x="524" y="53"/>
                    </a:lnTo>
                    <a:lnTo>
                      <a:pt x="545" y="53"/>
                    </a:lnTo>
                    <a:lnTo>
                      <a:pt x="545" y="22"/>
                    </a:lnTo>
                    <a:lnTo>
                      <a:pt x="524" y="22"/>
                    </a:lnTo>
                    <a:close/>
                    <a:moveTo>
                      <a:pt x="491" y="22"/>
                    </a:moveTo>
                    <a:lnTo>
                      <a:pt x="491" y="53"/>
                    </a:lnTo>
                    <a:lnTo>
                      <a:pt x="514" y="53"/>
                    </a:lnTo>
                    <a:lnTo>
                      <a:pt x="514" y="22"/>
                    </a:lnTo>
                    <a:lnTo>
                      <a:pt x="491" y="22"/>
                    </a:lnTo>
                    <a:close/>
                    <a:moveTo>
                      <a:pt x="460" y="22"/>
                    </a:moveTo>
                    <a:lnTo>
                      <a:pt x="460" y="53"/>
                    </a:lnTo>
                    <a:lnTo>
                      <a:pt x="481" y="53"/>
                    </a:lnTo>
                    <a:lnTo>
                      <a:pt x="481" y="22"/>
                    </a:lnTo>
                    <a:lnTo>
                      <a:pt x="460" y="22"/>
                    </a:lnTo>
                    <a:close/>
                    <a:moveTo>
                      <a:pt x="427" y="22"/>
                    </a:moveTo>
                    <a:lnTo>
                      <a:pt x="427" y="53"/>
                    </a:lnTo>
                    <a:lnTo>
                      <a:pt x="450" y="53"/>
                    </a:lnTo>
                    <a:lnTo>
                      <a:pt x="450" y="22"/>
                    </a:lnTo>
                    <a:lnTo>
                      <a:pt x="427" y="22"/>
                    </a:lnTo>
                    <a:close/>
                    <a:moveTo>
                      <a:pt x="396" y="22"/>
                    </a:moveTo>
                    <a:lnTo>
                      <a:pt x="396" y="53"/>
                    </a:lnTo>
                    <a:lnTo>
                      <a:pt x="417" y="53"/>
                    </a:lnTo>
                    <a:lnTo>
                      <a:pt x="417" y="22"/>
                    </a:lnTo>
                    <a:lnTo>
                      <a:pt x="396" y="22"/>
                    </a:lnTo>
                    <a:close/>
                    <a:moveTo>
                      <a:pt x="364" y="22"/>
                    </a:moveTo>
                    <a:lnTo>
                      <a:pt x="364" y="53"/>
                    </a:lnTo>
                    <a:lnTo>
                      <a:pt x="384" y="53"/>
                    </a:lnTo>
                    <a:lnTo>
                      <a:pt x="384" y="22"/>
                    </a:lnTo>
                    <a:lnTo>
                      <a:pt x="364" y="22"/>
                    </a:lnTo>
                    <a:close/>
                    <a:moveTo>
                      <a:pt x="331" y="22"/>
                    </a:moveTo>
                    <a:lnTo>
                      <a:pt x="331" y="53"/>
                    </a:lnTo>
                    <a:lnTo>
                      <a:pt x="353" y="53"/>
                    </a:lnTo>
                    <a:lnTo>
                      <a:pt x="353" y="22"/>
                    </a:lnTo>
                    <a:lnTo>
                      <a:pt x="331" y="22"/>
                    </a:lnTo>
                    <a:close/>
                    <a:moveTo>
                      <a:pt x="300" y="22"/>
                    </a:moveTo>
                    <a:lnTo>
                      <a:pt x="300" y="53"/>
                    </a:lnTo>
                    <a:lnTo>
                      <a:pt x="321" y="53"/>
                    </a:lnTo>
                    <a:lnTo>
                      <a:pt x="321" y="22"/>
                    </a:lnTo>
                    <a:lnTo>
                      <a:pt x="300" y="22"/>
                    </a:lnTo>
                    <a:close/>
                    <a:moveTo>
                      <a:pt x="267" y="22"/>
                    </a:moveTo>
                    <a:lnTo>
                      <a:pt x="267" y="53"/>
                    </a:lnTo>
                    <a:lnTo>
                      <a:pt x="289" y="53"/>
                    </a:lnTo>
                    <a:lnTo>
                      <a:pt x="289" y="22"/>
                    </a:lnTo>
                    <a:lnTo>
                      <a:pt x="267" y="22"/>
                    </a:lnTo>
                    <a:close/>
                    <a:moveTo>
                      <a:pt x="236" y="22"/>
                    </a:moveTo>
                    <a:lnTo>
                      <a:pt x="236" y="53"/>
                    </a:lnTo>
                    <a:lnTo>
                      <a:pt x="257" y="53"/>
                    </a:lnTo>
                    <a:lnTo>
                      <a:pt x="257" y="22"/>
                    </a:lnTo>
                    <a:lnTo>
                      <a:pt x="236" y="22"/>
                    </a:lnTo>
                    <a:close/>
                    <a:moveTo>
                      <a:pt x="203" y="22"/>
                    </a:moveTo>
                    <a:lnTo>
                      <a:pt x="203" y="53"/>
                    </a:lnTo>
                    <a:lnTo>
                      <a:pt x="224" y="53"/>
                    </a:lnTo>
                    <a:lnTo>
                      <a:pt x="224" y="22"/>
                    </a:lnTo>
                    <a:lnTo>
                      <a:pt x="203" y="22"/>
                    </a:lnTo>
                    <a:close/>
                    <a:moveTo>
                      <a:pt x="171" y="22"/>
                    </a:moveTo>
                    <a:lnTo>
                      <a:pt x="171" y="53"/>
                    </a:lnTo>
                    <a:lnTo>
                      <a:pt x="193" y="53"/>
                    </a:lnTo>
                    <a:lnTo>
                      <a:pt x="193" y="22"/>
                    </a:lnTo>
                    <a:lnTo>
                      <a:pt x="171" y="22"/>
                    </a:lnTo>
                    <a:close/>
                    <a:moveTo>
                      <a:pt x="139" y="22"/>
                    </a:moveTo>
                    <a:lnTo>
                      <a:pt x="139" y="53"/>
                    </a:lnTo>
                    <a:lnTo>
                      <a:pt x="160" y="53"/>
                    </a:lnTo>
                    <a:lnTo>
                      <a:pt x="160" y="22"/>
                    </a:lnTo>
                    <a:lnTo>
                      <a:pt x="139" y="22"/>
                    </a:lnTo>
                    <a:close/>
                    <a:moveTo>
                      <a:pt x="107" y="22"/>
                    </a:moveTo>
                    <a:lnTo>
                      <a:pt x="107" y="53"/>
                    </a:lnTo>
                    <a:lnTo>
                      <a:pt x="127" y="53"/>
                    </a:lnTo>
                    <a:lnTo>
                      <a:pt x="127" y="22"/>
                    </a:lnTo>
                    <a:lnTo>
                      <a:pt x="107" y="22"/>
                    </a:lnTo>
                    <a:close/>
                    <a:moveTo>
                      <a:pt x="74" y="22"/>
                    </a:moveTo>
                    <a:lnTo>
                      <a:pt x="74" y="53"/>
                    </a:lnTo>
                    <a:lnTo>
                      <a:pt x="96" y="53"/>
                    </a:lnTo>
                    <a:lnTo>
                      <a:pt x="96" y="22"/>
                    </a:lnTo>
                    <a:lnTo>
                      <a:pt x="74" y="22"/>
                    </a:lnTo>
                    <a:close/>
                    <a:moveTo>
                      <a:pt x="43" y="22"/>
                    </a:moveTo>
                    <a:lnTo>
                      <a:pt x="43" y="53"/>
                    </a:lnTo>
                    <a:lnTo>
                      <a:pt x="64" y="53"/>
                    </a:lnTo>
                    <a:lnTo>
                      <a:pt x="64" y="22"/>
                    </a:lnTo>
                    <a:lnTo>
                      <a:pt x="43" y="22"/>
                    </a:lnTo>
                    <a:close/>
                    <a:moveTo>
                      <a:pt x="10" y="22"/>
                    </a:moveTo>
                    <a:lnTo>
                      <a:pt x="10" y="53"/>
                    </a:lnTo>
                    <a:lnTo>
                      <a:pt x="32" y="53"/>
                    </a:lnTo>
                    <a:lnTo>
                      <a:pt x="32" y="22"/>
                    </a:lnTo>
                    <a:lnTo>
                      <a:pt x="10" y="22"/>
                    </a:lnTo>
                    <a:close/>
                    <a:moveTo>
                      <a:pt x="0" y="0"/>
                    </a:moveTo>
                    <a:lnTo>
                      <a:pt x="555" y="0"/>
                    </a:lnTo>
                    <a:lnTo>
                      <a:pt x="555" y="106"/>
                    </a:lnTo>
                    <a:lnTo>
                      <a:pt x="0" y="10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9" name="Freeform 11"/>
              <p:cNvSpPr>
                <a:spLocks noEditPoints="1"/>
              </p:cNvSpPr>
              <p:nvPr/>
            </p:nvSpPr>
            <p:spPr bwMode="auto">
              <a:xfrm>
                <a:off x="994011" y="6402027"/>
                <a:ext cx="531431" cy="225563"/>
              </a:xfrm>
              <a:custGeom>
                <a:avLst/>
                <a:gdLst>
                  <a:gd name="T0" fmla="*/ 236 w 450"/>
                  <a:gd name="T1" fmla="*/ 127 h 191"/>
                  <a:gd name="T2" fmla="*/ 236 w 450"/>
                  <a:gd name="T3" fmla="*/ 148 h 191"/>
                  <a:gd name="T4" fmla="*/ 257 w 450"/>
                  <a:gd name="T5" fmla="*/ 148 h 191"/>
                  <a:gd name="T6" fmla="*/ 257 w 450"/>
                  <a:gd name="T7" fmla="*/ 127 h 191"/>
                  <a:gd name="T8" fmla="*/ 236 w 450"/>
                  <a:gd name="T9" fmla="*/ 127 h 191"/>
                  <a:gd name="T10" fmla="*/ 236 w 450"/>
                  <a:gd name="T11" fmla="*/ 85 h 191"/>
                  <a:gd name="T12" fmla="*/ 236 w 450"/>
                  <a:gd name="T13" fmla="*/ 107 h 191"/>
                  <a:gd name="T14" fmla="*/ 257 w 450"/>
                  <a:gd name="T15" fmla="*/ 107 h 191"/>
                  <a:gd name="T16" fmla="*/ 257 w 450"/>
                  <a:gd name="T17" fmla="*/ 85 h 191"/>
                  <a:gd name="T18" fmla="*/ 236 w 450"/>
                  <a:gd name="T19" fmla="*/ 85 h 191"/>
                  <a:gd name="T20" fmla="*/ 236 w 450"/>
                  <a:gd name="T21" fmla="*/ 42 h 191"/>
                  <a:gd name="T22" fmla="*/ 236 w 450"/>
                  <a:gd name="T23" fmla="*/ 64 h 191"/>
                  <a:gd name="T24" fmla="*/ 257 w 450"/>
                  <a:gd name="T25" fmla="*/ 64 h 191"/>
                  <a:gd name="T26" fmla="*/ 257 w 450"/>
                  <a:gd name="T27" fmla="*/ 42 h 191"/>
                  <a:gd name="T28" fmla="*/ 236 w 450"/>
                  <a:gd name="T29" fmla="*/ 42 h 191"/>
                  <a:gd name="T30" fmla="*/ 214 w 450"/>
                  <a:gd name="T31" fmla="*/ 0 h 191"/>
                  <a:gd name="T32" fmla="*/ 279 w 450"/>
                  <a:gd name="T33" fmla="*/ 0 h 191"/>
                  <a:gd name="T34" fmla="*/ 279 w 450"/>
                  <a:gd name="T35" fmla="*/ 64 h 191"/>
                  <a:gd name="T36" fmla="*/ 300 w 450"/>
                  <a:gd name="T37" fmla="*/ 42 h 191"/>
                  <a:gd name="T38" fmla="*/ 450 w 450"/>
                  <a:gd name="T39" fmla="*/ 42 h 191"/>
                  <a:gd name="T40" fmla="*/ 450 w 450"/>
                  <a:gd name="T41" fmla="*/ 64 h 191"/>
                  <a:gd name="T42" fmla="*/ 300 w 450"/>
                  <a:gd name="T43" fmla="*/ 64 h 191"/>
                  <a:gd name="T44" fmla="*/ 279 w 450"/>
                  <a:gd name="T45" fmla="*/ 85 h 191"/>
                  <a:gd name="T46" fmla="*/ 279 w 450"/>
                  <a:gd name="T47" fmla="*/ 107 h 191"/>
                  <a:gd name="T48" fmla="*/ 300 w 450"/>
                  <a:gd name="T49" fmla="*/ 85 h 191"/>
                  <a:gd name="T50" fmla="*/ 450 w 450"/>
                  <a:gd name="T51" fmla="*/ 85 h 191"/>
                  <a:gd name="T52" fmla="*/ 450 w 450"/>
                  <a:gd name="T53" fmla="*/ 107 h 191"/>
                  <a:gd name="T54" fmla="*/ 300 w 450"/>
                  <a:gd name="T55" fmla="*/ 107 h 191"/>
                  <a:gd name="T56" fmla="*/ 279 w 450"/>
                  <a:gd name="T57" fmla="*/ 127 h 191"/>
                  <a:gd name="T58" fmla="*/ 279 w 450"/>
                  <a:gd name="T59" fmla="*/ 148 h 191"/>
                  <a:gd name="T60" fmla="*/ 300 w 450"/>
                  <a:gd name="T61" fmla="*/ 127 h 191"/>
                  <a:gd name="T62" fmla="*/ 450 w 450"/>
                  <a:gd name="T63" fmla="*/ 127 h 191"/>
                  <a:gd name="T64" fmla="*/ 450 w 450"/>
                  <a:gd name="T65" fmla="*/ 148 h 191"/>
                  <a:gd name="T66" fmla="*/ 300 w 450"/>
                  <a:gd name="T67" fmla="*/ 148 h 191"/>
                  <a:gd name="T68" fmla="*/ 279 w 450"/>
                  <a:gd name="T69" fmla="*/ 170 h 191"/>
                  <a:gd name="T70" fmla="*/ 279 w 450"/>
                  <a:gd name="T71" fmla="*/ 191 h 191"/>
                  <a:gd name="T72" fmla="*/ 257 w 450"/>
                  <a:gd name="T73" fmla="*/ 191 h 191"/>
                  <a:gd name="T74" fmla="*/ 257 w 450"/>
                  <a:gd name="T75" fmla="*/ 170 h 191"/>
                  <a:gd name="T76" fmla="*/ 236 w 450"/>
                  <a:gd name="T77" fmla="*/ 170 h 191"/>
                  <a:gd name="T78" fmla="*/ 236 w 450"/>
                  <a:gd name="T79" fmla="*/ 191 h 191"/>
                  <a:gd name="T80" fmla="*/ 214 w 450"/>
                  <a:gd name="T81" fmla="*/ 191 h 191"/>
                  <a:gd name="T82" fmla="*/ 214 w 450"/>
                  <a:gd name="T83" fmla="*/ 170 h 191"/>
                  <a:gd name="T84" fmla="*/ 0 w 450"/>
                  <a:gd name="T85" fmla="*/ 170 h 191"/>
                  <a:gd name="T86" fmla="*/ 0 w 450"/>
                  <a:gd name="T87" fmla="*/ 148 h 191"/>
                  <a:gd name="T88" fmla="*/ 214 w 450"/>
                  <a:gd name="T89" fmla="*/ 148 h 191"/>
                  <a:gd name="T90" fmla="*/ 214 w 450"/>
                  <a:gd name="T91" fmla="*/ 127 h 191"/>
                  <a:gd name="T92" fmla="*/ 0 w 450"/>
                  <a:gd name="T93" fmla="*/ 127 h 191"/>
                  <a:gd name="T94" fmla="*/ 0 w 450"/>
                  <a:gd name="T95" fmla="*/ 107 h 191"/>
                  <a:gd name="T96" fmla="*/ 214 w 450"/>
                  <a:gd name="T97" fmla="*/ 107 h 191"/>
                  <a:gd name="T98" fmla="*/ 214 w 450"/>
                  <a:gd name="T99" fmla="*/ 85 h 191"/>
                  <a:gd name="T100" fmla="*/ 0 w 450"/>
                  <a:gd name="T101" fmla="*/ 85 h 191"/>
                  <a:gd name="T102" fmla="*/ 0 w 450"/>
                  <a:gd name="T103" fmla="*/ 64 h 191"/>
                  <a:gd name="T104" fmla="*/ 214 w 450"/>
                  <a:gd name="T105" fmla="*/ 64 h 191"/>
                  <a:gd name="T106" fmla="*/ 214 w 450"/>
                  <a:gd name="T107" fmla="*/ 42 h 191"/>
                  <a:gd name="T108" fmla="*/ 0 w 450"/>
                  <a:gd name="T109" fmla="*/ 42 h 191"/>
                  <a:gd name="T110" fmla="*/ 0 w 450"/>
                  <a:gd name="T111" fmla="*/ 21 h 191"/>
                  <a:gd name="T112" fmla="*/ 214 w 450"/>
                  <a:gd name="T113" fmla="*/ 21 h 191"/>
                  <a:gd name="T114" fmla="*/ 214 w 450"/>
                  <a:gd name="T115" fmla="*/ 0 h 1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450" h="191">
                    <a:moveTo>
                      <a:pt x="236" y="127"/>
                    </a:moveTo>
                    <a:lnTo>
                      <a:pt x="236" y="148"/>
                    </a:lnTo>
                    <a:lnTo>
                      <a:pt x="257" y="148"/>
                    </a:lnTo>
                    <a:lnTo>
                      <a:pt x="257" y="127"/>
                    </a:lnTo>
                    <a:lnTo>
                      <a:pt x="236" y="127"/>
                    </a:lnTo>
                    <a:close/>
                    <a:moveTo>
                      <a:pt x="236" y="85"/>
                    </a:moveTo>
                    <a:lnTo>
                      <a:pt x="236" y="107"/>
                    </a:lnTo>
                    <a:lnTo>
                      <a:pt x="257" y="107"/>
                    </a:lnTo>
                    <a:lnTo>
                      <a:pt x="257" y="85"/>
                    </a:lnTo>
                    <a:lnTo>
                      <a:pt x="236" y="85"/>
                    </a:lnTo>
                    <a:close/>
                    <a:moveTo>
                      <a:pt x="236" y="42"/>
                    </a:moveTo>
                    <a:lnTo>
                      <a:pt x="236" y="64"/>
                    </a:lnTo>
                    <a:lnTo>
                      <a:pt x="257" y="64"/>
                    </a:lnTo>
                    <a:lnTo>
                      <a:pt x="257" y="42"/>
                    </a:lnTo>
                    <a:lnTo>
                      <a:pt x="236" y="42"/>
                    </a:lnTo>
                    <a:close/>
                    <a:moveTo>
                      <a:pt x="214" y="0"/>
                    </a:moveTo>
                    <a:lnTo>
                      <a:pt x="279" y="0"/>
                    </a:lnTo>
                    <a:lnTo>
                      <a:pt x="279" y="64"/>
                    </a:lnTo>
                    <a:lnTo>
                      <a:pt x="300" y="42"/>
                    </a:lnTo>
                    <a:lnTo>
                      <a:pt x="450" y="42"/>
                    </a:lnTo>
                    <a:lnTo>
                      <a:pt x="450" y="64"/>
                    </a:lnTo>
                    <a:lnTo>
                      <a:pt x="300" y="64"/>
                    </a:lnTo>
                    <a:lnTo>
                      <a:pt x="279" y="85"/>
                    </a:lnTo>
                    <a:lnTo>
                      <a:pt x="279" y="107"/>
                    </a:lnTo>
                    <a:lnTo>
                      <a:pt x="300" y="85"/>
                    </a:lnTo>
                    <a:lnTo>
                      <a:pt x="450" y="85"/>
                    </a:lnTo>
                    <a:lnTo>
                      <a:pt x="450" y="107"/>
                    </a:lnTo>
                    <a:lnTo>
                      <a:pt x="300" y="107"/>
                    </a:lnTo>
                    <a:lnTo>
                      <a:pt x="279" y="127"/>
                    </a:lnTo>
                    <a:lnTo>
                      <a:pt x="279" y="148"/>
                    </a:lnTo>
                    <a:lnTo>
                      <a:pt x="300" y="127"/>
                    </a:lnTo>
                    <a:lnTo>
                      <a:pt x="450" y="127"/>
                    </a:lnTo>
                    <a:lnTo>
                      <a:pt x="450" y="148"/>
                    </a:lnTo>
                    <a:lnTo>
                      <a:pt x="300" y="148"/>
                    </a:lnTo>
                    <a:lnTo>
                      <a:pt x="279" y="170"/>
                    </a:lnTo>
                    <a:lnTo>
                      <a:pt x="279" y="191"/>
                    </a:lnTo>
                    <a:lnTo>
                      <a:pt x="257" y="191"/>
                    </a:lnTo>
                    <a:lnTo>
                      <a:pt x="257" y="170"/>
                    </a:lnTo>
                    <a:lnTo>
                      <a:pt x="236" y="170"/>
                    </a:lnTo>
                    <a:lnTo>
                      <a:pt x="236" y="191"/>
                    </a:lnTo>
                    <a:lnTo>
                      <a:pt x="214" y="191"/>
                    </a:lnTo>
                    <a:lnTo>
                      <a:pt x="214" y="170"/>
                    </a:lnTo>
                    <a:lnTo>
                      <a:pt x="0" y="170"/>
                    </a:lnTo>
                    <a:lnTo>
                      <a:pt x="0" y="148"/>
                    </a:lnTo>
                    <a:lnTo>
                      <a:pt x="214" y="148"/>
                    </a:lnTo>
                    <a:lnTo>
                      <a:pt x="214" y="127"/>
                    </a:lnTo>
                    <a:lnTo>
                      <a:pt x="0" y="127"/>
                    </a:lnTo>
                    <a:lnTo>
                      <a:pt x="0" y="107"/>
                    </a:lnTo>
                    <a:lnTo>
                      <a:pt x="214" y="107"/>
                    </a:lnTo>
                    <a:lnTo>
                      <a:pt x="214" y="85"/>
                    </a:lnTo>
                    <a:lnTo>
                      <a:pt x="0" y="85"/>
                    </a:lnTo>
                    <a:lnTo>
                      <a:pt x="0" y="64"/>
                    </a:lnTo>
                    <a:lnTo>
                      <a:pt x="214" y="64"/>
                    </a:lnTo>
                    <a:lnTo>
                      <a:pt x="214" y="42"/>
                    </a:lnTo>
                    <a:lnTo>
                      <a:pt x="0" y="42"/>
                    </a:lnTo>
                    <a:lnTo>
                      <a:pt x="0" y="21"/>
                    </a:lnTo>
                    <a:lnTo>
                      <a:pt x="214" y="21"/>
                    </a:lnTo>
                    <a:lnTo>
                      <a:pt x="21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40" name="Freihandform 39"/>
              <p:cNvSpPr/>
              <p:nvPr userDrawn="1"/>
            </p:nvSpPr>
            <p:spPr bwMode="gray">
              <a:xfrm>
                <a:off x="3553632" y="6602390"/>
                <a:ext cx="5590368" cy="25200"/>
              </a:xfrm>
              <a:custGeom>
                <a:avLst/>
                <a:gdLst>
                  <a:gd name="connsiteX0" fmla="*/ 0 w 5590368"/>
                  <a:gd name="connsiteY0" fmla="*/ 0 h 25200"/>
                  <a:gd name="connsiteX1" fmla="*/ 5590368 w 5590368"/>
                  <a:gd name="connsiteY1" fmla="*/ 0 h 25200"/>
                  <a:gd name="connsiteX2" fmla="*/ 5590368 w 5590368"/>
                  <a:gd name="connsiteY2" fmla="*/ 25200 h 25200"/>
                  <a:gd name="connsiteX3" fmla="*/ 0 w 5590368"/>
                  <a:gd name="connsiteY3" fmla="*/ 25200 h 25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90368" h="25200">
                    <a:moveTo>
                      <a:pt x="0" y="0"/>
                    </a:moveTo>
                    <a:lnTo>
                      <a:pt x="5590368" y="0"/>
                    </a:lnTo>
                    <a:lnTo>
                      <a:pt x="5590368" y="25200"/>
                    </a:lnTo>
                    <a:lnTo>
                      <a:pt x="0" y="25200"/>
                    </a:lnTo>
                    <a:close/>
                  </a:path>
                </a:pathLst>
              </a:custGeom>
              <a:grp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de-DE" sz="1400" dirty="0" err="1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7" name="Gruppieren 16"/>
          <p:cNvGrpSpPr/>
          <p:nvPr userDrawn="1"/>
        </p:nvGrpSpPr>
        <p:grpSpPr>
          <a:xfrm>
            <a:off x="9878" y="6402028"/>
            <a:ext cx="12201923" cy="584005"/>
            <a:chOff x="-7442" y="6402027"/>
            <a:chExt cx="9151442" cy="584005"/>
          </a:xfrm>
        </p:grpSpPr>
        <p:sp>
          <p:nvSpPr>
            <p:cNvPr id="19" name="Textfeld 10"/>
            <p:cNvSpPr txBox="1">
              <a:spLocks noChangeArrowheads="1"/>
            </p:cNvSpPr>
            <p:nvPr/>
          </p:nvSpPr>
          <p:spPr bwMode="auto">
            <a:xfrm>
              <a:off x="3695700" y="6616700"/>
              <a:ext cx="13854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Franklin Gothic Book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Franklin Gothic Book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Franklin Gothic Book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Franklin Gothic Book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Franklin Gothic Book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charset="0"/>
                  <a:ea typeface="ＭＳ Ｐゴシック" charset="0"/>
                </a:defRPr>
              </a:lvl9pPr>
            </a:lstStyle>
            <a:p>
              <a:endParaRPr lang="de-DE"/>
            </a:p>
          </p:txBody>
        </p:sp>
        <p:sp>
          <p:nvSpPr>
            <p:cNvPr id="20" name="Rechteck 19"/>
            <p:cNvSpPr/>
            <p:nvPr userDrawn="1"/>
          </p:nvSpPr>
          <p:spPr bwMode="gray">
            <a:xfrm>
              <a:off x="0" y="6623845"/>
              <a:ext cx="9144000" cy="234155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de-DE" sz="1400" dirty="0" err="1">
                <a:solidFill>
                  <a:schemeClr val="tx1"/>
                </a:solidFill>
              </a:endParaRPr>
            </a:p>
          </p:txBody>
        </p:sp>
        <p:grpSp>
          <p:nvGrpSpPr>
            <p:cNvPr id="21" name="Gruppieren 20"/>
            <p:cNvGrpSpPr/>
            <p:nvPr userDrawn="1"/>
          </p:nvGrpSpPr>
          <p:grpSpPr>
            <a:xfrm>
              <a:off x="-7442" y="6402027"/>
              <a:ext cx="9151442" cy="225563"/>
              <a:chOff x="-7442" y="6402027"/>
              <a:chExt cx="9151442" cy="225563"/>
            </a:xfrm>
            <a:solidFill>
              <a:schemeClr val="bg1"/>
            </a:solidFill>
          </p:grpSpPr>
          <p:sp>
            <p:nvSpPr>
              <p:cNvPr id="22" name="Freeform 6"/>
              <p:cNvSpPr>
                <a:spLocks/>
              </p:cNvSpPr>
              <p:nvPr/>
            </p:nvSpPr>
            <p:spPr bwMode="auto">
              <a:xfrm>
                <a:off x="1323498" y="6602790"/>
                <a:ext cx="201944" cy="24800"/>
              </a:xfrm>
              <a:custGeom>
                <a:avLst/>
                <a:gdLst>
                  <a:gd name="T0" fmla="*/ 21 w 171"/>
                  <a:gd name="T1" fmla="*/ 0 h 21"/>
                  <a:gd name="T2" fmla="*/ 171 w 171"/>
                  <a:gd name="T3" fmla="*/ 0 h 21"/>
                  <a:gd name="T4" fmla="*/ 171 w 171"/>
                  <a:gd name="T5" fmla="*/ 21 h 21"/>
                  <a:gd name="T6" fmla="*/ 0 w 171"/>
                  <a:gd name="T7" fmla="*/ 21 h 21"/>
                  <a:gd name="T8" fmla="*/ 21 w 171"/>
                  <a:gd name="T9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1" h="21">
                    <a:moveTo>
                      <a:pt x="21" y="0"/>
                    </a:moveTo>
                    <a:lnTo>
                      <a:pt x="171" y="0"/>
                    </a:lnTo>
                    <a:lnTo>
                      <a:pt x="171" y="21"/>
                    </a:lnTo>
                    <a:lnTo>
                      <a:pt x="0" y="21"/>
                    </a:lnTo>
                    <a:lnTo>
                      <a:pt x="2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-7442" y="6528389"/>
                <a:ext cx="976653" cy="99200"/>
              </a:xfrm>
              <a:custGeom>
                <a:avLst/>
                <a:gdLst>
                  <a:gd name="T0" fmla="*/ 624 w 827"/>
                  <a:gd name="T1" fmla="*/ 51 h 84"/>
                  <a:gd name="T2" fmla="*/ 591 w 827"/>
                  <a:gd name="T3" fmla="*/ 20 h 84"/>
                  <a:gd name="T4" fmla="*/ 602 w 827"/>
                  <a:gd name="T5" fmla="*/ 20 h 84"/>
                  <a:gd name="T6" fmla="*/ 570 w 827"/>
                  <a:gd name="T7" fmla="*/ 51 h 84"/>
                  <a:gd name="T8" fmla="*/ 570 w 827"/>
                  <a:gd name="T9" fmla="*/ 20 h 84"/>
                  <a:gd name="T10" fmla="*/ 560 w 827"/>
                  <a:gd name="T11" fmla="*/ 51 h 84"/>
                  <a:gd name="T12" fmla="*/ 527 w 827"/>
                  <a:gd name="T13" fmla="*/ 20 h 84"/>
                  <a:gd name="T14" fmla="*/ 538 w 827"/>
                  <a:gd name="T15" fmla="*/ 20 h 84"/>
                  <a:gd name="T16" fmla="*/ 507 w 827"/>
                  <a:gd name="T17" fmla="*/ 51 h 84"/>
                  <a:gd name="T18" fmla="*/ 507 w 827"/>
                  <a:gd name="T19" fmla="*/ 20 h 84"/>
                  <a:gd name="T20" fmla="*/ 496 w 827"/>
                  <a:gd name="T21" fmla="*/ 51 h 84"/>
                  <a:gd name="T22" fmla="*/ 463 w 827"/>
                  <a:gd name="T23" fmla="*/ 20 h 84"/>
                  <a:gd name="T24" fmla="*/ 474 w 827"/>
                  <a:gd name="T25" fmla="*/ 20 h 84"/>
                  <a:gd name="T26" fmla="*/ 443 w 827"/>
                  <a:gd name="T27" fmla="*/ 51 h 84"/>
                  <a:gd name="T28" fmla="*/ 443 w 827"/>
                  <a:gd name="T29" fmla="*/ 20 h 84"/>
                  <a:gd name="T30" fmla="*/ 431 w 827"/>
                  <a:gd name="T31" fmla="*/ 51 h 84"/>
                  <a:gd name="T32" fmla="*/ 400 w 827"/>
                  <a:gd name="T33" fmla="*/ 20 h 84"/>
                  <a:gd name="T34" fmla="*/ 410 w 827"/>
                  <a:gd name="T35" fmla="*/ 20 h 84"/>
                  <a:gd name="T36" fmla="*/ 377 w 827"/>
                  <a:gd name="T37" fmla="*/ 51 h 84"/>
                  <a:gd name="T38" fmla="*/ 377 w 827"/>
                  <a:gd name="T39" fmla="*/ 20 h 84"/>
                  <a:gd name="T40" fmla="*/ 367 w 827"/>
                  <a:gd name="T41" fmla="*/ 51 h 84"/>
                  <a:gd name="T42" fmla="*/ 336 w 827"/>
                  <a:gd name="T43" fmla="*/ 20 h 84"/>
                  <a:gd name="T44" fmla="*/ 346 w 827"/>
                  <a:gd name="T45" fmla="*/ 20 h 84"/>
                  <a:gd name="T46" fmla="*/ 313 w 827"/>
                  <a:gd name="T47" fmla="*/ 51 h 84"/>
                  <a:gd name="T48" fmla="*/ 313 w 827"/>
                  <a:gd name="T49" fmla="*/ 20 h 84"/>
                  <a:gd name="T50" fmla="*/ 303 w 827"/>
                  <a:gd name="T51" fmla="*/ 51 h 84"/>
                  <a:gd name="T52" fmla="*/ 270 w 827"/>
                  <a:gd name="T53" fmla="*/ 20 h 84"/>
                  <a:gd name="T54" fmla="*/ 282 w 827"/>
                  <a:gd name="T55" fmla="*/ 20 h 84"/>
                  <a:gd name="T56" fmla="*/ 153 w 827"/>
                  <a:gd name="T57" fmla="*/ 0 h 84"/>
                  <a:gd name="T58" fmla="*/ 250 w 827"/>
                  <a:gd name="T59" fmla="*/ 0 h 84"/>
                  <a:gd name="T60" fmla="*/ 624 w 827"/>
                  <a:gd name="T61" fmla="*/ 0 h 84"/>
                  <a:gd name="T62" fmla="*/ 720 w 827"/>
                  <a:gd name="T63" fmla="*/ 0 h 84"/>
                  <a:gd name="T64" fmla="*/ 817 w 827"/>
                  <a:gd name="T65" fmla="*/ 0 h 84"/>
                  <a:gd name="T66" fmla="*/ 817 w 827"/>
                  <a:gd name="T67" fmla="*/ 84 h 84"/>
                  <a:gd name="T68" fmla="*/ 807 w 827"/>
                  <a:gd name="T69" fmla="*/ 84 h 84"/>
                  <a:gd name="T70" fmla="*/ 710 w 827"/>
                  <a:gd name="T71" fmla="*/ 20 h 84"/>
                  <a:gd name="T72" fmla="*/ 624 w 827"/>
                  <a:gd name="T73" fmla="*/ 63 h 84"/>
                  <a:gd name="T74" fmla="*/ 602 w 827"/>
                  <a:gd name="T75" fmla="*/ 84 h 84"/>
                  <a:gd name="T76" fmla="*/ 591 w 827"/>
                  <a:gd name="T77" fmla="*/ 84 h 84"/>
                  <a:gd name="T78" fmla="*/ 570 w 827"/>
                  <a:gd name="T79" fmla="*/ 63 h 84"/>
                  <a:gd name="T80" fmla="*/ 560 w 827"/>
                  <a:gd name="T81" fmla="*/ 63 h 84"/>
                  <a:gd name="T82" fmla="*/ 538 w 827"/>
                  <a:gd name="T83" fmla="*/ 84 h 84"/>
                  <a:gd name="T84" fmla="*/ 527 w 827"/>
                  <a:gd name="T85" fmla="*/ 84 h 84"/>
                  <a:gd name="T86" fmla="*/ 507 w 827"/>
                  <a:gd name="T87" fmla="*/ 63 h 84"/>
                  <a:gd name="T88" fmla="*/ 496 w 827"/>
                  <a:gd name="T89" fmla="*/ 63 h 84"/>
                  <a:gd name="T90" fmla="*/ 474 w 827"/>
                  <a:gd name="T91" fmla="*/ 84 h 84"/>
                  <a:gd name="T92" fmla="*/ 463 w 827"/>
                  <a:gd name="T93" fmla="*/ 84 h 84"/>
                  <a:gd name="T94" fmla="*/ 443 w 827"/>
                  <a:gd name="T95" fmla="*/ 63 h 84"/>
                  <a:gd name="T96" fmla="*/ 431 w 827"/>
                  <a:gd name="T97" fmla="*/ 63 h 84"/>
                  <a:gd name="T98" fmla="*/ 410 w 827"/>
                  <a:gd name="T99" fmla="*/ 84 h 84"/>
                  <a:gd name="T100" fmla="*/ 400 w 827"/>
                  <a:gd name="T101" fmla="*/ 84 h 84"/>
                  <a:gd name="T102" fmla="*/ 377 w 827"/>
                  <a:gd name="T103" fmla="*/ 63 h 84"/>
                  <a:gd name="T104" fmla="*/ 367 w 827"/>
                  <a:gd name="T105" fmla="*/ 63 h 84"/>
                  <a:gd name="T106" fmla="*/ 346 w 827"/>
                  <a:gd name="T107" fmla="*/ 84 h 84"/>
                  <a:gd name="T108" fmla="*/ 336 w 827"/>
                  <a:gd name="T109" fmla="*/ 84 h 84"/>
                  <a:gd name="T110" fmla="*/ 313 w 827"/>
                  <a:gd name="T111" fmla="*/ 63 h 84"/>
                  <a:gd name="T112" fmla="*/ 303 w 827"/>
                  <a:gd name="T113" fmla="*/ 63 h 84"/>
                  <a:gd name="T114" fmla="*/ 282 w 827"/>
                  <a:gd name="T115" fmla="*/ 84 h 84"/>
                  <a:gd name="T116" fmla="*/ 270 w 827"/>
                  <a:gd name="T117" fmla="*/ 84 h 84"/>
                  <a:gd name="T118" fmla="*/ 175 w 827"/>
                  <a:gd name="T119" fmla="*/ 20 h 84"/>
                  <a:gd name="T120" fmla="*/ 89 w 827"/>
                  <a:gd name="T121" fmla="*/ 20 h 84"/>
                  <a:gd name="T122" fmla="*/ 0 w 827"/>
                  <a:gd name="T123" fmla="*/ 84 h 84"/>
                  <a:gd name="T124" fmla="*/ 68 w 827"/>
                  <a:gd name="T125" fmla="*/ 10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827" h="84">
                    <a:moveTo>
                      <a:pt x="613" y="20"/>
                    </a:moveTo>
                    <a:lnTo>
                      <a:pt x="613" y="51"/>
                    </a:lnTo>
                    <a:lnTo>
                      <a:pt x="624" y="51"/>
                    </a:lnTo>
                    <a:lnTo>
                      <a:pt x="624" y="20"/>
                    </a:lnTo>
                    <a:lnTo>
                      <a:pt x="613" y="20"/>
                    </a:lnTo>
                    <a:close/>
                    <a:moveTo>
                      <a:pt x="591" y="20"/>
                    </a:moveTo>
                    <a:lnTo>
                      <a:pt x="591" y="51"/>
                    </a:lnTo>
                    <a:lnTo>
                      <a:pt x="602" y="51"/>
                    </a:lnTo>
                    <a:lnTo>
                      <a:pt x="602" y="20"/>
                    </a:lnTo>
                    <a:lnTo>
                      <a:pt x="591" y="20"/>
                    </a:lnTo>
                    <a:close/>
                    <a:moveTo>
                      <a:pt x="570" y="20"/>
                    </a:moveTo>
                    <a:lnTo>
                      <a:pt x="570" y="51"/>
                    </a:lnTo>
                    <a:lnTo>
                      <a:pt x="581" y="51"/>
                    </a:lnTo>
                    <a:lnTo>
                      <a:pt x="581" y="20"/>
                    </a:lnTo>
                    <a:lnTo>
                      <a:pt x="570" y="20"/>
                    </a:lnTo>
                    <a:close/>
                    <a:moveTo>
                      <a:pt x="548" y="20"/>
                    </a:moveTo>
                    <a:lnTo>
                      <a:pt x="548" y="51"/>
                    </a:lnTo>
                    <a:lnTo>
                      <a:pt x="560" y="51"/>
                    </a:lnTo>
                    <a:lnTo>
                      <a:pt x="560" y="20"/>
                    </a:lnTo>
                    <a:lnTo>
                      <a:pt x="548" y="20"/>
                    </a:lnTo>
                    <a:close/>
                    <a:moveTo>
                      <a:pt x="527" y="20"/>
                    </a:moveTo>
                    <a:lnTo>
                      <a:pt x="527" y="51"/>
                    </a:lnTo>
                    <a:lnTo>
                      <a:pt x="538" y="51"/>
                    </a:lnTo>
                    <a:lnTo>
                      <a:pt x="538" y="20"/>
                    </a:lnTo>
                    <a:lnTo>
                      <a:pt x="527" y="20"/>
                    </a:lnTo>
                    <a:close/>
                    <a:moveTo>
                      <a:pt x="507" y="20"/>
                    </a:moveTo>
                    <a:lnTo>
                      <a:pt x="507" y="51"/>
                    </a:lnTo>
                    <a:lnTo>
                      <a:pt x="517" y="51"/>
                    </a:lnTo>
                    <a:lnTo>
                      <a:pt x="517" y="20"/>
                    </a:lnTo>
                    <a:lnTo>
                      <a:pt x="507" y="20"/>
                    </a:lnTo>
                    <a:close/>
                    <a:moveTo>
                      <a:pt x="484" y="20"/>
                    </a:moveTo>
                    <a:lnTo>
                      <a:pt x="484" y="51"/>
                    </a:lnTo>
                    <a:lnTo>
                      <a:pt x="496" y="51"/>
                    </a:lnTo>
                    <a:lnTo>
                      <a:pt x="496" y="20"/>
                    </a:lnTo>
                    <a:lnTo>
                      <a:pt x="484" y="20"/>
                    </a:lnTo>
                    <a:close/>
                    <a:moveTo>
                      <a:pt x="463" y="20"/>
                    </a:moveTo>
                    <a:lnTo>
                      <a:pt x="463" y="51"/>
                    </a:lnTo>
                    <a:lnTo>
                      <a:pt x="474" y="51"/>
                    </a:lnTo>
                    <a:lnTo>
                      <a:pt x="474" y="20"/>
                    </a:lnTo>
                    <a:lnTo>
                      <a:pt x="463" y="20"/>
                    </a:lnTo>
                    <a:close/>
                    <a:moveTo>
                      <a:pt x="443" y="20"/>
                    </a:moveTo>
                    <a:lnTo>
                      <a:pt x="443" y="51"/>
                    </a:lnTo>
                    <a:lnTo>
                      <a:pt x="453" y="51"/>
                    </a:lnTo>
                    <a:lnTo>
                      <a:pt x="453" y="20"/>
                    </a:lnTo>
                    <a:lnTo>
                      <a:pt x="443" y="20"/>
                    </a:lnTo>
                    <a:close/>
                    <a:moveTo>
                      <a:pt x="420" y="20"/>
                    </a:moveTo>
                    <a:lnTo>
                      <a:pt x="420" y="51"/>
                    </a:lnTo>
                    <a:lnTo>
                      <a:pt x="431" y="51"/>
                    </a:lnTo>
                    <a:lnTo>
                      <a:pt x="431" y="20"/>
                    </a:lnTo>
                    <a:lnTo>
                      <a:pt x="420" y="20"/>
                    </a:lnTo>
                    <a:close/>
                    <a:moveTo>
                      <a:pt x="400" y="20"/>
                    </a:moveTo>
                    <a:lnTo>
                      <a:pt x="400" y="51"/>
                    </a:lnTo>
                    <a:lnTo>
                      <a:pt x="410" y="51"/>
                    </a:lnTo>
                    <a:lnTo>
                      <a:pt x="410" y="20"/>
                    </a:lnTo>
                    <a:lnTo>
                      <a:pt x="400" y="20"/>
                    </a:lnTo>
                    <a:close/>
                    <a:moveTo>
                      <a:pt x="377" y="20"/>
                    </a:moveTo>
                    <a:lnTo>
                      <a:pt x="377" y="51"/>
                    </a:lnTo>
                    <a:lnTo>
                      <a:pt x="389" y="51"/>
                    </a:lnTo>
                    <a:lnTo>
                      <a:pt x="389" y="20"/>
                    </a:lnTo>
                    <a:lnTo>
                      <a:pt x="377" y="20"/>
                    </a:lnTo>
                    <a:close/>
                    <a:moveTo>
                      <a:pt x="357" y="20"/>
                    </a:moveTo>
                    <a:lnTo>
                      <a:pt x="357" y="51"/>
                    </a:lnTo>
                    <a:lnTo>
                      <a:pt x="367" y="51"/>
                    </a:lnTo>
                    <a:lnTo>
                      <a:pt x="367" y="20"/>
                    </a:lnTo>
                    <a:lnTo>
                      <a:pt x="357" y="20"/>
                    </a:lnTo>
                    <a:close/>
                    <a:moveTo>
                      <a:pt x="336" y="20"/>
                    </a:moveTo>
                    <a:lnTo>
                      <a:pt x="336" y="51"/>
                    </a:lnTo>
                    <a:lnTo>
                      <a:pt x="346" y="51"/>
                    </a:lnTo>
                    <a:lnTo>
                      <a:pt x="346" y="20"/>
                    </a:lnTo>
                    <a:lnTo>
                      <a:pt x="336" y="20"/>
                    </a:lnTo>
                    <a:close/>
                    <a:moveTo>
                      <a:pt x="313" y="20"/>
                    </a:moveTo>
                    <a:lnTo>
                      <a:pt x="313" y="51"/>
                    </a:lnTo>
                    <a:lnTo>
                      <a:pt x="324" y="51"/>
                    </a:lnTo>
                    <a:lnTo>
                      <a:pt x="324" y="20"/>
                    </a:lnTo>
                    <a:lnTo>
                      <a:pt x="313" y="20"/>
                    </a:lnTo>
                    <a:close/>
                    <a:moveTo>
                      <a:pt x="293" y="20"/>
                    </a:moveTo>
                    <a:lnTo>
                      <a:pt x="293" y="51"/>
                    </a:lnTo>
                    <a:lnTo>
                      <a:pt x="303" y="51"/>
                    </a:lnTo>
                    <a:lnTo>
                      <a:pt x="303" y="20"/>
                    </a:lnTo>
                    <a:lnTo>
                      <a:pt x="293" y="20"/>
                    </a:lnTo>
                    <a:close/>
                    <a:moveTo>
                      <a:pt x="270" y="20"/>
                    </a:moveTo>
                    <a:lnTo>
                      <a:pt x="270" y="51"/>
                    </a:lnTo>
                    <a:lnTo>
                      <a:pt x="282" y="51"/>
                    </a:lnTo>
                    <a:lnTo>
                      <a:pt x="282" y="20"/>
                    </a:lnTo>
                    <a:lnTo>
                      <a:pt x="270" y="20"/>
                    </a:lnTo>
                    <a:close/>
                    <a:moveTo>
                      <a:pt x="79" y="0"/>
                    </a:moveTo>
                    <a:lnTo>
                      <a:pt x="153" y="0"/>
                    </a:lnTo>
                    <a:lnTo>
                      <a:pt x="165" y="10"/>
                    </a:lnTo>
                    <a:lnTo>
                      <a:pt x="175" y="0"/>
                    </a:lnTo>
                    <a:lnTo>
                      <a:pt x="250" y="0"/>
                    </a:lnTo>
                    <a:lnTo>
                      <a:pt x="260" y="10"/>
                    </a:lnTo>
                    <a:lnTo>
                      <a:pt x="270" y="0"/>
                    </a:lnTo>
                    <a:lnTo>
                      <a:pt x="624" y="0"/>
                    </a:lnTo>
                    <a:lnTo>
                      <a:pt x="634" y="10"/>
                    </a:lnTo>
                    <a:lnTo>
                      <a:pt x="646" y="0"/>
                    </a:lnTo>
                    <a:lnTo>
                      <a:pt x="720" y="0"/>
                    </a:lnTo>
                    <a:lnTo>
                      <a:pt x="731" y="10"/>
                    </a:lnTo>
                    <a:lnTo>
                      <a:pt x="741" y="0"/>
                    </a:lnTo>
                    <a:lnTo>
                      <a:pt x="817" y="0"/>
                    </a:lnTo>
                    <a:lnTo>
                      <a:pt x="827" y="10"/>
                    </a:lnTo>
                    <a:lnTo>
                      <a:pt x="827" y="84"/>
                    </a:lnTo>
                    <a:lnTo>
                      <a:pt x="817" y="84"/>
                    </a:lnTo>
                    <a:lnTo>
                      <a:pt x="817" y="20"/>
                    </a:lnTo>
                    <a:lnTo>
                      <a:pt x="807" y="20"/>
                    </a:lnTo>
                    <a:lnTo>
                      <a:pt x="807" y="84"/>
                    </a:lnTo>
                    <a:lnTo>
                      <a:pt x="720" y="84"/>
                    </a:lnTo>
                    <a:lnTo>
                      <a:pt x="720" y="20"/>
                    </a:lnTo>
                    <a:lnTo>
                      <a:pt x="710" y="20"/>
                    </a:lnTo>
                    <a:lnTo>
                      <a:pt x="710" y="84"/>
                    </a:lnTo>
                    <a:lnTo>
                      <a:pt x="624" y="84"/>
                    </a:lnTo>
                    <a:lnTo>
                      <a:pt x="624" y="63"/>
                    </a:lnTo>
                    <a:lnTo>
                      <a:pt x="613" y="63"/>
                    </a:lnTo>
                    <a:lnTo>
                      <a:pt x="613" y="84"/>
                    </a:lnTo>
                    <a:lnTo>
                      <a:pt x="602" y="84"/>
                    </a:lnTo>
                    <a:lnTo>
                      <a:pt x="602" y="63"/>
                    </a:lnTo>
                    <a:lnTo>
                      <a:pt x="591" y="63"/>
                    </a:lnTo>
                    <a:lnTo>
                      <a:pt x="591" y="84"/>
                    </a:lnTo>
                    <a:lnTo>
                      <a:pt x="581" y="84"/>
                    </a:lnTo>
                    <a:lnTo>
                      <a:pt x="581" y="63"/>
                    </a:lnTo>
                    <a:lnTo>
                      <a:pt x="570" y="63"/>
                    </a:lnTo>
                    <a:lnTo>
                      <a:pt x="570" y="84"/>
                    </a:lnTo>
                    <a:lnTo>
                      <a:pt x="560" y="84"/>
                    </a:lnTo>
                    <a:lnTo>
                      <a:pt x="560" y="63"/>
                    </a:lnTo>
                    <a:lnTo>
                      <a:pt x="548" y="63"/>
                    </a:lnTo>
                    <a:lnTo>
                      <a:pt x="548" y="84"/>
                    </a:lnTo>
                    <a:lnTo>
                      <a:pt x="538" y="84"/>
                    </a:lnTo>
                    <a:lnTo>
                      <a:pt x="538" y="63"/>
                    </a:lnTo>
                    <a:lnTo>
                      <a:pt x="527" y="63"/>
                    </a:lnTo>
                    <a:lnTo>
                      <a:pt x="527" y="84"/>
                    </a:lnTo>
                    <a:lnTo>
                      <a:pt x="517" y="84"/>
                    </a:lnTo>
                    <a:lnTo>
                      <a:pt x="517" y="63"/>
                    </a:lnTo>
                    <a:lnTo>
                      <a:pt x="507" y="63"/>
                    </a:lnTo>
                    <a:lnTo>
                      <a:pt x="507" y="84"/>
                    </a:lnTo>
                    <a:lnTo>
                      <a:pt x="496" y="84"/>
                    </a:lnTo>
                    <a:lnTo>
                      <a:pt x="496" y="63"/>
                    </a:lnTo>
                    <a:lnTo>
                      <a:pt x="484" y="63"/>
                    </a:lnTo>
                    <a:lnTo>
                      <a:pt x="484" y="84"/>
                    </a:lnTo>
                    <a:lnTo>
                      <a:pt x="474" y="84"/>
                    </a:lnTo>
                    <a:lnTo>
                      <a:pt x="474" y="63"/>
                    </a:lnTo>
                    <a:lnTo>
                      <a:pt x="463" y="63"/>
                    </a:lnTo>
                    <a:lnTo>
                      <a:pt x="463" y="84"/>
                    </a:lnTo>
                    <a:lnTo>
                      <a:pt x="453" y="84"/>
                    </a:lnTo>
                    <a:lnTo>
                      <a:pt x="453" y="63"/>
                    </a:lnTo>
                    <a:lnTo>
                      <a:pt x="443" y="63"/>
                    </a:lnTo>
                    <a:lnTo>
                      <a:pt x="443" y="84"/>
                    </a:lnTo>
                    <a:lnTo>
                      <a:pt x="431" y="84"/>
                    </a:lnTo>
                    <a:lnTo>
                      <a:pt x="431" y="63"/>
                    </a:lnTo>
                    <a:lnTo>
                      <a:pt x="420" y="63"/>
                    </a:lnTo>
                    <a:lnTo>
                      <a:pt x="420" y="84"/>
                    </a:lnTo>
                    <a:lnTo>
                      <a:pt x="410" y="84"/>
                    </a:lnTo>
                    <a:lnTo>
                      <a:pt x="410" y="63"/>
                    </a:lnTo>
                    <a:lnTo>
                      <a:pt x="400" y="63"/>
                    </a:lnTo>
                    <a:lnTo>
                      <a:pt x="400" y="84"/>
                    </a:lnTo>
                    <a:lnTo>
                      <a:pt x="389" y="84"/>
                    </a:lnTo>
                    <a:lnTo>
                      <a:pt x="389" y="63"/>
                    </a:lnTo>
                    <a:lnTo>
                      <a:pt x="377" y="63"/>
                    </a:lnTo>
                    <a:lnTo>
                      <a:pt x="377" y="84"/>
                    </a:lnTo>
                    <a:lnTo>
                      <a:pt x="367" y="84"/>
                    </a:lnTo>
                    <a:lnTo>
                      <a:pt x="367" y="63"/>
                    </a:lnTo>
                    <a:lnTo>
                      <a:pt x="357" y="63"/>
                    </a:lnTo>
                    <a:lnTo>
                      <a:pt x="357" y="84"/>
                    </a:lnTo>
                    <a:lnTo>
                      <a:pt x="346" y="84"/>
                    </a:lnTo>
                    <a:lnTo>
                      <a:pt x="346" y="63"/>
                    </a:lnTo>
                    <a:lnTo>
                      <a:pt x="336" y="63"/>
                    </a:lnTo>
                    <a:lnTo>
                      <a:pt x="336" y="84"/>
                    </a:lnTo>
                    <a:lnTo>
                      <a:pt x="324" y="84"/>
                    </a:lnTo>
                    <a:lnTo>
                      <a:pt x="324" y="63"/>
                    </a:lnTo>
                    <a:lnTo>
                      <a:pt x="313" y="63"/>
                    </a:lnTo>
                    <a:lnTo>
                      <a:pt x="313" y="84"/>
                    </a:lnTo>
                    <a:lnTo>
                      <a:pt x="303" y="84"/>
                    </a:lnTo>
                    <a:lnTo>
                      <a:pt x="303" y="63"/>
                    </a:lnTo>
                    <a:lnTo>
                      <a:pt x="293" y="63"/>
                    </a:lnTo>
                    <a:lnTo>
                      <a:pt x="293" y="84"/>
                    </a:lnTo>
                    <a:lnTo>
                      <a:pt x="282" y="84"/>
                    </a:lnTo>
                    <a:lnTo>
                      <a:pt x="282" y="63"/>
                    </a:lnTo>
                    <a:lnTo>
                      <a:pt x="270" y="63"/>
                    </a:lnTo>
                    <a:lnTo>
                      <a:pt x="270" y="84"/>
                    </a:lnTo>
                    <a:lnTo>
                      <a:pt x="186" y="84"/>
                    </a:lnTo>
                    <a:lnTo>
                      <a:pt x="186" y="20"/>
                    </a:lnTo>
                    <a:lnTo>
                      <a:pt x="175" y="20"/>
                    </a:lnTo>
                    <a:lnTo>
                      <a:pt x="175" y="84"/>
                    </a:lnTo>
                    <a:lnTo>
                      <a:pt x="89" y="84"/>
                    </a:lnTo>
                    <a:lnTo>
                      <a:pt x="89" y="20"/>
                    </a:lnTo>
                    <a:lnTo>
                      <a:pt x="79" y="20"/>
                    </a:lnTo>
                    <a:lnTo>
                      <a:pt x="79" y="84"/>
                    </a:lnTo>
                    <a:lnTo>
                      <a:pt x="0" y="84"/>
                    </a:lnTo>
                    <a:lnTo>
                      <a:pt x="0" y="63"/>
                    </a:lnTo>
                    <a:lnTo>
                      <a:pt x="68" y="63"/>
                    </a:lnTo>
                    <a:lnTo>
                      <a:pt x="68" y="10"/>
                    </a:lnTo>
                    <a:lnTo>
                      <a:pt x="7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4" name="Freeform 8"/>
              <p:cNvSpPr>
                <a:spLocks noEditPoints="1"/>
              </p:cNvSpPr>
              <p:nvPr/>
            </p:nvSpPr>
            <p:spPr bwMode="auto">
              <a:xfrm>
                <a:off x="2587124" y="6451627"/>
                <a:ext cx="3187407" cy="175963"/>
              </a:xfrm>
              <a:custGeom>
                <a:avLst/>
                <a:gdLst>
                  <a:gd name="T0" fmla="*/ 524 w 2699"/>
                  <a:gd name="T1" fmla="*/ 128 h 149"/>
                  <a:gd name="T2" fmla="*/ 545 w 2699"/>
                  <a:gd name="T3" fmla="*/ 106 h 149"/>
                  <a:gd name="T4" fmla="*/ 492 w 2699"/>
                  <a:gd name="T5" fmla="*/ 106 h 149"/>
                  <a:gd name="T6" fmla="*/ 512 w 2699"/>
                  <a:gd name="T7" fmla="*/ 128 h 149"/>
                  <a:gd name="T8" fmla="*/ 492 w 2699"/>
                  <a:gd name="T9" fmla="*/ 106 h 149"/>
                  <a:gd name="T10" fmla="*/ 460 w 2699"/>
                  <a:gd name="T11" fmla="*/ 128 h 149"/>
                  <a:gd name="T12" fmla="*/ 481 w 2699"/>
                  <a:gd name="T13" fmla="*/ 106 h 149"/>
                  <a:gd name="T14" fmla="*/ 428 w 2699"/>
                  <a:gd name="T15" fmla="*/ 106 h 149"/>
                  <a:gd name="T16" fmla="*/ 449 w 2699"/>
                  <a:gd name="T17" fmla="*/ 128 h 149"/>
                  <a:gd name="T18" fmla="*/ 428 w 2699"/>
                  <a:gd name="T19" fmla="*/ 106 h 149"/>
                  <a:gd name="T20" fmla="*/ 395 w 2699"/>
                  <a:gd name="T21" fmla="*/ 128 h 149"/>
                  <a:gd name="T22" fmla="*/ 417 w 2699"/>
                  <a:gd name="T23" fmla="*/ 106 h 149"/>
                  <a:gd name="T24" fmla="*/ 364 w 2699"/>
                  <a:gd name="T25" fmla="*/ 106 h 149"/>
                  <a:gd name="T26" fmla="*/ 385 w 2699"/>
                  <a:gd name="T27" fmla="*/ 128 h 149"/>
                  <a:gd name="T28" fmla="*/ 364 w 2699"/>
                  <a:gd name="T29" fmla="*/ 106 h 149"/>
                  <a:gd name="T30" fmla="*/ 331 w 2699"/>
                  <a:gd name="T31" fmla="*/ 128 h 149"/>
                  <a:gd name="T32" fmla="*/ 354 w 2699"/>
                  <a:gd name="T33" fmla="*/ 106 h 149"/>
                  <a:gd name="T34" fmla="*/ 300 w 2699"/>
                  <a:gd name="T35" fmla="*/ 106 h 149"/>
                  <a:gd name="T36" fmla="*/ 321 w 2699"/>
                  <a:gd name="T37" fmla="*/ 128 h 149"/>
                  <a:gd name="T38" fmla="*/ 300 w 2699"/>
                  <a:gd name="T39" fmla="*/ 106 h 149"/>
                  <a:gd name="T40" fmla="*/ 214 w 2699"/>
                  <a:gd name="T41" fmla="*/ 128 h 149"/>
                  <a:gd name="T42" fmla="*/ 278 w 2699"/>
                  <a:gd name="T43" fmla="*/ 106 h 149"/>
                  <a:gd name="T44" fmla="*/ 171 w 2699"/>
                  <a:gd name="T45" fmla="*/ 85 h 149"/>
                  <a:gd name="T46" fmla="*/ 192 w 2699"/>
                  <a:gd name="T47" fmla="*/ 106 h 149"/>
                  <a:gd name="T48" fmla="*/ 171 w 2699"/>
                  <a:gd name="T49" fmla="*/ 85 h 149"/>
                  <a:gd name="T50" fmla="*/ 21 w 2699"/>
                  <a:gd name="T51" fmla="*/ 106 h 149"/>
                  <a:gd name="T52" fmla="*/ 150 w 2699"/>
                  <a:gd name="T53" fmla="*/ 128 h 149"/>
                  <a:gd name="T54" fmla="*/ 128 w 2699"/>
                  <a:gd name="T55" fmla="*/ 85 h 149"/>
                  <a:gd name="T56" fmla="*/ 214 w 2699"/>
                  <a:gd name="T57" fmla="*/ 65 h 149"/>
                  <a:gd name="T58" fmla="*/ 278 w 2699"/>
                  <a:gd name="T59" fmla="*/ 85 h 149"/>
                  <a:gd name="T60" fmla="*/ 214 w 2699"/>
                  <a:gd name="T61" fmla="*/ 65 h 149"/>
                  <a:gd name="T62" fmla="*/ 21 w 2699"/>
                  <a:gd name="T63" fmla="*/ 63 h 149"/>
                  <a:gd name="T64" fmla="*/ 150 w 2699"/>
                  <a:gd name="T65" fmla="*/ 85 h 149"/>
                  <a:gd name="T66" fmla="*/ 128 w 2699"/>
                  <a:gd name="T67" fmla="*/ 43 h 149"/>
                  <a:gd name="T68" fmla="*/ 171 w 2699"/>
                  <a:gd name="T69" fmla="*/ 43 h 149"/>
                  <a:gd name="T70" fmla="*/ 192 w 2699"/>
                  <a:gd name="T71" fmla="*/ 63 h 149"/>
                  <a:gd name="T72" fmla="*/ 171 w 2699"/>
                  <a:gd name="T73" fmla="*/ 43 h 149"/>
                  <a:gd name="T74" fmla="*/ 21 w 2699"/>
                  <a:gd name="T75" fmla="*/ 0 h 149"/>
                  <a:gd name="T76" fmla="*/ 128 w 2699"/>
                  <a:gd name="T77" fmla="*/ 22 h 149"/>
                  <a:gd name="T78" fmla="*/ 150 w 2699"/>
                  <a:gd name="T79" fmla="*/ 22 h 149"/>
                  <a:gd name="T80" fmla="*/ 214 w 2699"/>
                  <a:gd name="T81" fmla="*/ 43 h 149"/>
                  <a:gd name="T82" fmla="*/ 288 w 2699"/>
                  <a:gd name="T83" fmla="*/ 65 h 149"/>
                  <a:gd name="T84" fmla="*/ 557 w 2699"/>
                  <a:gd name="T85" fmla="*/ 85 h 149"/>
                  <a:gd name="T86" fmla="*/ 663 w 2699"/>
                  <a:gd name="T87" fmla="*/ 106 h 149"/>
                  <a:gd name="T88" fmla="*/ 706 w 2699"/>
                  <a:gd name="T89" fmla="*/ 108 h 149"/>
                  <a:gd name="T90" fmla="*/ 2699 w 2699"/>
                  <a:gd name="T91" fmla="*/ 128 h 149"/>
                  <a:gd name="T92" fmla="*/ 728 w 2699"/>
                  <a:gd name="T93" fmla="*/ 149 h 149"/>
                  <a:gd name="T94" fmla="*/ 663 w 2699"/>
                  <a:gd name="T95" fmla="*/ 128 h 149"/>
                  <a:gd name="T96" fmla="*/ 557 w 2699"/>
                  <a:gd name="T97" fmla="*/ 106 h 149"/>
                  <a:gd name="T98" fmla="*/ 642 w 2699"/>
                  <a:gd name="T99" fmla="*/ 128 h 149"/>
                  <a:gd name="T100" fmla="*/ 192 w 2699"/>
                  <a:gd name="T101" fmla="*/ 149 h 149"/>
                  <a:gd name="T102" fmla="*/ 171 w 2699"/>
                  <a:gd name="T103" fmla="*/ 128 h 149"/>
                  <a:gd name="T104" fmla="*/ 150 w 2699"/>
                  <a:gd name="T105" fmla="*/ 149 h 149"/>
                  <a:gd name="T106" fmla="*/ 21 w 2699"/>
                  <a:gd name="T107" fmla="*/ 128 h 149"/>
                  <a:gd name="T108" fmla="*/ 0 w 2699"/>
                  <a:gd name="T109" fmla="*/ 14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2699" h="149">
                    <a:moveTo>
                      <a:pt x="524" y="106"/>
                    </a:moveTo>
                    <a:lnTo>
                      <a:pt x="524" y="128"/>
                    </a:lnTo>
                    <a:lnTo>
                      <a:pt x="545" y="128"/>
                    </a:lnTo>
                    <a:lnTo>
                      <a:pt x="545" y="106"/>
                    </a:lnTo>
                    <a:lnTo>
                      <a:pt x="524" y="106"/>
                    </a:lnTo>
                    <a:close/>
                    <a:moveTo>
                      <a:pt x="492" y="106"/>
                    </a:moveTo>
                    <a:lnTo>
                      <a:pt x="492" y="128"/>
                    </a:lnTo>
                    <a:lnTo>
                      <a:pt x="512" y="128"/>
                    </a:lnTo>
                    <a:lnTo>
                      <a:pt x="512" y="106"/>
                    </a:lnTo>
                    <a:lnTo>
                      <a:pt x="492" y="106"/>
                    </a:lnTo>
                    <a:close/>
                    <a:moveTo>
                      <a:pt x="460" y="106"/>
                    </a:moveTo>
                    <a:lnTo>
                      <a:pt x="460" y="128"/>
                    </a:lnTo>
                    <a:lnTo>
                      <a:pt x="481" y="128"/>
                    </a:lnTo>
                    <a:lnTo>
                      <a:pt x="481" y="106"/>
                    </a:lnTo>
                    <a:lnTo>
                      <a:pt x="460" y="106"/>
                    </a:lnTo>
                    <a:close/>
                    <a:moveTo>
                      <a:pt x="428" y="106"/>
                    </a:moveTo>
                    <a:lnTo>
                      <a:pt x="428" y="128"/>
                    </a:lnTo>
                    <a:lnTo>
                      <a:pt x="449" y="128"/>
                    </a:lnTo>
                    <a:lnTo>
                      <a:pt x="449" y="106"/>
                    </a:lnTo>
                    <a:lnTo>
                      <a:pt x="428" y="106"/>
                    </a:lnTo>
                    <a:close/>
                    <a:moveTo>
                      <a:pt x="395" y="106"/>
                    </a:moveTo>
                    <a:lnTo>
                      <a:pt x="395" y="128"/>
                    </a:lnTo>
                    <a:lnTo>
                      <a:pt x="417" y="128"/>
                    </a:lnTo>
                    <a:lnTo>
                      <a:pt x="417" y="106"/>
                    </a:lnTo>
                    <a:lnTo>
                      <a:pt x="395" y="106"/>
                    </a:lnTo>
                    <a:close/>
                    <a:moveTo>
                      <a:pt x="364" y="106"/>
                    </a:moveTo>
                    <a:lnTo>
                      <a:pt x="364" y="128"/>
                    </a:lnTo>
                    <a:lnTo>
                      <a:pt x="385" y="128"/>
                    </a:lnTo>
                    <a:lnTo>
                      <a:pt x="385" y="106"/>
                    </a:lnTo>
                    <a:lnTo>
                      <a:pt x="364" y="106"/>
                    </a:lnTo>
                    <a:close/>
                    <a:moveTo>
                      <a:pt x="331" y="106"/>
                    </a:moveTo>
                    <a:lnTo>
                      <a:pt x="331" y="128"/>
                    </a:lnTo>
                    <a:lnTo>
                      <a:pt x="354" y="128"/>
                    </a:lnTo>
                    <a:lnTo>
                      <a:pt x="354" y="106"/>
                    </a:lnTo>
                    <a:lnTo>
                      <a:pt x="331" y="106"/>
                    </a:lnTo>
                    <a:close/>
                    <a:moveTo>
                      <a:pt x="300" y="106"/>
                    </a:moveTo>
                    <a:lnTo>
                      <a:pt x="300" y="128"/>
                    </a:lnTo>
                    <a:lnTo>
                      <a:pt x="321" y="128"/>
                    </a:lnTo>
                    <a:lnTo>
                      <a:pt x="321" y="106"/>
                    </a:lnTo>
                    <a:lnTo>
                      <a:pt x="300" y="106"/>
                    </a:lnTo>
                    <a:close/>
                    <a:moveTo>
                      <a:pt x="214" y="106"/>
                    </a:moveTo>
                    <a:lnTo>
                      <a:pt x="214" y="128"/>
                    </a:lnTo>
                    <a:lnTo>
                      <a:pt x="278" y="128"/>
                    </a:lnTo>
                    <a:lnTo>
                      <a:pt x="278" y="106"/>
                    </a:lnTo>
                    <a:lnTo>
                      <a:pt x="214" y="106"/>
                    </a:lnTo>
                    <a:close/>
                    <a:moveTo>
                      <a:pt x="171" y="85"/>
                    </a:moveTo>
                    <a:lnTo>
                      <a:pt x="171" y="106"/>
                    </a:lnTo>
                    <a:lnTo>
                      <a:pt x="192" y="106"/>
                    </a:lnTo>
                    <a:lnTo>
                      <a:pt x="192" y="85"/>
                    </a:lnTo>
                    <a:lnTo>
                      <a:pt x="171" y="85"/>
                    </a:lnTo>
                    <a:close/>
                    <a:moveTo>
                      <a:pt x="21" y="85"/>
                    </a:moveTo>
                    <a:lnTo>
                      <a:pt x="21" y="106"/>
                    </a:lnTo>
                    <a:lnTo>
                      <a:pt x="128" y="106"/>
                    </a:lnTo>
                    <a:lnTo>
                      <a:pt x="150" y="128"/>
                    </a:lnTo>
                    <a:lnTo>
                      <a:pt x="150" y="106"/>
                    </a:lnTo>
                    <a:lnTo>
                      <a:pt x="128" y="85"/>
                    </a:lnTo>
                    <a:lnTo>
                      <a:pt x="21" y="85"/>
                    </a:lnTo>
                    <a:close/>
                    <a:moveTo>
                      <a:pt x="214" y="65"/>
                    </a:moveTo>
                    <a:lnTo>
                      <a:pt x="214" y="85"/>
                    </a:lnTo>
                    <a:lnTo>
                      <a:pt x="278" y="85"/>
                    </a:lnTo>
                    <a:lnTo>
                      <a:pt x="278" y="65"/>
                    </a:lnTo>
                    <a:lnTo>
                      <a:pt x="214" y="65"/>
                    </a:lnTo>
                    <a:close/>
                    <a:moveTo>
                      <a:pt x="21" y="43"/>
                    </a:moveTo>
                    <a:lnTo>
                      <a:pt x="21" y="63"/>
                    </a:lnTo>
                    <a:lnTo>
                      <a:pt x="128" y="63"/>
                    </a:lnTo>
                    <a:lnTo>
                      <a:pt x="150" y="85"/>
                    </a:lnTo>
                    <a:lnTo>
                      <a:pt x="150" y="63"/>
                    </a:lnTo>
                    <a:lnTo>
                      <a:pt x="128" y="43"/>
                    </a:lnTo>
                    <a:lnTo>
                      <a:pt x="21" y="43"/>
                    </a:lnTo>
                    <a:close/>
                    <a:moveTo>
                      <a:pt x="171" y="43"/>
                    </a:moveTo>
                    <a:lnTo>
                      <a:pt x="171" y="63"/>
                    </a:lnTo>
                    <a:lnTo>
                      <a:pt x="192" y="63"/>
                    </a:lnTo>
                    <a:lnTo>
                      <a:pt x="192" y="43"/>
                    </a:lnTo>
                    <a:lnTo>
                      <a:pt x="171" y="43"/>
                    </a:lnTo>
                    <a:close/>
                    <a:moveTo>
                      <a:pt x="0" y="0"/>
                    </a:moveTo>
                    <a:lnTo>
                      <a:pt x="21" y="0"/>
                    </a:lnTo>
                    <a:lnTo>
                      <a:pt x="21" y="22"/>
                    </a:lnTo>
                    <a:lnTo>
                      <a:pt x="128" y="22"/>
                    </a:lnTo>
                    <a:lnTo>
                      <a:pt x="150" y="43"/>
                    </a:lnTo>
                    <a:lnTo>
                      <a:pt x="150" y="22"/>
                    </a:lnTo>
                    <a:lnTo>
                      <a:pt x="214" y="22"/>
                    </a:lnTo>
                    <a:lnTo>
                      <a:pt x="214" y="43"/>
                    </a:lnTo>
                    <a:lnTo>
                      <a:pt x="288" y="43"/>
                    </a:lnTo>
                    <a:lnTo>
                      <a:pt x="288" y="65"/>
                    </a:lnTo>
                    <a:lnTo>
                      <a:pt x="557" y="65"/>
                    </a:lnTo>
                    <a:lnTo>
                      <a:pt x="557" y="85"/>
                    </a:lnTo>
                    <a:lnTo>
                      <a:pt x="642" y="85"/>
                    </a:lnTo>
                    <a:lnTo>
                      <a:pt x="663" y="106"/>
                    </a:lnTo>
                    <a:lnTo>
                      <a:pt x="706" y="106"/>
                    </a:lnTo>
                    <a:lnTo>
                      <a:pt x="706" y="108"/>
                    </a:lnTo>
                    <a:lnTo>
                      <a:pt x="728" y="128"/>
                    </a:lnTo>
                    <a:lnTo>
                      <a:pt x="2699" y="128"/>
                    </a:lnTo>
                    <a:lnTo>
                      <a:pt x="2699" y="149"/>
                    </a:lnTo>
                    <a:lnTo>
                      <a:pt x="728" y="149"/>
                    </a:lnTo>
                    <a:lnTo>
                      <a:pt x="706" y="128"/>
                    </a:lnTo>
                    <a:lnTo>
                      <a:pt x="663" y="128"/>
                    </a:lnTo>
                    <a:lnTo>
                      <a:pt x="642" y="106"/>
                    </a:lnTo>
                    <a:lnTo>
                      <a:pt x="557" y="106"/>
                    </a:lnTo>
                    <a:lnTo>
                      <a:pt x="557" y="128"/>
                    </a:lnTo>
                    <a:lnTo>
                      <a:pt x="642" y="128"/>
                    </a:lnTo>
                    <a:lnTo>
                      <a:pt x="663" y="149"/>
                    </a:lnTo>
                    <a:lnTo>
                      <a:pt x="192" y="149"/>
                    </a:lnTo>
                    <a:lnTo>
                      <a:pt x="192" y="128"/>
                    </a:lnTo>
                    <a:lnTo>
                      <a:pt x="171" y="128"/>
                    </a:lnTo>
                    <a:lnTo>
                      <a:pt x="171" y="149"/>
                    </a:lnTo>
                    <a:lnTo>
                      <a:pt x="150" y="149"/>
                    </a:lnTo>
                    <a:lnTo>
                      <a:pt x="128" y="128"/>
                    </a:lnTo>
                    <a:lnTo>
                      <a:pt x="21" y="128"/>
                    </a:lnTo>
                    <a:lnTo>
                      <a:pt x="21" y="149"/>
                    </a:lnTo>
                    <a:lnTo>
                      <a:pt x="0" y="149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2208036" y="6426827"/>
                <a:ext cx="353107" cy="200763"/>
              </a:xfrm>
              <a:custGeom>
                <a:avLst/>
                <a:gdLst>
                  <a:gd name="T0" fmla="*/ 171 w 299"/>
                  <a:gd name="T1" fmla="*/ 106 h 170"/>
                  <a:gd name="T2" fmla="*/ 171 w 299"/>
                  <a:gd name="T3" fmla="*/ 127 h 170"/>
                  <a:gd name="T4" fmla="*/ 193 w 299"/>
                  <a:gd name="T5" fmla="*/ 127 h 170"/>
                  <a:gd name="T6" fmla="*/ 193 w 299"/>
                  <a:gd name="T7" fmla="*/ 106 h 170"/>
                  <a:gd name="T8" fmla="*/ 171 w 299"/>
                  <a:gd name="T9" fmla="*/ 106 h 170"/>
                  <a:gd name="T10" fmla="*/ 21 w 299"/>
                  <a:gd name="T11" fmla="*/ 86 h 170"/>
                  <a:gd name="T12" fmla="*/ 21 w 299"/>
                  <a:gd name="T13" fmla="*/ 106 h 170"/>
                  <a:gd name="T14" fmla="*/ 128 w 299"/>
                  <a:gd name="T15" fmla="*/ 106 h 170"/>
                  <a:gd name="T16" fmla="*/ 150 w 299"/>
                  <a:gd name="T17" fmla="*/ 127 h 170"/>
                  <a:gd name="T18" fmla="*/ 150 w 299"/>
                  <a:gd name="T19" fmla="*/ 106 h 170"/>
                  <a:gd name="T20" fmla="*/ 128 w 299"/>
                  <a:gd name="T21" fmla="*/ 86 h 170"/>
                  <a:gd name="T22" fmla="*/ 21 w 299"/>
                  <a:gd name="T23" fmla="*/ 86 h 170"/>
                  <a:gd name="T24" fmla="*/ 171 w 299"/>
                  <a:gd name="T25" fmla="*/ 64 h 170"/>
                  <a:gd name="T26" fmla="*/ 171 w 299"/>
                  <a:gd name="T27" fmla="*/ 86 h 170"/>
                  <a:gd name="T28" fmla="*/ 193 w 299"/>
                  <a:gd name="T29" fmla="*/ 86 h 170"/>
                  <a:gd name="T30" fmla="*/ 193 w 299"/>
                  <a:gd name="T31" fmla="*/ 64 h 170"/>
                  <a:gd name="T32" fmla="*/ 171 w 299"/>
                  <a:gd name="T33" fmla="*/ 64 h 170"/>
                  <a:gd name="T34" fmla="*/ 21 w 299"/>
                  <a:gd name="T35" fmla="*/ 43 h 170"/>
                  <a:gd name="T36" fmla="*/ 21 w 299"/>
                  <a:gd name="T37" fmla="*/ 64 h 170"/>
                  <a:gd name="T38" fmla="*/ 128 w 299"/>
                  <a:gd name="T39" fmla="*/ 64 h 170"/>
                  <a:gd name="T40" fmla="*/ 150 w 299"/>
                  <a:gd name="T41" fmla="*/ 84 h 170"/>
                  <a:gd name="T42" fmla="*/ 150 w 299"/>
                  <a:gd name="T43" fmla="*/ 64 h 170"/>
                  <a:gd name="T44" fmla="*/ 128 w 299"/>
                  <a:gd name="T45" fmla="*/ 43 h 170"/>
                  <a:gd name="T46" fmla="*/ 21 w 299"/>
                  <a:gd name="T47" fmla="*/ 43 h 170"/>
                  <a:gd name="T48" fmla="*/ 0 w 299"/>
                  <a:gd name="T49" fmla="*/ 0 h 170"/>
                  <a:gd name="T50" fmla="*/ 21 w 299"/>
                  <a:gd name="T51" fmla="*/ 0 h 170"/>
                  <a:gd name="T52" fmla="*/ 21 w 299"/>
                  <a:gd name="T53" fmla="*/ 21 h 170"/>
                  <a:gd name="T54" fmla="*/ 128 w 299"/>
                  <a:gd name="T55" fmla="*/ 21 h 170"/>
                  <a:gd name="T56" fmla="*/ 150 w 299"/>
                  <a:gd name="T57" fmla="*/ 43 h 170"/>
                  <a:gd name="T58" fmla="*/ 150 w 299"/>
                  <a:gd name="T59" fmla="*/ 21 h 170"/>
                  <a:gd name="T60" fmla="*/ 214 w 299"/>
                  <a:gd name="T61" fmla="*/ 21 h 170"/>
                  <a:gd name="T62" fmla="*/ 214 w 299"/>
                  <a:gd name="T63" fmla="*/ 43 h 170"/>
                  <a:gd name="T64" fmla="*/ 299 w 299"/>
                  <a:gd name="T65" fmla="*/ 43 h 170"/>
                  <a:gd name="T66" fmla="*/ 299 w 299"/>
                  <a:gd name="T67" fmla="*/ 64 h 170"/>
                  <a:gd name="T68" fmla="*/ 214 w 299"/>
                  <a:gd name="T69" fmla="*/ 64 h 170"/>
                  <a:gd name="T70" fmla="*/ 214 w 299"/>
                  <a:gd name="T71" fmla="*/ 84 h 170"/>
                  <a:gd name="T72" fmla="*/ 299 w 299"/>
                  <a:gd name="T73" fmla="*/ 84 h 170"/>
                  <a:gd name="T74" fmla="*/ 299 w 299"/>
                  <a:gd name="T75" fmla="*/ 106 h 170"/>
                  <a:gd name="T76" fmla="*/ 214 w 299"/>
                  <a:gd name="T77" fmla="*/ 106 h 170"/>
                  <a:gd name="T78" fmla="*/ 214 w 299"/>
                  <a:gd name="T79" fmla="*/ 127 h 170"/>
                  <a:gd name="T80" fmla="*/ 299 w 299"/>
                  <a:gd name="T81" fmla="*/ 127 h 170"/>
                  <a:gd name="T82" fmla="*/ 299 w 299"/>
                  <a:gd name="T83" fmla="*/ 149 h 170"/>
                  <a:gd name="T84" fmla="*/ 214 w 299"/>
                  <a:gd name="T85" fmla="*/ 149 h 170"/>
                  <a:gd name="T86" fmla="*/ 214 w 299"/>
                  <a:gd name="T87" fmla="*/ 170 h 170"/>
                  <a:gd name="T88" fmla="*/ 193 w 299"/>
                  <a:gd name="T89" fmla="*/ 170 h 170"/>
                  <a:gd name="T90" fmla="*/ 193 w 299"/>
                  <a:gd name="T91" fmla="*/ 149 h 170"/>
                  <a:gd name="T92" fmla="*/ 171 w 299"/>
                  <a:gd name="T93" fmla="*/ 149 h 170"/>
                  <a:gd name="T94" fmla="*/ 171 w 299"/>
                  <a:gd name="T95" fmla="*/ 170 h 170"/>
                  <a:gd name="T96" fmla="*/ 150 w 299"/>
                  <a:gd name="T97" fmla="*/ 170 h 170"/>
                  <a:gd name="T98" fmla="*/ 150 w 299"/>
                  <a:gd name="T99" fmla="*/ 149 h 170"/>
                  <a:gd name="T100" fmla="*/ 128 w 299"/>
                  <a:gd name="T101" fmla="*/ 127 h 170"/>
                  <a:gd name="T102" fmla="*/ 21 w 299"/>
                  <a:gd name="T103" fmla="*/ 127 h 170"/>
                  <a:gd name="T104" fmla="*/ 21 w 299"/>
                  <a:gd name="T105" fmla="*/ 149 h 170"/>
                  <a:gd name="T106" fmla="*/ 128 w 299"/>
                  <a:gd name="T107" fmla="*/ 149 h 170"/>
                  <a:gd name="T108" fmla="*/ 150 w 299"/>
                  <a:gd name="T109" fmla="*/ 170 h 170"/>
                  <a:gd name="T110" fmla="*/ 0 w 299"/>
                  <a:gd name="T111" fmla="*/ 170 h 170"/>
                  <a:gd name="T112" fmla="*/ 0 w 299"/>
                  <a:gd name="T113" fmla="*/ 0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299" h="170">
                    <a:moveTo>
                      <a:pt x="171" y="106"/>
                    </a:moveTo>
                    <a:lnTo>
                      <a:pt x="171" y="127"/>
                    </a:lnTo>
                    <a:lnTo>
                      <a:pt x="193" y="127"/>
                    </a:lnTo>
                    <a:lnTo>
                      <a:pt x="193" y="106"/>
                    </a:lnTo>
                    <a:lnTo>
                      <a:pt x="171" y="106"/>
                    </a:lnTo>
                    <a:close/>
                    <a:moveTo>
                      <a:pt x="21" y="86"/>
                    </a:moveTo>
                    <a:lnTo>
                      <a:pt x="21" y="106"/>
                    </a:lnTo>
                    <a:lnTo>
                      <a:pt x="128" y="106"/>
                    </a:lnTo>
                    <a:lnTo>
                      <a:pt x="150" y="127"/>
                    </a:lnTo>
                    <a:lnTo>
                      <a:pt x="150" y="106"/>
                    </a:lnTo>
                    <a:lnTo>
                      <a:pt x="128" y="86"/>
                    </a:lnTo>
                    <a:lnTo>
                      <a:pt x="21" y="86"/>
                    </a:lnTo>
                    <a:close/>
                    <a:moveTo>
                      <a:pt x="171" y="64"/>
                    </a:moveTo>
                    <a:lnTo>
                      <a:pt x="171" y="86"/>
                    </a:lnTo>
                    <a:lnTo>
                      <a:pt x="193" y="86"/>
                    </a:lnTo>
                    <a:lnTo>
                      <a:pt x="193" y="64"/>
                    </a:lnTo>
                    <a:lnTo>
                      <a:pt x="171" y="64"/>
                    </a:lnTo>
                    <a:close/>
                    <a:moveTo>
                      <a:pt x="21" y="43"/>
                    </a:moveTo>
                    <a:lnTo>
                      <a:pt x="21" y="64"/>
                    </a:lnTo>
                    <a:lnTo>
                      <a:pt x="128" y="64"/>
                    </a:lnTo>
                    <a:lnTo>
                      <a:pt x="150" y="84"/>
                    </a:lnTo>
                    <a:lnTo>
                      <a:pt x="150" y="64"/>
                    </a:lnTo>
                    <a:lnTo>
                      <a:pt x="128" y="43"/>
                    </a:lnTo>
                    <a:lnTo>
                      <a:pt x="21" y="43"/>
                    </a:lnTo>
                    <a:close/>
                    <a:moveTo>
                      <a:pt x="0" y="0"/>
                    </a:moveTo>
                    <a:lnTo>
                      <a:pt x="21" y="0"/>
                    </a:lnTo>
                    <a:lnTo>
                      <a:pt x="21" y="21"/>
                    </a:lnTo>
                    <a:lnTo>
                      <a:pt x="128" y="21"/>
                    </a:lnTo>
                    <a:lnTo>
                      <a:pt x="150" y="43"/>
                    </a:lnTo>
                    <a:lnTo>
                      <a:pt x="150" y="21"/>
                    </a:lnTo>
                    <a:lnTo>
                      <a:pt x="214" y="21"/>
                    </a:lnTo>
                    <a:lnTo>
                      <a:pt x="214" y="43"/>
                    </a:lnTo>
                    <a:lnTo>
                      <a:pt x="299" y="43"/>
                    </a:lnTo>
                    <a:lnTo>
                      <a:pt x="299" y="64"/>
                    </a:lnTo>
                    <a:lnTo>
                      <a:pt x="214" y="64"/>
                    </a:lnTo>
                    <a:lnTo>
                      <a:pt x="214" y="84"/>
                    </a:lnTo>
                    <a:lnTo>
                      <a:pt x="299" y="84"/>
                    </a:lnTo>
                    <a:lnTo>
                      <a:pt x="299" y="106"/>
                    </a:lnTo>
                    <a:lnTo>
                      <a:pt x="214" y="106"/>
                    </a:lnTo>
                    <a:lnTo>
                      <a:pt x="214" y="127"/>
                    </a:lnTo>
                    <a:lnTo>
                      <a:pt x="299" y="127"/>
                    </a:lnTo>
                    <a:lnTo>
                      <a:pt x="299" y="149"/>
                    </a:lnTo>
                    <a:lnTo>
                      <a:pt x="214" y="149"/>
                    </a:lnTo>
                    <a:lnTo>
                      <a:pt x="214" y="170"/>
                    </a:lnTo>
                    <a:lnTo>
                      <a:pt x="193" y="170"/>
                    </a:lnTo>
                    <a:lnTo>
                      <a:pt x="193" y="149"/>
                    </a:lnTo>
                    <a:lnTo>
                      <a:pt x="171" y="149"/>
                    </a:lnTo>
                    <a:lnTo>
                      <a:pt x="171" y="170"/>
                    </a:lnTo>
                    <a:lnTo>
                      <a:pt x="150" y="170"/>
                    </a:lnTo>
                    <a:lnTo>
                      <a:pt x="150" y="149"/>
                    </a:lnTo>
                    <a:lnTo>
                      <a:pt x="128" y="127"/>
                    </a:lnTo>
                    <a:lnTo>
                      <a:pt x="21" y="127"/>
                    </a:lnTo>
                    <a:lnTo>
                      <a:pt x="21" y="149"/>
                    </a:lnTo>
                    <a:lnTo>
                      <a:pt x="128" y="149"/>
                    </a:lnTo>
                    <a:lnTo>
                      <a:pt x="150" y="170"/>
                    </a:lnTo>
                    <a:lnTo>
                      <a:pt x="0" y="17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6" name="Freeform 10"/>
              <p:cNvSpPr>
                <a:spLocks noEditPoints="1"/>
              </p:cNvSpPr>
              <p:nvPr/>
            </p:nvSpPr>
            <p:spPr bwMode="auto">
              <a:xfrm>
                <a:off x="1538433" y="6502408"/>
                <a:ext cx="655432" cy="125181"/>
              </a:xfrm>
              <a:custGeom>
                <a:avLst/>
                <a:gdLst>
                  <a:gd name="T0" fmla="*/ 545 w 555"/>
                  <a:gd name="T1" fmla="*/ 96 h 106"/>
                  <a:gd name="T2" fmla="*/ 491 w 555"/>
                  <a:gd name="T3" fmla="*/ 63 h 106"/>
                  <a:gd name="T4" fmla="*/ 514 w 555"/>
                  <a:gd name="T5" fmla="*/ 63 h 106"/>
                  <a:gd name="T6" fmla="*/ 460 w 555"/>
                  <a:gd name="T7" fmla="*/ 96 h 106"/>
                  <a:gd name="T8" fmla="*/ 460 w 555"/>
                  <a:gd name="T9" fmla="*/ 63 h 106"/>
                  <a:gd name="T10" fmla="*/ 450 w 555"/>
                  <a:gd name="T11" fmla="*/ 96 h 106"/>
                  <a:gd name="T12" fmla="*/ 396 w 555"/>
                  <a:gd name="T13" fmla="*/ 63 h 106"/>
                  <a:gd name="T14" fmla="*/ 417 w 555"/>
                  <a:gd name="T15" fmla="*/ 63 h 106"/>
                  <a:gd name="T16" fmla="*/ 364 w 555"/>
                  <a:gd name="T17" fmla="*/ 96 h 106"/>
                  <a:gd name="T18" fmla="*/ 364 w 555"/>
                  <a:gd name="T19" fmla="*/ 63 h 106"/>
                  <a:gd name="T20" fmla="*/ 353 w 555"/>
                  <a:gd name="T21" fmla="*/ 96 h 106"/>
                  <a:gd name="T22" fmla="*/ 300 w 555"/>
                  <a:gd name="T23" fmla="*/ 63 h 106"/>
                  <a:gd name="T24" fmla="*/ 321 w 555"/>
                  <a:gd name="T25" fmla="*/ 63 h 106"/>
                  <a:gd name="T26" fmla="*/ 267 w 555"/>
                  <a:gd name="T27" fmla="*/ 96 h 106"/>
                  <a:gd name="T28" fmla="*/ 267 w 555"/>
                  <a:gd name="T29" fmla="*/ 63 h 106"/>
                  <a:gd name="T30" fmla="*/ 257 w 555"/>
                  <a:gd name="T31" fmla="*/ 96 h 106"/>
                  <a:gd name="T32" fmla="*/ 203 w 555"/>
                  <a:gd name="T33" fmla="*/ 63 h 106"/>
                  <a:gd name="T34" fmla="*/ 224 w 555"/>
                  <a:gd name="T35" fmla="*/ 63 h 106"/>
                  <a:gd name="T36" fmla="*/ 171 w 555"/>
                  <a:gd name="T37" fmla="*/ 96 h 106"/>
                  <a:gd name="T38" fmla="*/ 171 w 555"/>
                  <a:gd name="T39" fmla="*/ 63 h 106"/>
                  <a:gd name="T40" fmla="*/ 160 w 555"/>
                  <a:gd name="T41" fmla="*/ 96 h 106"/>
                  <a:gd name="T42" fmla="*/ 107 w 555"/>
                  <a:gd name="T43" fmla="*/ 63 h 106"/>
                  <a:gd name="T44" fmla="*/ 127 w 555"/>
                  <a:gd name="T45" fmla="*/ 63 h 106"/>
                  <a:gd name="T46" fmla="*/ 74 w 555"/>
                  <a:gd name="T47" fmla="*/ 96 h 106"/>
                  <a:gd name="T48" fmla="*/ 74 w 555"/>
                  <a:gd name="T49" fmla="*/ 63 h 106"/>
                  <a:gd name="T50" fmla="*/ 64 w 555"/>
                  <a:gd name="T51" fmla="*/ 96 h 106"/>
                  <a:gd name="T52" fmla="*/ 10 w 555"/>
                  <a:gd name="T53" fmla="*/ 63 h 106"/>
                  <a:gd name="T54" fmla="*/ 32 w 555"/>
                  <a:gd name="T55" fmla="*/ 63 h 106"/>
                  <a:gd name="T56" fmla="*/ 524 w 555"/>
                  <a:gd name="T57" fmla="*/ 53 h 106"/>
                  <a:gd name="T58" fmla="*/ 524 w 555"/>
                  <a:gd name="T59" fmla="*/ 22 h 106"/>
                  <a:gd name="T60" fmla="*/ 514 w 555"/>
                  <a:gd name="T61" fmla="*/ 53 h 106"/>
                  <a:gd name="T62" fmla="*/ 460 w 555"/>
                  <a:gd name="T63" fmla="*/ 22 h 106"/>
                  <a:gd name="T64" fmla="*/ 481 w 555"/>
                  <a:gd name="T65" fmla="*/ 22 h 106"/>
                  <a:gd name="T66" fmla="*/ 427 w 555"/>
                  <a:gd name="T67" fmla="*/ 53 h 106"/>
                  <a:gd name="T68" fmla="*/ 427 w 555"/>
                  <a:gd name="T69" fmla="*/ 22 h 106"/>
                  <a:gd name="T70" fmla="*/ 417 w 555"/>
                  <a:gd name="T71" fmla="*/ 53 h 106"/>
                  <a:gd name="T72" fmla="*/ 364 w 555"/>
                  <a:gd name="T73" fmla="*/ 22 h 106"/>
                  <a:gd name="T74" fmla="*/ 384 w 555"/>
                  <a:gd name="T75" fmla="*/ 22 h 106"/>
                  <a:gd name="T76" fmla="*/ 331 w 555"/>
                  <a:gd name="T77" fmla="*/ 53 h 106"/>
                  <a:gd name="T78" fmla="*/ 331 w 555"/>
                  <a:gd name="T79" fmla="*/ 22 h 106"/>
                  <a:gd name="T80" fmla="*/ 321 w 555"/>
                  <a:gd name="T81" fmla="*/ 53 h 106"/>
                  <a:gd name="T82" fmla="*/ 267 w 555"/>
                  <a:gd name="T83" fmla="*/ 22 h 106"/>
                  <a:gd name="T84" fmla="*/ 289 w 555"/>
                  <a:gd name="T85" fmla="*/ 22 h 106"/>
                  <a:gd name="T86" fmla="*/ 236 w 555"/>
                  <a:gd name="T87" fmla="*/ 53 h 106"/>
                  <a:gd name="T88" fmla="*/ 236 w 555"/>
                  <a:gd name="T89" fmla="*/ 22 h 106"/>
                  <a:gd name="T90" fmla="*/ 224 w 555"/>
                  <a:gd name="T91" fmla="*/ 53 h 106"/>
                  <a:gd name="T92" fmla="*/ 171 w 555"/>
                  <a:gd name="T93" fmla="*/ 22 h 106"/>
                  <a:gd name="T94" fmla="*/ 193 w 555"/>
                  <a:gd name="T95" fmla="*/ 22 h 106"/>
                  <a:gd name="T96" fmla="*/ 139 w 555"/>
                  <a:gd name="T97" fmla="*/ 53 h 106"/>
                  <a:gd name="T98" fmla="*/ 139 w 555"/>
                  <a:gd name="T99" fmla="*/ 22 h 106"/>
                  <a:gd name="T100" fmla="*/ 127 w 555"/>
                  <a:gd name="T101" fmla="*/ 53 h 106"/>
                  <a:gd name="T102" fmla="*/ 74 w 555"/>
                  <a:gd name="T103" fmla="*/ 22 h 106"/>
                  <a:gd name="T104" fmla="*/ 96 w 555"/>
                  <a:gd name="T105" fmla="*/ 22 h 106"/>
                  <a:gd name="T106" fmla="*/ 43 w 555"/>
                  <a:gd name="T107" fmla="*/ 53 h 106"/>
                  <a:gd name="T108" fmla="*/ 43 w 555"/>
                  <a:gd name="T109" fmla="*/ 22 h 106"/>
                  <a:gd name="T110" fmla="*/ 32 w 555"/>
                  <a:gd name="T111" fmla="*/ 53 h 106"/>
                  <a:gd name="T112" fmla="*/ 0 w 555"/>
                  <a:gd name="T113" fmla="*/ 0 h 106"/>
                  <a:gd name="T114" fmla="*/ 0 w 555"/>
                  <a:gd name="T115" fmla="*/ 106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555" h="106">
                    <a:moveTo>
                      <a:pt x="524" y="63"/>
                    </a:moveTo>
                    <a:lnTo>
                      <a:pt x="524" y="96"/>
                    </a:lnTo>
                    <a:lnTo>
                      <a:pt x="545" y="96"/>
                    </a:lnTo>
                    <a:lnTo>
                      <a:pt x="545" y="63"/>
                    </a:lnTo>
                    <a:lnTo>
                      <a:pt x="524" y="63"/>
                    </a:lnTo>
                    <a:close/>
                    <a:moveTo>
                      <a:pt x="491" y="63"/>
                    </a:moveTo>
                    <a:lnTo>
                      <a:pt x="491" y="96"/>
                    </a:lnTo>
                    <a:lnTo>
                      <a:pt x="514" y="96"/>
                    </a:lnTo>
                    <a:lnTo>
                      <a:pt x="514" y="63"/>
                    </a:lnTo>
                    <a:lnTo>
                      <a:pt x="491" y="63"/>
                    </a:lnTo>
                    <a:close/>
                    <a:moveTo>
                      <a:pt x="460" y="63"/>
                    </a:moveTo>
                    <a:lnTo>
                      <a:pt x="460" y="96"/>
                    </a:lnTo>
                    <a:lnTo>
                      <a:pt x="481" y="96"/>
                    </a:lnTo>
                    <a:lnTo>
                      <a:pt x="481" y="63"/>
                    </a:lnTo>
                    <a:lnTo>
                      <a:pt x="460" y="63"/>
                    </a:lnTo>
                    <a:close/>
                    <a:moveTo>
                      <a:pt x="427" y="63"/>
                    </a:moveTo>
                    <a:lnTo>
                      <a:pt x="427" y="96"/>
                    </a:lnTo>
                    <a:lnTo>
                      <a:pt x="450" y="96"/>
                    </a:lnTo>
                    <a:lnTo>
                      <a:pt x="450" y="63"/>
                    </a:lnTo>
                    <a:lnTo>
                      <a:pt x="427" y="63"/>
                    </a:lnTo>
                    <a:close/>
                    <a:moveTo>
                      <a:pt x="396" y="63"/>
                    </a:moveTo>
                    <a:lnTo>
                      <a:pt x="396" y="96"/>
                    </a:lnTo>
                    <a:lnTo>
                      <a:pt x="417" y="96"/>
                    </a:lnTo>
                    <a:lnTo>
                      <a:pt x="417" y="63"/>
                    </a:lnTo>
                    <a:lnTo>
                      <a:pt x="396" y="63"/>
                    </a:lnTo>
                    <a:close/>
                    <a:moveTo>
                      <a:pt x="364" y="63"/>
                    </a:moveTo>
                    <a:lnTo>
                      <a:pt x="364" y="96"/>
                    </a:lnTo>
                    <a:lnTo>
                      <a:pt x="384" y="96"/>
                    </a:lnTo>
                    <a:lnTo>
                      <a:pt x="384" y="63"/>
                    </a:lnTo>
                    <a:lnTo>
                      <a:pt x="364" y="63"/>
                    </a:lnTo>
                    <a:close/>
                    <a:moveTo>
                      <a:pt x="331" y="63"/>
                    </a:moveTo>
                    <a:lnTo>
                      <a:pt x="331" y="96"/>
                    </a:lnTo>
                    <a:lnTo>
                      <a:pt x="353" y="96"/>
                    </a:lnTo>
                    <a:lnTo>
                      <a:pt x="353" y="63"/>
                    </a:lnTo>
                    <a:lnTo>
                      <a:pt x="331" y="63"/>
                    </a:lnTo>
                    <a:close/>
                    <a:moveTo>
                      <a:pt x="300" y="63"/>
                    </a:moveTo>
                    <a:lnTo>
                      <a:pt x="300" y="96"/>
                    </a:lnTo>
                    <a:lnTo>
                      <a:pt x="321" y="96"/>
                    </a:lnTo>
                    <a:lnTo>
                      <a:pt x="321" y="63"/>
                    </a:lnTo>
                    <a:lnTo>
                      <a:pt x="300" y="63"/>
                    </a:lnTo>
                    <a:close/>
                    <a:moveTo>
                      <a:pt x="267" y="63"/>
                    </a:moveTo>
                    <a:lnTo>
                      <a:pt x="267" y="96"/>
                    </a:lnTo>
                    <a:lnTo>
                      <a:pt x="289" y="96"/>
                    </a:lnTo>
                    <a:lnTo>
                      <a:pt x="289" y="63"/>
                    </a:lnTo>
                    <a:lnTo>
                      <a:pt x="267" y="63"/>
                    </a:lnTo>
                    <a:close/>
                    <a:moveTo>
                      <a:pt x="236" y="63"/>
                    </a:moveTo>
                    <a:lnTo>
                      <a:pt x="236" y="96"/>
                    </a:lnTo>
                    <a:lnTo>
                      <a:pt x="257" y="96"/>
                    </a:lnTo>
                    <a:lnTo>
                      <a:pt x="257" y="63"/>
                    </a:lnTo>
                    <a:lnTo>
                      <a:pt x="236" y="63"/>
                    </a:lnTo>
                    <a:close/>
                    <a:moveTo>
                      <a:pt x="203" y="63"/>
                    </a:moveTo>
                    <a:lnTo>
                      <a:pt x="203" y="96"/>
                    </a:lnTo>
                    <a:lnTo>
                      <a:pt x="224" y="96"/>
                    </a:lnTo>
                    <a:lnTo>
                      <a:pt x="224" y="63"/>
                    </a:lnTo>
                    <a:lnTo>
                      <a:pt x="203" y="63"/>
                    </a:lnTo>
                    <a:close/>
                    <a:moveTo>
                      <a:pt x="171" y="63"/>
                    </a:moveTo>
                    <a:lnTo>
                      <a:pt x="171" y="96"/>
                    </a:lnTo>
                    <a:lnTo>
                      <a:pt x="193" y="96"/>
                    </a:lnTo>
                    <a:lnTo>
                      <a:pt x="193" y="63"/>
                    </a:lnTo>
                    <a:lnTo>
                      <a:pt x="171" y="63"/>
                    </a:lnTo>
                    <a:close/>
                    <a:moveTo>
                      <a:pt x="139" y="63"/>
                    </a:moveTo>
                    <a:lnTo>
                      <a:pt x="139" y="96"/>
                    </a:lnTo>
                    <a:lnTo>
                      <a:pt x="160" y="96"/>
                    </a:lnTo>
                    <a:lnTo>
                      <a:pt x="160" y="63"/>
                    </a:lnTo>
                    <a:lnTo>
                      <a:pt x="139" y="63"/>
                    </a:lnTo>
                    <a:close/>
                    <a:moveTo>
                      <a:pt x="107" y="63"/>
                    </a:moveTo>
                    <a:lnTo>
                      <a:pt x="107" y="96"/>
                    </a:lnTo>
                    <a:lnTo>
                      <a:pt x="127" y="96"/>
                    </a:lnTo>
                    <a:lnTo>
                      <a:pt x="127" y="63"/>
                    </a:lnTo>
                    <a:lnTo>
                      <a:pt x="107" y="63"/>
                    </a:lnTo>
                    <a:close/>
                    <a:moveTo>
                      <a:pt x="74" y="63"/>
                    </a:moveTo>
                    <a:lnTo>
                      <a:pt x="74" y="96"/>
                    </a:lnTo>
                    <a:lnTo>
                      <a:pt x="96" y="96"/>
                    </a:lnTo>
                    <a:lnTo>
                      <a:pt x="96" y="63"/>
                    </a:lnTo>
                    <a:lnTo>
                      <a:pt x="74" y="63"/>
                    </a:lnTo>
                    <a:close/>
                    <a:moveTo>
                      <a:pt x="43" y="63"/>
                    </a:moveTo>
                    <a:lnTo>
                      <a:pt x="43" y="96"/>
                    </a:lnTo>
                    <a:lnTo>
                      <a:pt x="64" y="96"/>
                    </a:lnTo>
                    <a:lnTo>
                      <a:pt x="64" y="63"/>
                    </a:lnTo>
                    <a:lnTo>
                      <a:pt x="43" y="63"/>
                    </a:lnTo>
                    <a:close/>
                    <a:moveTo>
                      <a:pt x="10" y="63"/>
                    </a:moveTo>
                    <a:lnTo>
                      <a:pt x="10" y="96"/>
                    </a:lnTo>
                    <a:lnTo>
                      <a:pt x="32" y="96"/>
                    </a:lnTo>
                    <a:lnTo>
                      <a:pt x="32" y="63"/>
                    </a:lnTo>
                    <a:lnTo>
                      <a:pt x="10" y="63"/>
                    </a:lnTo>
                    <a:close/>
                    <a:moveTo>
                      <a:pt x="524" y="22"/>
                    </a:moveTo>
                    <a:lnTo>
                      <a:pt x="524" y="53"/>
                    </a:lnTo>
                    <a:lnTo>
                      <a:pt x="545" y="53"/>
                    </a:lnTo>
                    <a:lnTo>
                      <a:pt x="545" y="22"/>
                    </a:lnTo>
                    <a:lnTo>
                      <a:pt x="524" y="22"/>
                    </a:lnTo>
                    <a:close/>
                    <a:moveTo>
                      <a:pt x="491" y="22"/>
                    </a:moveTo>
                    <a:lnTo>
                      <a:pt x="491" y="53"/>
                    </a:lnTo>
                    <a:lnTo>
                      <a:pt x="514" y="53"/>
                    </a:lnTo>
                    <a:lnTo>
                      <a:pt x="514" y="22"/>
                    </a:lnTo>
                    <a:lnTo>
                      <a:pt x="491" y="22"/>
                    </a:lnTo>
                    <a:close/>
                    <a:moveTo>
                      <a:pt x="460" y="22"/>
                    </a:moveTo>
                    <a:lnTo>
                      <a:pt x="460" y="53"/>
                    </a:lnTo>
                    <a:lnTo>
                      <a:pt x="481" y="53"/>
                    </a:lnTo>
                    <a:lnTo>
                      <a:pt x="481" y="22"/>
                    </a:lnTo>
                    <a:lnTo>
                      <a:pt x="460" y="22"/>
                    </a:lnTo>
                    <a:close/>
                    <a:moveTo>
                      <a:pt x="427" y="22"/>
                    </a:moveTo>
                    <a:lnTo>
                      <a:pt x="427" y="53"/>
                    </a:lnTo>
                    <a:lnTo>
                      <a:pt x="450" y="53"/>
                    </a:lnTo>
                    <a:lnTo>
                      <a:pt x="450" y="22"/>
                    </a:lnTo>
                    <a:lnTo>
                      <a:pt x="427" y="22"/>
                    </a:lnTo>
                    <a:close/>
                    <a:moveTo>
                      <a:pt x="396" y="22"/>
                    </a:moveTo>
                    <a:lnTo>
                      <a:pt x="396" y="53"/>
                    </a:lnTo>
                    <a:lnTo>
                      <a:pt x="417" y="53"/>
                    </a:lnTo>
                    <a:lnTo>
                      <a:pt x="417" y="22"/>
                    </a:lnTo>
                    <a:lnTo>
                      <a:pt x="396" y="22"/>
                    </a:lnTo>
                    <a:close/>
                    <a:moveTo>
                      <a:pt x="364" y="22"/>
                    </a:moveTo>
                    <a:lnTo>
                      <a:pt x="364" y="53"/>
                    </a:lnTo>
                    <a:lnTo>
                      <a:pt x="384" y="53"/>
                    </a:lnTo>
                    <a:lnTo>
                      <a:pt x="384" y="22"/>
                    </a:lnTo>
                    <a:lnTo>
                      <a:pt x="364" y="22"/>
                    </a:lnTo>
                    <a:close/>
                    <a:moveTo>
                      <a:pt x="331" y="22"/>
                    </a:moveTo>
                    <a:lnTo>
                      <a:pt x="331" y="53"/>
                    </a:lnTo>
                    <a:lnTo>
                      <a:pt x="353" y="53"/>
                    </a:lnTo>
                    <a:lnTo>
                      <a:pt x="353" y="22"/>
                    </a:lnTo>
                    <a:lnTo>
                      <a:pt x="331" y="22"/>
                    </a:lnTo>
                    <a:close/>
                    <a:moveTo>
                      <a:pt x="300" y="22"/>
                    </a:moveTo>
                    <a:lnTo>
                      <a:pt x="300" y="53"/>
                    </a:lnTo>
                    <a:lnTo>
                      <a:pt x="321" y="53"/>
                    </a:lnTo>
                    <a:lnTo>
                      <a:pt x="321" y="22"/>
                    </a:lnTo>
                    <a:lnTo>
                      <a:pt x="300" y="22"/>
                    </a:lnTo>
                    <a:close/>
                    <a:moveTo>
                      <a:pt x="267" y="22"/>
                    </a:moveTo>
                    <a:lnTo>
                      <a:pt x="267" y="53"/>
                    </a:lnTo>
                    <a:lnTo>
                      <a:pt x="289" y="53"/>
                    </a:lnTo>
                    <a:lnTo>
                      <a:pt x="289" y="22"/>
                    </a:lnTo>
                    <a:lnTo>
                      <a:pt x="267" y="22"/>
                    </a:lnTo>
                    <a:close/>
                    <a:moveTo>
                      <a:pt x="236" y="22"/>
                    </a:moveTo>
                    <a:lnTo>
                      <a:pt x="236" y="53"/>
                    </a:lnTo>
                    <a:lnTo>
                      <a:pt x="257" y="53"/>
                    </a:lnTo>
                    <a:lnTo>
                      <a:pt x="257" y="22"/>
                    </a:lnTo>
                    <a:lnTo>
                      <a:pt x="236" y="22"/>
                    </a:lnTo>
                    <a:close/>
                    <a:moveTo>
                      <a:pt x="203" y="22"/>
                    </a:moveTo>
                    <a:lnTo>
                      <a:pt x="203" y="53"/>
                    </a:lnTo>
                    <a:lnTo>
                      <a:pt x="224" y="53"/>
                    </a:lnTo>
                    <a:lnTo>
                      <a:pt x="224" y="22"/>
                    </a:lnTo>
                    <a:lnTo>
                      <a:pt x="203" y="22"/>
                    </a:lnTo>
                    <a:close/>
                    <a:moveTo>
                      <a:pt x="171" y="22"/>
                    </a:moveTo>
                    <a:lnTo>
                      <a:pt x="171" y="53"/>
                    </a:lnTo>
                    <a:lnTo>
                      <a:pt x="193" y="53"/>
                    </a:lnTo>
                    <a:lnTo>
                      <a:pt x="193" y="22"/>
                    </a:lnTo>
                    <a:lnTo>
                      <a:pt x="171" y="22"/>
                    </a:lnTo>
                    <a:close/>
                    <a:moveTo>
                      <a:pt x="139" y="22"/>
                    </a:moveTo>
                    <a:lnTo>
                      <a:pt x="139" y="53"/>
                    </a:lnTo>
                    <a:lnTo>
                      <a:pt x="160" y="53"/>
                    </a:lnTo>
                    <a:lnTo>
                      <a:pt x="160" y="22"/>
                    </a:lnTo>
                    <a:lnTo>
                      <a:pt x="139" y="22"/>
                    </a:lnTo>
                    <a:close/>
                    <a:moveTo>
                      <a:pt x="107" y="22"/>
                    </a:moveTo>
                    <a:lnTo>
                      <a:pt x="107" y="53"/>
                    </a:lnTo>
                    <a:lnTo>
                      <a:pt x="127" y="53"/>
                    </a:lnTo>
                    <a:lnTo>
                      <a:pt x="127" y="22"/>
                    </a:lnTo>
                    <a:lnTo>
                      <a:pt x="107" y="22"/>
                    </a:lnTo>
                    <a:close/>
                    <a:moveTo>
                      <a:pt x="74" y="22"/>
                    </a:moveTo>
                    <a:lnTo>
                      <a:pt x="74" y="53"/>
                    </a:lnTo>
                    <a:lnTo>
                      <a:pt x="96" y="53"/>
                    </a:lnTo>
                    <a:lnTo>
                      <a:pt x="96" y="22"/>
                    </a:lnTo>
                    <a:lnTo>
                      <a:pt x="74" y="22"/>
                    </a:lnTo>
                    <a:close/>
                    <a:moveTo>
                      <a:pt x="43" y="22"/>
                    </a:moveTo>
                    <a:lnTo>
                      <a:pt x="43" y="53"/>
                    </a:lnTo>
                    <a:lnTo>
                      <a:pt x="64" y="53"/>
                    </a:lnTo>
                    <a:lnTo>
                      <a:pt x="64" y="22"/>
                    </a:lnTo>
                    <a:lnTo>
                      <a:pt x="43" y="22"/>
                    </a:lnTo>
                    <a:close/>
                    <a:moveTo>
                      <a:pt x="10" y="22"/>
                    </a:moveTo>
                    <a:lnTo>
                      <a:pt x="10" y="53"/>
                    </a:lnTo>
                    <a:lnTo>
                      <a:pt x="32" y="53"/>
                    </a:lnTo>
                    <a:lnTo>
                      <a:pt x="32" y="22"/>
                    </a:lnTo>
                    <a:lnTo>
                      <a:pt x="10" y="22"/>
                    </a:lnTo>
                    <a:close/>
                    <a:moveTo>
                      <a:pt x="0" y="0"/>
                    </a:moveTo>
                    <a:lnTo>
                      <a:pt x="555" y="0"/>
                    </a:lnTo>
                    <a:lnTo>
                      <a:pt x="555" y="106"/>
                    </a:lnTo>
                    <a:lnTo>
                      <a:pt x="0" y="10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7" name="Freeform 11"/>
              <p:cNvSpPr>
                <a:spLocks noEditPoints="1"/>
              </p:cNvSpPr>
              <p:nvPr/>
            </p:nvSpPr>
            <p:spPr bwMode="auto">
              <a:xfrm>
                <a:off x="994011" y="6402027"/>
                <a:ext cx="531431" cy="225563"/>
              </a:xfrm>
              <a:custGeom>
                <a:avLst/>
                <a:gdLst>
                  <a:gd name="T0" fmla="*/ 236 w 450"/>
                  <a:gd name="T1" fmla="*/ 127 h 191"/>
                  <a:gd name="T2" fmla="*/ 236 w 450"/>
                  <a:gd name="T3" fmla="*/ 148 h 191"/>
                  <a:gd name="T4" fmla="*/ 257 w 450"/>
                  <a:gd name="T5" fmla="*/ 148 h 191"/>
                  <a:gd name="T6" fmla="*/ 257 w 450"/>
                  <a:gd name="T7" fmla="*/ 127 h 191"/>
                  <a:gd name="T8" fmla="*/ 236 w 450"/>
                  <a:gd name="T9" fmla="*/ 127 h 191"/>
                  <a:gd name="T10" fmla="*/ 236 w 450"/>
                  <a:gd name="T11" fmla="*/ 85 h 191"/>
                  <a:gd name="T12" fmla="*/ 236 w 450"/>
                  <a:gd name="T13" fmla="*/ 107 h 191"/>
                  <a:gd name="T14" fmla="*/ 257 w 450"/>
                  <a:gd name="T15" fmla="*/ 107 h 191"/>
                  <a:gd name="T16" fmla="*/ 257 w 450"/>
                  <a:gd name="T17" fmla="*/ 85 h 191"/>
                  <a:gd name="T18" fmla="*/ 236 w 450"/>
                  <a:gd name="T19" fmla="*/ 85 h 191"/>
                  <a:gd name="T20" fmla="*/ 236 w 450"/>
                  <a:gd name="T21" fmla="*/ 42 h 191"/>
                  <a:gd name="T22" fmla="*/ 236 w 450"/>
                  <a:gd name="T23" fmla="*/ 64 h 191"/>
                  <a:gd name="T24" fmla="*/ 257 w 450"/>
                  <a:gd name="T25" fmla="*/ 64 h 191"/>
                  <a:gd name="T26" fmla="*/ 257 w 450"/>
                  <a:gd name="T27" fmla="*/ 42 h 191"/>
                  <a:gd name="T28" fmla="*/ 236 w 450"/>
                  <a:gd name="T29" fmla="*/ 42 h 191"/>
                  <a:gd name="T30" fmla="*/ 214 w 450"/>
                  <a:gd name="T31" fmla="*/ 0 h 191"/>
                  <a:gd name="T32" fmla="*/ 279 w 450"/>
                  <a:gd name="T33" fmla="*/ 0 h 191"/>
                  <a:gd name="T34" fmla="*/ 279 w 450"/>
                  <a:gd name="T35" fmla="*/ 64 h 191"/>
                  <a:gd name="T36" fmla="*/ 300 w 450"/>
                  <a:gd name="T37" fmla="*/ 42 h 191"/>
                  <a:gd name="T38" fmla="*/ 450 w 450"/>
                  <a:gd name="T39" fmla="*/ 42 h 191"/>
                  <a:gd name="T40" fmla="*/ 450 w 450"/>
                  <a:gd name="T41" fmla="*/ 64 h 191"/>
                  <a:gd name="T42" fmla="*/ 300 w 450"/>
                  <a:gd name="T43" fmla="*/ 64 h 191"/>
                  <a:gd name="T44" fmla="*/ 279 w 450"/>
                  <a:gd name="T45" fmla="*/ 85 h 191"/>
                  <a:gd name="T46" fmla="*/ 279 w 450"/>
                  <a:gd name="T47" fmla="*/ 107 h 191"/>
                  <a:gd name="T48" fmla="*/ 300 w 450"/>
                  <a:gd name="T49" fmla="*/ 85 h 191"/>
                  <a:gd name="T50" fmla="*/ 450 w 450"/>
                  <a:gd name="T51" fmla="*/ 85 h 191"/>
                  <a:gd name="T52" fmla="*/ 450 w 450"/>
                  <a:gd name="T53" fmla="*/ 107 h 191"/>
                  <a:gd name="T54" fmla="*/ 300 w 450"/>
                  <a:gd name="T55" fmla="*/ 107 h 191"/>
                  <a:gd name="T56" fmla="*/ 279 w 450"/>
                  <a:gd name="T57" fmla="*/ 127 h 191"/>
                  <a:gd name="T58" fmla="*/ 279 w 450"/>
                  <a:gd name="T59" fmla="*/ 148 h 191"/>
                  <a:gd name="T60" fmla="*/ 300 w 450"/>
                  <a:gd name="T61" fmla="*/ 127 h 191"/>
                  <a:gd name="T62" fmla="*/ 450 w 450"/>
                  <a:gd name="T63" fmla="*/ 127 h 191"/>
                  <a:gd name="T64" fmla="*/ 450 w 450"/>
                  <a:gd name="T65" fmla="*/ 148 h 191"/>
                  <a:gd name="T66" fmla="*/ 300 w 450"/>
                  <a:gd name="T67" fmla="*/ 148 h 191"/>
                  <a:gd name="T68" fmla="*/ 279 w 450"/>
                  <a:gd name="T69" fmla="*/ 170 h 191"/>
                  <a:gd name="T70" fmla="*/ 279 w 450"/>
                  <a:gd name="T71" fmla="*/ 191 h 191"/>
                  <a:gd name="T72" fmla="*/ 257 w 450"/>
                  <a:gd name="T73" fmla="*/ 191 h 191"/>
                  <a:gd name="T74" fmla="*/ 257 w 450"/>
                  <a:gd name="T75" fmla="*/ 170 h 191"/>
                  <a:gd name="T76" fmla="*/ 236 w 450"/>
                  <a:gd name="T77" fmla="*/ 170 h 191"/>
                  <a:gd name="T78" fmla="*/ 236 w 450"/>
                  <a:gd name="T79" fmla="*/ 191 h 191"/>
                  <a:gd name="T80" fmla="*/ 214 w 450"/>
                  <a:gd name="T81" fmla="*/ 191 h 191"/>
                  <a:gd name="T82" fmla="*/ 214 w 450"/>
                  <a:gd name="T83" fmla="*/ 170 h 191"/>
                  <a:gd name="T84" fmla="*/ 0 w 450"/>
                  <a:gd name="T85" fmla="*/ 170 h 191"/>
                  <a:gd name="T86" fmla="*/ 0 w 450"/>
                  <a:gd name="T87" fmla="*/ 148 h 191"/>
                  <a:gd name="T88" fmla="*/ 214 w 450"/>
                  <a:gd name="T89" fmla="*/ 148 h 191"/>
                  <a:gd name="T90" fmla="*/ 214 w 450"/>
                  <a:gd name="T91" fmla="*/ 127 h 191"/>
                  <a:gd name="T92" fmla="*/ 0 w 450"/>
                  <a:gd name="T93" fmla="*/ 127 h 191"/>
                  <a:gd name="T94" fmla="*/ 0 w 450"/>
                  <a:gd name="T95" fmla="*/ 107 h 191"/>
                  <a:gd name="T96" fmla="*/ 214 w 450"/>
                  <a:gd name="T97" fmla="*/ 107 h 191"/>
                  <a:gd name="T98" fmla="*/ 214 w 450"/>
                  <a:gd name="T99" fmla="*/ 85 h 191"/>
                  <a:gd name="T100" fmla="*/ 0 w 450"/>
                  <a:gd name="T101" fmla="*/ 85 h 191"/>
                  <a:gd name="T102" fmla="*/ 0 w 450"/>
                  <a:gd name="T103" fmla="*/ 64 h 191"/>
                  <a:gd name="T104" fmla="*/ 214 w 450"/>
                  <a:gd name="T105" fmla="*/ 64 h 191"/>
                  <a:gd name="T106" fmla="*/ 214 w 450"/>
                  <a:gd name="T107" fmla="*/ 42 h 191"/>
                  <a:gd name="T108" fmla="*/ 0 w 450"/>
                  <a:gd name="T109" fmla="*/ 42 h 191"/>
                  <a:gd name="T110" fmla="*/ 0 w 450"/>
                  <a:gd name="T111" fmla="*/ 21 h 191"/>
                  <a:gd name="T112" fmla="*/ 214 w 450"/>
                  <a:gd name="T113" fmla="*/ 21 h 191"/>
                  <a:gd name="T114" fmla="*/ 214 w 450"/>
                  <a:gd name="T115" fmla="*/ 0 h 1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450" h="191">
                    <a:moveTo>
                      <a:pt x="236" y="127"/>
                    </a:moveTo>
                    <a:lnTo>
                      <a:pt x="236" y="148"/>
                    </a:lnTo>
                    <a:lnTo>
                      <a:pt x="257" y="148"/>
                    </a:lnTo>
                    <a:lnTo>
                      <a:pt x="257" y="127"/>
                    </a:lnTo>
                    <a:lnTo>
                      <a:pt x="236" y="127"/>
                    </a:lnTo>
                    <a:close/>
                    <a:moveTo>
                      <a:pt x="236" y="85"/>
                    </a:moveTo>
                    <a:lnTo>
                      <a:pt x="236" y="107"/>
                    </a:lnTo>
                    <a:lnTo>
                      <a:pt x="257" y="107"/>
                    </a:lnTo>
                    <a:lnTo>
                      <a:pt x="257" y="85"/>
                    </a:lnTo>
                    <a:lnTo>
                      <a:pt x="236" y="85"/>
                    </a:lnTo>
                    <a:close/>
                    <a:moveTo>
                      <a:pt x="236" y="42"/>
                    </a:moveTo>
                    <a:lnTo>
                      <a:pt x="236" y="64"/>
                    </a:lnTo>
                    <a:lnTo>
                      <a:pt x="257" y="64"/>
                    </a:lnTo>
                    <a:lnTo>
                      <a:pt x="257" y="42"/>
                    </a:lnTo>
                    <a:lnTo>
                      <a:pt x="236" y="42"/>
                    </a:lnTo>
                    <a:close/>
                    <a:moveTo>
                      <a:pt x="214" y="0"/>
                    </a:moveTo>
                    <a:lnTo>
                      <a:pt x="279" y="0"/>
                    </a:lnTo>
                    <a:lnTo>
                      <a:pt x="279" y="64"/>
                    </a:lnTo>
                    <a:lnTo>
                      <a:pt x="300" y="42"/>
                    </a:lnTo>
                    <a:lnTo>
                      <a:pt x="450" y="42"/>
                    </a:lnTo>
                    <a:lnTo>
                      <a:pt x="450" y="64"/>
                    </a:lnTo>
                    <a:lnTo>
                      <a:pt x="300" y="64"/>
                    </a:lnTo>
                    <a:lnTo>
                      <a:pt x="279" y="85"/>
                    </a:lnTo>
                    <a:lnTo>
                      <a:pt x="279" y="107"/>
                    </a:lnTo>
                    <a:lnTo>
                      <a:pt x="300" y="85"/>
                    </a:lnTo>
                    <a:lnTo>
                      <a:pt x="450" y="85"/>
                    </a:lnTo>
                    <a:lnTo>
                      <a:pt x="450" y="107"/>
                    </a:lnTo>
                    <a:lnTo>
                      <a:pt x="300" y="107"/>
                    </a:lnTo>
                    <a:lnTo>
                      <a:pt x="279" y="127"/>
                    </a:lnTo>
                    <a:lnTo>
                      <a:pt x="279" y="148"/>
                    </a:lnTo>
                    <a:lnTo>
                      <a:pt x="300" y="127"/>
                    </a:lnTo>
                    <a:lnTo>
                      <a:pt x="450" y="127"/>
                    </a:lnTo>
                    <a:lnTo>
                      <a:pt x="450" y="148"/>
                    </a:lnTo>
                    <a:lnTo>
                      <a:pt x="300" y="148"/>
                    </a:lnTo>
                    <a:lnTo>
                      <a:pt x="279" y="170"/>
                    </a:lnTo>
                    <a:lnTo>
                      <a:pt x="279" y="191"/>
                    </a:lnTo>
                    <a:lnTo>
                      <a:pt x="257" y="191"/>
                    </a:lnTo>
                    <a:lnTo>
                      <a:pt x="257" y="170"/>
                    </a:lnTo>
                    <a:lnTo>
                      <a:pt x="236" y="170"/>
                    </a:lnTo>
                    <a:lnTo>
                      <a:pt x="236" y="191"/>
                    </a:lnTo>
                    <a:lnTo>
                      <a:pt x="214" y="191"/>
                    </a:lnTo>
                    <a:lnTo>
                      <a:pt x="214" y="170"/>
                    </a:lnTo>
                    <a:lnTo>
                      <a:pt x="0" y="170"/>
                    </a:lnTo>
                    <a:lnTo>
                      <a:pt x="0" y="148"/>
                    </a:lnTo>
                    <a:lnTo>
                      <a:pt x="214" y="148"/>
                    </a:lnTo>
                    <a:lnTo>
                      <a:pt x="214" y="127"/>
                    </a:lnTo>
                    <a:lnTo>
                      <a:pt x="0" y="127"/>
                    </a:lnTo>
                    <a:lnTo>
                      <a:pt x="0" y="107"/>
                    </a:lnTo>
                    <a:lnTo>
                      <a:pt x="214" y="107"/>
                    </a:lnTo>
                    <a:lnTo>
                      <a:pt x="214" y="85"/>
                    </a:lnTo>
                    <a:lnTo>
                      <a:pt x="0" y="85"/>
                    </a:lnTo>
                    <a:lnTo>
                      <a:pt x="0" y="64"/>
                    </a:lnTo>
                    <a:lnTo>
                      <a:pt x="214" y="64"/>
                    </a:lnTo>
                    <a:lnTo>
                      <a:pt x="214" y="42"/>
                    </a:lnTo>
                    <a:lnTo>
                      <a:pt x="0" y="42"/>
                    </a:lnTo>
                    <a:lnTo>
                      <a:pt x="0" y="21"/>
                    </a:lnTo>
                    <a:lnTo>
                      <a:pt x="214" y="21"/>
                    </a:lnTo>
                    <a:lnTo>
                      <a:pt x="21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8" name="Freihandform 27"/>
              <p:cNvSpPr/>
              <p:nvPr userDrawn="1"/>
            </p:nvSpPr>
            <p:spPr bwMode="gray">
              <a:xfrm>
                <a:off x="3553632" y="6602390"/>
                <a:ext cx="5590368" cy="25200"/>
              </a:xfrm>
              <a:custGeom>
                <a:avLst/>
                <a:gdLst>
                  <a:gd name="connsiteX0" fmla="*/ 0 w 5590368"/>
                  <a:gd name="connsiteY0" fmla="*/ 0 h 25200"/>
                  <a:gd name="connsiteX1" fmla="*/ 5590368 w 5590368"/>
                  <a:gd name="connsiteY1" fmla="*/ 0 h 25200"/>
                  <a:gd name="connsiteX2" fmla="*/ 5590368 w 5590368"/>
                  <a:gd name="connsiteY2" fmla="*/ 25200 h 25200"/>
                  <a:gd name="connsiteX3" fmla="*/ 0 w 5590368"/>
                  <a:gd name="connsiteY3" fmla="*/ 25200 h 25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90368" h="25200">
                    <a:moveTo>
                      <a:pt x="0" y="0"/>
                    </a:moveTo>
                    <a:lnTo>
                      <a:pt x="5590368" y="0"/>
                    </a:lnTo>
                    <a:lnTo>
                      <a:pt x="5590368" y="25200"/>
                    </a:lnTo>
                    <a:lnTo>
                      <a:pt x="0" y="25200"/>
                    </a:lnTo>
                    <a:close/>
                  </a:path>
                </a:pathLst>
              </a:custGeom>
              <a:grp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de-DE" sz="1400" dirty="0" err="1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66" name="Gruppieren 65"/>
          <p:cNvGrpSpPr/>
          <p:nvPr userDrawn="1"/>
        </p:nvGrpSpPr>
        <p:grpSpPr>
          <a:xfrm>
            <a:off x="-9923" y="6402028"/>
            <a:ext cx="12201923" cy="584005"/>
            <a:chOff x="-7442" y="6402027"/>
            <a:chExt cx="9151442" cy="584005"/>
          </a:xfrm>
        </p:grpSpPr>
        <p:sp>
          <p:nvSpPr>
            <p:cNvPr id="68" name="Textfeld 10"/>
            <p:cNvSpPr txBox="1">
              <a:spLocks noChangeArrowheads="1"/>
            </p:cNvSpPr>
            <p:nvPr/>
          </p:nvSpPr>
          <p:spPr bwMode="auto">
            <a:xfrm>
              <a:off x="3695700" y="6616700"/>
              <a:ext cx="13854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Franklin Gothic Book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Franklin Gothic Book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Franklin Gothic Book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Franklin Gothic Book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Franklin Gothic Book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charset="0"/>
                  <a:ea typeface="ＭＳ Ｐゴシック" charset="0"/>
                </a:defRPr>
              </a:lvl9pPr>
            </a:lstStyle>
            <a:p>
              <a:endParaRPr lang="de-DE"/>
            </a:p>
          </p:txBody>
        </p:sp>
        <p:sp>
          <p:nvSpPr>
            <p:cNvPr id="69" name="Rechteck 68"/>
            <p:cNvSpPr/>
            <p:nvPr userDrawn="1"/>
          </p:nvSpPr>
          <p:spPr bwMode="gray">
            <a:xfrm>
              <a:off x="0" y="6623845"/>
              <a:ext cx="9144000" cy="234155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de-DE" sz="1400" dirty="0" err="1">
                <a:solidFill>
                  <a:schemeClr val="tx1"/>
                </a:solidFill>
              </a:endParaRPr>
            </a:p>
          </p:txBody>
        </p:sp>
        <p:grpSp>
          <p:nvGrpSpPr>
            <p:cNvPr id="70" name="Gruppieren 69"/>
            <p:cNvGrpSpPr/>
            <p:nvPr userDrawn="1"/>
          </p:nvGrpSpPr>
          <p:grpSpPr>
            <a:xfrm>
              <a:off x="-7442" y="6402027"/>
              <a:ext cx="9151442" cy="225563"/>
              <a:chOff x="-7442" y="6402027"/>
              <a:chExt cx="9151442" cy="225563"/>
            </a:xfrm>
            <a:solidFill>
              <a:schemeClr val="bg1"/>
            </a:solidFill>
          </p:grpSpPr>
          <p:sp>
            <p:nvSpPr>
              <p:cNvPr id="71" name="Freeform 6"/>
              <p:cNvSpPr>
                <a:spLocks/>
              </p:cNvSpPr>
              <p:nvPr/>
            </p:nvSpPr>
            <p:spPr bwMode="auto">
              <a:xfrm>
                <a:off x="1323498" y="6602790"/>
                <a:ext cx="201944" cy="24800"/>
              </a:xfrm>
              <a:custGeom>
                <a:avLst/>
                <a:gdLst>
                  <a:gd name="T0" fmla="*/ 21 w 171"/>
                  <a:gd name="T1" fmla="*/ 0 h 21"/>
                  <a:gd name="T2" fmla="*/ 171 w 171"/>
                  <a:gd name="T3" fmla="*/ 0 h 21"/>
                  <a:gd name="T4" fmla="*/ 171 w 171"/>
                  <a:gd name="T5" fmla="*/ 21 h 21"/>
                  <a:gd name="T6" fmla="*/ 0 w 171"/>
                  <a:gd name="T7" fmla="*/ 21 h 21"/>
                  <a:gd name="T8" fmla="*/ 21 w 171"/>
                  <a:gd name="T9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1" h="21">
                    <a:moveTo>
                      <a:pt x="21" y="0"/>
                    </a:moveTo>
                    <a:lnTo>
                      <a:pt x="171" y="0"/>
                    </a:lnTo>
                    <a:lnTo>
                      <a:pt x="171" y="21"/>
                    </a:lnTo>
                    <a:lnTo>
                      <a:pt x="0" y="21"/>
                    </a:lnTo>
                    <a:lnTo>
                      <a:pt x="2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72" name="Freeform 7"/>
              <p:cNvSpPr>
                <a:spLocks noEditPoints="1"/>
              </p:cNvSpPr>
              <p:nvPr/>
            </p:nvSpPr>
            <p:spPr bwMode="auto">
              <a:xfrm>
                <a:off x="-7442" y="6528389"/>
                <a:ext cx="976653" cy="99200"/>
              </a:xfrm>
              <a:custGeom>
                <a:avLst/>
                <a:gdLst>
                  <a:gd name="T0" fmla="*/ 624 w 827"/>
                  <a:gd name="T1" fmla="*/ 51 h 84"/>
                  <a:gd name="T2" fmla="*/ 591 w 827"/>
                  <a:gd name="T3" fmla="*/ 20 h 84"/>
                  <a:gd name="T4" fmla="*/ 602 w 827"/>
                  <a:gd name="T5" fmla="*/ 20 h 84"/>
                  <a:gd name="T6" fmla="*/ 570 w 827"/>
                  <a:gd name="T7" fmla="*/ 51 h 84"/>
                  <a:gd name="T8" fmla="*/ 570 w 827"/>
                  <a:gd name="T9" fmla="*/ 20 h 84"/>
                  <a:gd name="T10" fmla="*/ 560 w 827"/>
                  <a:gd name="T11" fmla="*/ 51 h 84"/>
                  <a:gd name="T12" fmla="*/ 527 w 827"/>
                  <a:gd name="T13" fmla="*/ 20 h 84"/>
                  <a:gd name="T14" fmla="*/ 538 w 827"/>
                  <a:gd name="T15" fmla="*/ 20 h 84"/>
                  <a:gd name="T16" fmla="*/ 507 w 827"/>
                  <a:gd name="T17" fmla="*/ 51 h 84"/>
                  <a:gd name="T18" fmla="*/ 507 w 827"/>
                  <a:gd name="T19" fmla="*/ 20 h 84"/>
                  <a:gd name="T20" fmla="*/ 496 w 827"/>
                  <a:gd name="T21" fmla="*/ 51 h 84"/>
                  <a:gd name="T22" fmla="*/ 463 w 827"/>
                  <a:gd name="T23" fmla="*/ 20 h 84"/>
                  <a:gd name="T24" fmla="*/ 474 w 827"/>
                  <a:gd name="T25" fmla="*/ 20 h 84"/>
                  <a:gd name="T26" fmla="*/ 443 w 827"/>
                  <a:gd name="T27" fmla="*/ 51 h 84"/>
                  <a:gd name="T28" fmla="*/ 443 w 827"/>
                  <a:gd name="T29" fmla="*/ 20 h 84"/>
                  <a:gd name="T30" fmla="*/ 431 w 827"/>
                  <a:gd name="T31" fmla="*/ 51 h 84"/>
                  <a:gd name="T32" fmla="*/ 400 w 827"/>
                  <a:gd name="T33" fmla="*/ 20 h 84"/>
                  <a:gd name="T34" fmla="*/ 410 w 827"/>
                  <a:gd name="T35" fmla="*/ 20 h 84"/>
                  <a:gd name="T36" fmla="*/ 377 w 827"/>
                  <a:gd name="T37" fmla="*/ 51 h 84"/>
                  <a:gd name="T38" fmla="*/ 377 w 827"/>
                  <a:gd name="T39" fmla="*/ 20 h 84"/>
                  <a:gd name="T40" fmla="*/ 367 w 827"/>
                  <a:gd name="T41" fmla="*/ 51 h 84"/>
                  <a:gd name="T42" fmla="*/ 336 w 827"/>
                  <a:gd name="T43" fmla="*/ 20 h 84"/>
                  <a:gd name="T44" fmla="*/ 346 w 827"/>
                  <a:gd name="T45" fmla="*/ 20 h 84"/>
                  <a:gd name="T46" fmla="*/ 313 w 827"/>
                  <a:gd name="T47" fmla="*/ 51 h 84"/>
                  <a:gd name="T48" fmla="*/ 313 w 827"/>
                  <a:gd name="T49" fmla="*/ 20 h 84"/>
                  <a:gd name="T50" fmla="*/ 303 w 827"/>
                  <a:gd name="T51" fmla="*/ 51 h 84"/>
                  <a:gd name="T52" fmla="*/ 270 w 827"/>
                  <a:gd name="T53" fmla="*/ 20 h 84"/>
                  <a:gd name="T54" fmla="*/ 282 w 827"/>
                  <a:gd name="T55" fmla="*/ 20 h 84"/>
                  <a:gd name="T56" fmla="*/ 153 w 827"/>
                  <a:gd name="T57" fmla="*/ 0 h 84"/>
                  <a:gd name="T58" fmla="*/ 250 w 827"/>
                  <a:gd name="T59" fmla="*/ 0 h 84"/>
                  <a:gd name="T60" fmla="*/ 624 w 827"/>
                  <a:gd name="T61" fmla="*/ 0 h 84"/>
                  <a:gd name="T62" fmla="*/ 720 w 827"/>
                  <a:gd name="T63" fmla="*/ 0 h 84"/>
                  <a:gd name="T64" fmla="*/ 817 w 827"/>
                  <a:gd name="T65" fmla="*/ 0 h 84"/>
                  <a:gd name="T66" fmla="*/ 817 w 827"/>
                  <a:gd name="T67" fmla="*/ 84 h 84"/>
                  <a:gd name="T68" fmla="*/ 807 w 827"/>
                  <a:gd name="T69" fmla="*/ 84 h 84"/>
                  <a:gd name="T70" fmla="*/ 710 w 827"/>
                  <a:gd name="T71" fmla="*/ 20 h 84"/>
                  <a:gd name="T72" fmla="*/ 624 w 827"/>
                  <a:gd name="T73" fmla="*/ 63 h 84"/>
                  <a:gd name="T74" fmla="*/ 602 w 827"/>
                  <a:gd name="T75" fmla="*/ 84 h 84"/>
                  <a:gd name="T76" fmla="*/ 591 w 827"/>
                  <a:gd name="T77" fmla="*/ 84 h 84"/>
                  <a:gd name="T78" fmla="*/ 570 w 827"/>
                  <a:gd name="T79" fmla="*/ 63 h 84"/>
                  <a:gd name="T80" fmla="*/ 560 w 827"/>
                  <a:gd name="T81" fmla="*/ 63 h 84"/>
                  <a:gd name="T82" fmla="*/ 538 w 827"/>
                  <a:gd name="T83" fmla="*/ 84 h 84"/>
                  <a:gd name="T84" fmla="*/ 527 w 827"/>
                  <a:gd name="T85" fmla="*/ 84 h 84"/>
                  <a:gd name="T86" fmla="*/ 507 w 827"/>
                  <a:gd name="T87" fmla="*/ 63 h 84"/>
                  <a:gd name="T88" fmla="*/ 496 w 827"/>
                  <a:gd name="T89" fmla="*/ 63 h 84"/>
                  <a:gd name="T90" fmla="*/ 474 w 827"/>
                  <a:gd name="T91" fmla="*/ 84 h 84"/>
                  <a:gd name="T92" fmla="*/ 463 w 827"/>
                  <a:gd name="T93" fmla="*/ 84 h 84"/>
                  <a:gd name="T94" fmla="*/ 443 w 827"/>
                  <a:gd name="T95" fmla="*/ 63 h 84"/>
                  <a:gd name="T96" fmla="*/ 431 w 827"/>
                  <a:gd name="T97" fmla="*/ 63 h 84"/>
                  <a:gd name="T98" fmla="*/ 410 w 827"/>
                  <a:gd name="T99" fmla="*/ 84 h 84"/>
                  <a:gd name="T100" fmla="*/ 400 w 827"/>
                  <a:gd name="T101" fmla="*/ 84 h 84"/>
                  <a:gd name="T102" fmla="*/ 377 w 827"/>
                  <a:gd name="T103" fmla="*/ 63 h 84"/>
                  <a:gd name="T104" fmla="*/ 367 w 827"/>
                  <a:gd name="T105" fmla="*/ 63 h 84"/>
                  <a:gd name="T106" fmla="*/ 346 w 827"/>
                  <a:gd name="T107" fmla="*/ 84 h 84"/>
                  <a:gd name="T108" fmla="*/ 336 w 827"/>
                  <a:gd name="T109" fmla="*/ 84 h 84"/>
                  <a:gd name="T110" fmla="*/ 313 w 827"/>
                  <a:gd name="T111" fmla="*/ 63 h 84"/>
                  <a:gd name="T112" fmla="*/ 303 w 827"/>
                  <a:gd name="T113" fmla="*/ 63 h 84"/>
                  <a:gd name="T114" fmla="*/ 282 w 827"/>
                  <a:gd name="T115" fmla="*/ 84 h 84"/>
                  <a:gd name="T116" fmla="*/ 270 w 827"/>
                  <a:gd name="T117" fmla="*/ 84 h 84"/>
                  <a:gd name="T118" fmla="*/ 175 w 827"/>
                  <a:gd name="T119" fmla="*/ 20 h 84"/>
                  <a:gd name="T120" fmla="*/ 89 w 827"/>
                  <a:gd name="T121" fmla="*/ 20 h 84"/>
                  <a:gd name="T122" fmla="*/ 0 w 827"/>
                  <a:gd name="T123" fmla="*/ 84 h 84"/>
                  <a:gd name="T124" fmla="*/ 68 w 827"/>
                  <a:gd name="T125" fmla="*/ 10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827" h="84">
                    <a:moveTo>
                      <a:pt x="613" y="20"/>
                    </a:moveTo>
                    <a:lnTo>
                      <a:pt x="613" y="51"/>
                    </a:lnTo>
                    <a:lnTo>
                      <a:pt x="624" y="51"/>
                    </a:lnTo>
                    <a:lnTo>
                      <a:pt x="624" y="20"/>
                    </a:lnTo>
                    <a:lnTo>
                      <a:pt x="613" y="20"/>
                    </a:lnTo>
                    <a:close/>
                    <a:moveTo>
                      <a:pt x="591" y="20"/>
                    </a:moveTo>
                    <a:lnTo>
                      <a:pt x="591" y="51"/>
                    </a:lnTo>
                    <a:lnTo>
                      <a:pt x="602" y="51"/>
                    </a:lnTo>
                    <a:lnTo>
                      <a:pt x="602" y="20"/>
                    </a:lnTo>
                    <a:lnTo>
                      <a:pt x="591" y="20"/>
                    </a:lnTo>
                    <a:close/>
                    <a:moveTo>
                      <a:pt x="570" y="20"/>
                    </a:moveTo>
                    <a:lnTo>
                      <a:pt x="570" y="51"/>
                    </a:lnTo>
                    <a:lnTo>
                      <a:pt x="581" y="51"/>
                    </a:lnTo>
                    <a:lnTo>
                      <a:pt x="581" y="20"/>
                    </a:lnTo>
                    <a:lnTo>
                      <a:pt x="570" y="20"/>
                    </a:lnTo>
                    <a:close/>
                    <a:moveTo>
                      <a:pt x="548" y="20"/>
                    </a:moveTo>
                    <a:lnTo>
                      <a:pt x="548" y="51"/>
                    </a:lnTo>
                    <a:lnTo>
                      <a:pt x="560" y="51"/>
                    </a:lnTo>
                    <a:lnTo>
                      <a:pt x="560" y="20"/>
                    </a:lnTo>
                    <a:lnTo>
                      <a:pt x="548" y="20"/>
                    </a:lnTo>
                    <a:close/>
                    <a:moveTo>
                      <a:pt x="527" y="20"/>
                    </a:moveTo>
                    <a:lnTo>
                      <a:pt x="527" y="51"/>
                    </a:lnTo>
                    <a:lnTo>
                      <a:pt x="538" y="51"/>
                    </a:lnTo>
                    <a:lnTo>
                      <a:pt x="538" y="20"/>
                    </a:lnTo>
                    <a:lnTo>
                      <a:pt x="527" y="20"/>
                    </a:lnTo>
                    <a:close/>
                    <a:moveTo>
                      <a:pt x="507" y="20"/>
                    </a:moveTo>
                    <a:lnTo>
                      <a:pt x="507" y="51"/>
                    </a:lnTo>
                    <a:lnTo>
                      <a:pt x="517" y="51"/>
                    </a:lnTo>
                    <a:lnTo>
                      <a:pt x="517" y="20"/>
                    </a:lnTo>
                    <a:lnTo>
                      <a:pt x="507" y="20"/>
                    </a:lnTo>
                    <a:close/>
                    <a:moveTo>
                      <a:pt x="484" y="20"/>
                    </a:moveTo>
                    <a:lnTo>
                      <a:pt x="484" y="51"/>
                    </a:lnTo>
                    <a:lnTo>
                      <a:pt x="496" y="51"/>
                    </a:lnTo>
                    <a:lnTo>
                      <a:pt x="496" y="20"/>
                    </a:lnTo>
                    <a:lnTo>
                      <a:pt x="484" y="20"/>
                    </a:lnTo>
                    <a:close/>
                    <a:moveTo>
                      <a:pt x="463" y="20"/>
                    </a:moveTo>
                    <a:lnTo>
                      <a:pt x="463" y="51"/>
                    </a:lnTo>
                    <a:lnTo>
                      <a:pt x="474" y="51"/>
                    </a:lnTo>
                    <a:lnTo>
                      <a:pt x="474" y="20"/>
                    </a:lnTo>
                    <a:lnTo>
                      <a:pt x="463" y="20"/>
                    </a:lnTo>
                    <a:close/>
                    <a:moveTo>
                      <a:pt x="443" y="20"/>
                    </a:moveTo>
                    <a:lnTo>
                      <a:pt x="443" y="51"/>
                    </a:lnTo>
                    <a:lnTo>
                      <a:pt x="453" y="51"/>
                    </a:lnTo>
                    <a:lnTo>
                      <a:pt x="453" y="20"/>
                    </a:lnTo>
                    <a:lnTo>
                      <a:pt x="443" y="20"/>
                    </a:lnTo>
                    <a:close/>
                    <a:moveTo>
                      <a:pt x="420" y="20"/>
                    </a:moveTo>
                    <a:lnTo>
                      <a:pt x="420" y="51"/>
                    </a:lnTo>
                    <a:lnTo>
                      <a:pt x="431" y="51"/>
                    </a:lnTo>
                    <a:lnTo>
                      <a:pt x="431" y="20"/>
                    </a:lnTo>
                    <a:lnTo>
                      <a:pt x="420" y="20"/>
                    </a:lnTo>
                    <a:close/>
                    <a:moveTo>
                      <a:pt x="400" y="20"/>
                    </a:moveTo>
                    <a:lnTo>
                      <a:pt x="400" y="51"/>
                    </a:lnTo>
                    <a:lnTo>
                      <a:pt x="410" y="51"/>
                    </a:lnTo>
                    <a:lnTo>
                      <a:pt x="410" y="20"/>
                    </a:lnTo>
                    <a:lnTo>
                      <a:pt x="400" y="20"/>
                    </a:lnTo>
                    <a:close/>
                    <a:moveTo>
                      <a:pt x="377" y="20"/>
                    </a:moveTo>
                    <a:lnTo>
                      <a:pt x="377" y="51"/>
                    </a:lnTo>
                    <a:lnTo>
                      <a:pt x="389" y="51"/>
                    </a:lnTo>
                    <a:lnTo>
                      <a:pt x="389" y="20"/>
                    </a:lnTo>
                    <a:lnTo>
                      <a:pt x="377" y="20"/>
                    </a:lnTo>
                    <a:close/>
                    <a:moveTo>
                      <a:pt x="357" y="20"/>
                    </a:moveTo>
                    <a:lnTo>
                      <a:pt x="357" y="51"/>
                    </a:lnTo>
                    <a:lnTo>
                      <a:pt x="367" y="51"/>
                    </a:lnTo>
                    <a:lnTo>
                      <a:pt x="367" y="20"/>
                    </a:lnTo>
                    <a:lnTo>
                      <a:pt x="357" y="20"/>
                    </a:lnTo>
                    <a:close/>
                    <a:moveTo>
                      <a:pt x="336" y="20"/>
                    </a:moveTo>
                    <a:lnTo>
                      <a:pt x="336" y="51"/>
                    </a:lnTo>
                    <a:lnTo>
                      <a:pt x="346" y="51"/>
                    </a:lnTo>
                    <a:lnTo>
                      <a:pt x="346" y="20"/>
                    </a:lnTo>
                    <a:lnTo>
                      <a:pt x="336" y="20"/>
                    </a:lnTo>
                    <a:close/>
                    <a:moveTo>
                      <a:pt x="313" y="20"/>
                    </a:moveTo>
                    <a:lnTo>
                      <a:pt x="313" y="51"/>
                    </a:lnTo>
                    <a:lnTo>
                      <a:pt x="324" y="51"/>
                    </a:lnTo>
                    <a:lnTo>
                      <a:pt x="324" y="20"/>
                    </a:lnTo>
                    <a:lnTo>
                      <a:pt x="313" y="20"/>
                    </a:lnTo>
                    <a:close/>
                    <a:moveTo>
                      <a:pt x="293" y="20"/>
                    </a:moveTo>
                    <a:lnTo>
                      <a:pt x="293" y="51"/>
                    </a:lnTo>
                    <a:lnTo>
                      <a:pt x="303" y="51"/>
                    </a:lnTo>
                    <a:lnTo>
                      <a:pt x="303" y="20"/>
                    </a:lnTo>
                    <a:lnTo>
                      <a:pt x="293" y="20"/>
                    </a:lnTo>
                    <a:close/>
                    <a:moveTo>
                      <a:pt x="270" y="20"/>
                    </a:moveTo>
                    <a:lnTo>
                      <a:pt x="270" y="51"/>
                    </a:lnTo>
                    <a:lnTo>
                      <a:pt x="282" y="51"/>
                    </a:lnTo>
                    <a:lnTo>
                      <a:pt x="282" y="20"/>
                    </a:lnTo>
                    <a:lnTo>
                      <a:pt x="270" y="20"/>
                    </a:lnTo>
                    <a:close/>
                    <a:moveTo>
                      <a:pt x="79" y="0"/>
                    </a:moveTo>
                    <a:lnTo>
                      <a:pt x="153" y="0"/>
                    </a:lnTo>
                    <a:lnTo>
                      <a:pt x="165" y="10"/>
                    </a:lnTo>
                    <a:lnTo>
                      <a:pt x="175" y="0"/>
                    </a:lnTo>
                    <a:lnTo>
                      <a:pt x="250" y="0"/>
                    </a:lnTo>
                    <a:lnTo>
                      <a:pt x="260" y="10"/>
                    </a:lnTo>
                    <a:lnTo>
                      <a:pt x="270" y="0"/>
                    </a:lnTo>
                    <a:lnTo>
                      <a:pt x="624" y="0"/>
                    </a:lnTo>
                    <a:lnTo>
                      <a:pt x="634" y="10"/>
                    </a:lnTo>
                    <a:lnTo>
                      <a:pt x="646" y="0"/>
                    </a:lnTo>
                    <a:lnTo>
                      <a:pt x="720" y="0"/>
                    </a:lnTo>
                    <a:lnTo>
                      <a:pt x="731" y="10"/>
                    </a:lnTo>
                    <a:lnTo>
                      <a:pt x="741" y="0"/>
                    </a:lnTo>
                    <a:lnTo>
                      <a:pt x="817" y="0"/>
                    </a:lnTo>
                    <a:lnTo>
                      <a:pt x="827" y="10"/>
                    </a:lnTo>
                    <a:lnTo>
                      <a:pt x="827" y="84"/>
                    </a:lnTo>
                    <a:lnTo>
                      <a:pt x="817" y="84"/>
                    </a:lnTo>
                    <a:lnTo>
                      <a:pt x="817" y="20"/>
                    </a:lnTo>
                    <a:lnTo>
                      <a:pt x="807" y="20"/>
                    </a:lnTo>
                    <a:lnTo>
                      <a:pt x="807" y="84"/>
                    </a:lnTo>
                    <a:lnTo>
                      <a:pt x="720" y="84"/>
                    </a:lnTo>
                    <a:lnTo>
                      <a:pt x="720" y="20"/>
                    </a:lnTo>
                    <a:lnTo>
                      <a:pt x="710" y="20"/>
                    </a:lnTo>
                    <a:lnTo>
                      <a:pt x="710" y="84"/>
                    </a:lnTo>
                    <a:lnTo>
                      <a:pt x="624" y="84"/>
                    </a:lnTo>
                    <a:lnTo>
                      <a:pt x="624" y="63"/>
                    </a:lnTo>
                    <a:lnTo>
                      <a:pt x="613" y="63"/>
                    </a:lnTo>
                    <a:lnTo>
                      <a:pt x="613" y="84"/>
                    </a:lnTo>
                    <a:lnTo>
                      <a:pt x="602" y="84"/>
                    </a:lnTo>
                    <a:lnTo>
                      <a:pt x="602" y="63"/>
                    </a:lnTo>
                    <a:lnTo>
                      <a:pt x="591" y="63"/>
                    </a:lnTo>
                    <a:lnTo>
                      <a:pt x="591" y="84"/>
                    </a:lnTo>
                    <a:lnTo>
                      <a:pt x="581" y="84"/>
                    </a:lnTo>
                    <a:lnTo>
                      <a:pt x="581" y="63"/>
                    </a:lnTo>
                    <a:lnTo>
                      <a:pt x="570" y="63"/>
                    </a:lnTo>
                    <a:lnTo>
                      <a:pt x="570" y="84"/>
                    </a:lnTo>
                    <a:lnTo>
                      <a:pt x="560" y="84"/>
                    </a:lnTo>
                    <a:lnTo>
                      <a:pt x="560" y="63"/>
                    </a:lnTo>
                    <a:lnTo>
                      <a:pt x="548" y="63"/>
                    </a:lnTo>
                    <a:lnTo>
                      <a:pt x="548" y="84"/>
                    </a:lnTo>
                    <a:lnTo>
                      <a:pt x="538" y="84"/>
                    </a:lnTo>
                    <a:lnTo>
                      <a:pt x="538" y="63"/>
                    </a:lnTo>
                    <a:lnTo>
                      <a:pt x="527" y="63"/>
                    </a:lnTo>
                    <a:lnTo>
                      <a:pt x="527" y="84"/>
                    </a:lnTo>
                    <a:lnTo>
                      <a:pt x="517" y="84"/>
                    </a:lnTo>
                    <a:lnTo>
                      <a:pt x="517" y="63"/>
                    </a:lnTo>
                    <a:lnTo>
                      <a:pt x="507" y="63"/>
                    </a:lnTo>
                    <a:lnTo>
                      <a:pt x="507" y="84"/>
                    </a:lnTo>
                    <a:lnTo>
                      <a:pt x="496" y="84"/>
                    </a:lnTo>
                    <a:lnTo>
                      <a:pt x="496" y="63"/>
                    </a:lnTo>
                    <a:lnTo>
                      <a:pt x="484" y="63"/>
                    </a:lnTo>
                    <a:lnTo>
                      <a:pt x="484" y="84"/>
                    </a:lnTo>
                    <a:lnTo>
                      <a:pt x="474" y="84"/>
                    </a:lnTo>
                    <a:lnTo>
                      <a:pt x="474" y="63"/>
                    </a:lnTo>
                    <a:lnTo>
                      <a:pt x="463" y="63"/>
                    </a:lnTo>
                    <a:lnTo>
                      <a:pt x="463" y="84"/>
                    </a:lnTo>
                    <a:lnTo>
                      <a:pt x="453" y="84"/>
                    </a:lnTo>
                    <a:lnTo>
                      <a:pt x="453" y="63"/>
                    </a:lnTo>
                    <a:lnTo>
                      <a:pt x="443" y="63"/>
                    </a:lnTo>
                    <a:lnTo>
                      <a:pt x="443" y="84"/>
                    </a:lnTo>
                    <a:lnTo>
                      <a:pt x="431" y="84"/>
                    </a:lnTo>
                    <a:lnTo>
                      <a:pt x="431" y="63"/>
                    </a:lnTo>
                    <a:lnTo>
                      <a:pt x="420" y="63"/>
                    </a:lnTo>
                    <a:lnTo>
                      <a:pt x="420" y="84"/>
                    </a:lnTo>
                    <a:lnTo>
                      <a:pt x="410" y="84"/>
                    </a:lnTo>
                    <a:lnTo>
                      <a:pt x="410" y="63"/>
                    </a:lnTo>
                    <a:lnTo>
                      <a:pt x="400" y="63"/>
                    </a:lnTo>
                    <a:lnTo>
                      <a:pt x="400" y="84"/>
                    </a:lnTo>
                    <a:lnTo>
                      <a:pt x="389" y="84"/>
                    </a:lnTo>
                    <a:lnTo>
                      <a:pt x="389" y="63"/>
                    </a:lnTo>
                    <a:lnTo>
                      <a:pt x="377" y="63"/>
                    </a:lnTo>
                    <a:lnTo>
                      <a:pt x="377" y="84"/>
                    </a:lnTo>
                    <a:lnTo>
                      <a:pt x="367" y="84"/>
                    </a:lnTo>
                    <a:lnTo>
                      <a:pt x="367" y="63"/>
                    </a:lnTo>
                    <a:lnTo>
                      <a:pt x="357" y="63"/>
                    </a:lnTo>
                    <a:lnTo>
                      <a:pt x="357" y="84"/>
                    </a:lnTo>
                    <a:lnTo>
                      <a:pt x="346" y="84"/>
                    </a:lnTo>
                    <a:lnTo>
                      <a:pt x="346" y="63"/>
                    </a:lnTo>
                    <a:lnTo>
                      <a:pt x="336" y="63"/>
                    </a:lnTo>
                    <a:lnTo>
                      <a:pt x="336" y="84"/>
                    </a:lnTo>
                    <a:lnTo>
                      <a:pt x="324" y="84"/>
                    </a:lnTo>
                    <a:lnTo>
                      <a:pt x="324" y="63"/>
                    </a:lnTo>
                    <a:lnTo>
                      <a:pt x="313" y="63"/>
                    </a:lnTo>
                    <a:lnTo>
                      <a:pt x="313" y="84"/>
                    </a:lnTo>
                    <a:lnTo>
                      <a:pt x="303" y="84"/>
                    </a:lnTo>
                    <a:lnTo>
                      <a:pt x="303" y="63"/>
                    </a:lnTo>
                    <a:lnTo>
                      <a:pt x="293" y="63"/>
                    </a:lnTo>
                    <a:lnTo>
                      <a:pt x="293" y="84"/>
                    </a:lnTo>
                    <a:lnTo>
                      <a:pt x="282" y="84"/>
                    </a:lnTo>
                    <a:lnTo>
                      <a:pt x="282" y="63"/>
                    </a:lnTo>
                    <a:lnTo>
                      <a:pt x="270" y="63"/>
                    </a:lnTo>
                    <a:lnTo>
                      <a:pt x="270" y="84"/>
                    </a:lnTo>
                    <a:lnTo>
                      <a:pt x="186" y="84"/>
                    </a:lnTo>
                    <a:lnTo>
                      <a:pt x="186" y="20"/>
                    </a:lnTo>
                    <a:lnTo>
                      <a:pt x="175" y="20"/>
                    </a:lnTo>
                    <a:lnTo>
                      <a:pt x="175" y="84"/>
                    </a:lnTo>
                    <a:lnTo>
                      <a:pt x="89" y="84"/>
                    </a:lnTo>
                    <a:lnTo>
                      <a:pt x="89" y="20"/>
                    </a:lnTo>
                    <a:lnTo>
                      <a:pt x="79" y="20"/>
                    </a:lnTo>
                    <a:lnTo>
                      <a:pt x="79" y="84"/>
                    </a:lnTo>
                    <a:lnTo>
                      <a:pt x="0" y="84"/>
                    </a:lnTo>
                    <a:lnTo>
                      <a:pt x="0" y="63"/>
                    </a:lnTo>
                    <a:lnTo>
                      <a:pt x="68" y="63"/>
                    </a:lnTo>
                    <a:lnTo>
                      <a:pt x="68" y="10"/>
                    </a:lnTo>
                    <a:lnTo>
                      <a:pt x="7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73" name="Freeform 8"/>
              <p:cNvSpPr>
                <a:spLocks noEditPoints="1"/>
              </p:cNvSpPr>
              <p:nvPr/>
            </p:nvSpPr>
            <p:spPr bwMode="auto">
              <a:xfrm>
                <a:off x="2587124" y="6451627"/>
                <a:ext cx="3187407" cy="175963"/>
              </a:xfrm>
              <a:custGeom>
                <a:avLst/>
                <a:gdLst>
                  <a:gd name="T0" fmla="*/ 524 w 2699"/>
                  <a:gd name="T1" fmla="*/ 128 h 149"/>
                  <a:gd name="T2" fmla="*/ 545 w 2699"/>
                  <a:gd name="T3" fmla="*/ 106 h 149"/>
                  <a:gd name="T4" fmla="*/ 492 w 2699"/>
                  <a:gd name="T5" fmla="*/ 106 h 149"/>
                  <a:gd name="T6" fmla="*/ 512 w 2699"/>
                  <a:gd name="T7" fmla="*/ 128 h 149"/>
                  <a:gd name="T8" fmla="*/ 492 w 2699"/>
                  <a:gd name="T9" fmla="*/ 106 h 149"/>
                  <a:gd name="T10" fmla="*/ 460 w 2699"/>
                  <a:gd name="T11" fmla="*/ 128 h 149"/>
                  <a:gd name="T12" fmla="*/ 481 w 2699"/>
                  <a:gd name="T13" fmla="*/ 106 h 149"/>
                  <a:gd name="T14" fmla="*/ 428 w 2699"/>
                  <a:gd name="T15" fmla="*/ 106 h 149"/>
                  <a:gd name="T16" fmla="*/ 449 w 2699"/>
                  <a:gd name="T17" fmla="*/ 128 h 149"/>
                  <a:gd name="T18" fmla="*/ 428 w 2699"/>
                  <a:gd name="T19" fmla="*/ 106 h 149"/>
                  <a:gd name="T20" fmla="*/ 395 w 2699"/>
                  <a:gd name="T21" fmla="*/ 128 h 149"/>
                  <a:gd name="T22" fmla="*/ 417 w 2699"/>
                  <a:gd name="T23" fmla="*/ 106 h 149"/>
                  <a:gd name="T24" fmla="*/ 364 w 2699"/>
                  <a:gd name="T25" fmla="*/ 106 h 149"/>
                  <a:gd name="T26" fmla="*/ 385 w 2699"/>
                  <a:gd name="T27" fmla="*/ 128 h 149"/>
                  <a:gd name="T28" fmla="*/ 364 w 2699"/>
                  <a:gd name="T29" fmla="*/ 106 h 149"/>
                  <a:gd name="T30" fmla="*/ 331 w 2699"/>
                  <a:gd name="T31" fmla="*/ 128 h 149"/>
                  <a:gd name="T32" fmla="*/ 354 w 2699"/>
                  <a:gd name="T33" fmla="*/ 106 h 149"/>
                  <a:gd name="T34" fmla="*/ 300 w 2699"/>
                  <a:gd name="T35" fmla="*/ 106 h 149"/>
                  <a:gd name="T36" fmla="*/ 321 w 2699"/>
                  <a:gd name="T37" fmla="*/ 128 h 149"/>
                  <a:gd name="T38" fmla="*/ 300 w 2699"/>
                  <a:gd name="T39" fmla="*/ 106 h 149"/>
                  <a:gd name="T40" fmla="*/ 214 w 2699"/>
                  <a:gd name="T41" fmla="*/ 128 h 149"/>
                  <a:gd name="T42" fmla="*/ 278 w 2699"/>
                  <a:gd name="T43" fmla="*/ 106 h 149"/>
                  <a:gd name="T44" fmla="*/ 171 w 2699"/>
                  <a:gd name="T45" fmla="*/ 85 h 149"/>
                  <a:gd name="T46" fmla="*/ 192 w 2699"/>
                  <a:gd name="T47" fmla="*/ 106 h 149"/>
                  <a:gd name="T48" fmla="*/ 171 w 2699"/>
                  <a:gd name="T49" fmla="*/ 85 h 149"/>
                  <a:gd name="T50" fmla="*/ 21 w 2699"/>
                  <a:gd name="T51" fmla="*/ 106 h 149"/>
                  <a:gd name="T52" fmla="*/ 150 w 2699"/>
                  <a:gd name="T53" fmla="*/ 128 h 149"/>
                  <a:gd name="T54" fmla="*/ 128 w 2699"/>
                  <a:gd name="T55" fmla="*/ 85 h 149"/>
                  <a:gd name="T56" fmla="*/ 214 w 2699"/>
                  <a:gd name="T57" fmla="*/ 65 h 149"/>
                  <a:gd name="T58" fmla="*/ 278 w 2699"/>
                  <a:gd name="T59" fmla="*/ 85 h 149"/>
                  <a:gd name="T60" fmla="*/ 214 w 2699"/>
                  <a:gd name="T61" fmla="*/ 65 h 149"/>
                  <a:gd name="T62" fmla="*/ 21 w 2699"/>
                  <a:gd name="T63" fmla="*/ 63 h 149"/>
                  <a:gd name="T64" fmla="*/ 150 w 2699"/>
                  <a:gd name="T65" fmla="*/ 85 h 149"/>
                  <a:gd name="T66" fmla="*/ 128 w 2699"/>
                  <a:gd name="T67" fmla="*/ 43 h 149"/>
                  <a:gd name="T68" fmla="*/ 171 w 2699"/>
                  <a:gd name="T69" fmla="*/ 43 h 149"/>
                  <a:gd name="T70" fmla="*/ 192 w 2699"/>
                  <a:gd name="T71" fmla="*/ 63 h 149"/>
                  <a:gd name="T72" fmla="*/ 171 w 2699"/>
                  <a:gd name="T73" fmla="*/ 43 h 149"/>
                  <a:gd name="T74" fmla="*/ 21 w 2699"/>
                  <a:gd name="T75" fmla="*/ 0 h 149"/>
                  <a:gd name="T76" fmla="*/ 128 w 2699"/>
                  <a:gd name="T77" fmla="*/ 22 h 149"/>
                  <a:gd name="T78" fmla="*/ 150 w 2699"/>
                  <a:gd name="T79" fmla="*/ 22 h 149"/>
                  <a:gd name="T80" fmla="*/ 214 w 2699"/>
                  <a:gd name="T81" fmla="*/ 43 h 149"/>
                  <a:gd name="T82" fmla="*/ 288 w 2699"/>
                  <a:gd name="T83" fmla="*/ 65 h 149"/>
                  <a:gd name="T84" fmla="*/ 557 w 2699"/>
                  <a:gd name="T85" fmla="*/ 85 h 149"/>
                  <a:gd name="T86" fmla="*/ 663 w 2699"/>
                  <a:gd name="T87" fmla="*/ 106 h 149"/>
                  <a:gd name="T88" fmla="*/ 706 w 2699"/>
                  <a:gd name="T89" fmla="*/ 108 h 149"/>
                  <a:gd name="T90" fmla="*/ 2699 w 2699"/>
                  <a:gd name="T91" fmla="*/ 128 h 149"/>
                  <a:gd name="T92" fmla="*/ 728 w 2699"/>
                  <a:gd name="T93" fmla="*/ 149 h 149"/>
                  <a:gd name="T94" fmla="*/ 663 w 2699"/>
                  <a:gd name="T95" fmla="*/ 128 h 149"/>
                  <a:gd name="T96" fmla="*/ 557 w 2699"/>
                  <a:gd name="T97" fmla="*/ 106 h 149"/>
                  <a:gd name="T98" fmla="*/ 642 w 2699"/>
                  <a:gd name="T99" fmla="*/ 128 h 149"/>
                  <a:gd name="T100" fmla="*/ 192 w 2699"/>
                  <a:gd name="T101" fmla="*/ 149 h 149"/>
                  <a:gd name="T102" fmla="*/ 171 w 2699"/>
                  <a:gd name="T103" fmla="*/ 128 h 149"/>
                  <a:gd name="T104" fmla="*/ 150 w 2699"/>
                  <a:gd name="T105" fmla="*/ 149 h 149"/>
                  <a:gd name="T106" fmla="*/ 21 w 2699"/>
                  <a:gd name="T107" fmla="*/ 128 h 149"/>
                  <a:gd name="T108" fmla="*/ 0 w 2699"/>
                  <a:gd name="T109" fmla="*/ 14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2699" h="149">
                    <a:moveTo>
                      <a:pt x="524" y="106"/>
                    </a:moveTo>
                    <a:lnTo>
                      <a:pt x="524" y="128"/>
                    </a:lnTo>
                    <a:lnTo>
                      <a:pt x="545" y="128"/>
                    </a:lnTo>
                    <a:lnTo>
                      <a:pt x="545" y="106"/>
                    </a:lnTo>
                    <a:lnTo>
                      <a:pt x="524" y="106"/>
                    </a:lnTo>
                    <a:close/>
                    <a:moveTo>
                      <a:pt x="492" y="106"/>
                    </a:moveTo>
                    <a:lnTo>
                      <a:pt x="492" y="128"/>
                    </a:lnTo>
                    <a:lnTo>
                      <a:pt x="512" y="128"/>
                    </a:lnTo>
                    <a:lnTo>
                      <a:pt x="512" y="106"/>
                    </a:lnTo>
                    <a:lnTo>
                      <a:pt x="492" y="106"/>
                    </a:lnTo>
                    <a:close/>
                    <a:moveTo>
                      <a:pt x="460" y="106"/>
                    </a:moveTo>
                    <a:lnTo>
                      <a:pt x="460" y="128"/>
                    </a:lnTo>
                    <a:lnTo>
                      <a:pt x="481" y="128"/>
                    </a:lnTo>
                    <a:lnTo>
                      <a:pt x="481" y="106"/>
                    </a:lnTo>
                    <a:lnTo>
                      <a:pt x="460" y="106"/>
                    </a:lnTo>
                    <a:close/>
                    <a:moveTo>
                      <a:pt x="428" y="106"/>
                    </a:moveTo>
                    <a:lnTo>
                      <a:pt x="428" y="128"/>
                    </a:lnTo>
                    <a:lnTo>
                      <a:pt x="449" y="128"/>
                    </a:lnTo>
                    <a:lnTo>
                      <a:pt x="449" y="106"/>
                    </a:lnTo>
                    <a:lnTo>
                      <a:pt x="428" y="106"/>
                    </a:lnTo>
                    <a:close/>
                    <a:moveTo>
                      <a:pt x="395" y="106"/>
                    </a:moveTo>
                    <a:lnTo>
                      <a:pt x="395" y="128"/>
                    </a:lnTo>
                    <a:lnTo>
                      <a:pt x="417" y="128"/>
                    </a:lnTo>
                    <a:lnTo>
                      <a:pt x="417" y="106"/>
                    </a:lnTo>
                    <a:lnTo>
                      <a:pt x="395" y="106"/>
                    </a:lnTo>
                    <a:close/>
                    <a:moveTo>
                      <a:pt x="364" y="106"/>
                    </a:moveTo>
                    <a:lnTo>
                      <a:pt x="364" y="128"/>
                    </a:lnTo>
                    <a:lnTo>
                      <a:pt x="385" y="128"/>
                    </a:lnTo>
                    <a:lnTo>
                      <a:pt x="385" y="106"/>
                    </a:lnTo>
                    <a:lnTo>
                      <a:pt x="364" y="106"/>
                    </a:lnTo>
                    <a:close/>
                    <a:moveTo>
                      <a:pt x="331" y="106"/>
                    </a:moveTo>
                    <a:lnTo>
                      <a:pt x="331" y="128"/>
                    </a:lnTo>
                    <a:lnTo>
                      <a:pt x="354" y="128"/>
                    </a:lnTo>
                    <a:lnTo>
                      <a:pt x="354" y="106"/>
                    </a:lnTo>
                    <a:lnTo>
                      <a:pt x="331" y="106"/>
                    </a:lnTo>
                    <a:close/>
                    <a:moveTo>
                      <a:pt x="300" y="106"/>
                    </a:moveTo>
                    <a:lnTo>
                      <a:pt x="300" y="128"/>
                    </a:lnTo>
                    <a:lnTo>
                      <a:pt x="321" y="128"/>
                    </a:lnTo>
                    <a:lnTo>
                      <a:pt x="321" y="106"/>
                    </a:lnTo>
                    <a:lnTo>
                      <a:pt x="300" y="106"/>
                    </a:lnTo>
                    <a:close/>
                    <a:moveTo>
                      <a:pt x="214" y="106"/>
                    </a:moveTo>
                    <a:lnTo>
                      <a:pt x="214" y="128"/>
                    </a:lnTo>
                    <a:lnTo>
                      <a:pt x="278" y="128"/>
                    </a:lnTo>
                    <a:lnTo>
                      <a:pt x="278" y="106"/>
                    </a:lnTo>
                    <a:lnTo>
                      <a:pt x="214" y="106"/>
                    </a:lnTo>
                    <a:close/>
                    <a:moveTo>
                      <a:pt x="171" y="85"/>
                    </a:moveTo>
                    <a:lnTo>
                      <a:pt x="171" y="106"/>
                    </a:lnTo>
                    <a:lnTo>
                      <a:pt x="192" y="106"/>
                    </a:lnTo>
                    <a:lnTo>
                      <a:pt x="192" y="85"/>
                    </a:lnTo>
                    <a:lnTo>
                      <a:pt x="171" y="85"/>
                    </a:lnTo>
                    <a:close/>
                    <a:moveTo>
                      <a:pt x="21" y="85"/>
                    </a:moveTo>
                    <a:lnTo>
                      <a:pt x="21" y="106"/>
                    </a:lnTo>
                    <a:lnTo>
                      <a:pt x="128" y="106"/>
                    </a:lnTo>
                    <a:lnTo>
                      <a:pt x="150" y="128"/>
                    </a:lnTo>
                    <a:lnTo>
                      <a:pt x="150" y="106"/>
                    </a:lnTo>
                    <a:lnTo>
                      <a:pt x="128" y="85"/>
                    </a:lnTo>
                    <a:lnTo>
                      <a:pt x="21" y="85"/>
                    </a:lnTo>
                    <a:close/>
                    <a:moveTo>
                      <a:pt x="214" y="65"/>
                    </a:moveTo>
                    <a:lnTo>
                      <a:pt x="214" y="85"/>
                    </a:lnTo>
                    <a:lnTo>
                      <a:pt x="278" y="85"/>
                    </a:lnTo>
                    <a:lnTo>
                      <a:pt x="278" y="65"/>
                    </a:lnTo>
                    <a:lnTo>
                      <a:pt x="214" y="65"/>
                    </a:lnTo>
                    <a:close/>
                    <a:moveTo>
                      <a:pt x="21" y="43"/>
                    </a:moveTo>
                    <a:lnTo>
                      <a:pt x="21" y="63"/>
                    </a:lnTo>
                    <a:lnTo>
                      <a:pt x="128" y="63"/>
                    </a:lnTo>
                    <a:lnTo>
                      <a:pt x="150" y="85"/>
                    </a:lnTo>
                    <a:lnTo>
                      <a:pt x="150" y="63"/>
                    </a:lnTo>
                    <a:lnTo>
                      <a:pt x="128" y="43"/>
                    </a:lnTo>
                    <a:lnTo>
                      <a:pt x="21" y="43"/>
                    </a:lnTo>
                    <a:close/>
                    <a:moveTo>
                      <a:pt x="171" y="43"/>
                    </a:moveTo>
                    <a:lnTo>
                      <a:pt x="171" y="63"/>
                    </a:lnTo>
                    <a:lnTo>
                      <a:pt x="192" y="63"/>
                    </a:lnTo>
                    <a:lnTo>
                      <a:pt x="192" y="43"/>
                    </a:lnTo>
                    <a:lnTo>
                      <a:pt x="171" y="43"/>
                    </a:lnTo>
                    <a:close/>
                    <a:moveTo>
                      <a:pt x="0" y="0"/>
                    </a:moveTo>
                    <a:lnTo>
                      <a:pt x="21" y="0"/>
                    </a:lnTo>
                    <a:lnTo>
                      <a:pt x="21" y="22"/>
                    </a:lnTo>
                    <a:lnTo>
                      <a:pt x="128" y="22"/>
                    </a:lnTo>
                    <a:lnTo>
                      <a:pt x="150" y="43"/>
                    </a:lnTo>
                    <a:lnTo>
                      <a:pt x="150" y="22"/>
                    </a:lnTo>
                    <a:lnTo>
                      <a:pt x="214" y="22"/>
                    </a:lnTo>
                    <a:lnTo>
                      <a:pt x="214" y="43"/>
                    </a:lnTo>
                    <a:lnTo>
                      <a:pt x="288" y="43"/>
                    </a:lnTo>
                    <a:lnTo>
                      <a:pt x="288" y="65"/>
                    </a:lnTo>
                    <a:lnTo>
                      <a:pt x="557" y="65"/>
                    </a:lnTo>
                    <a:lnTo>
                      <a:pt x="557" y="85"/>
                    </a:lnTo>
                    <a:lnTo>
                      <a:pt x="642" y="85"/>
                    </a:lnTo>
                    <a:lnTo>
                      <a:pt x="663" y="106"/>
                    </a:lnTo>
                    <a:lnTo>
                      <a:pt x="706" y="106"/>
                    </a:lnTo>
                    <a:lnTo>
                      <a:pt x="706" y="108"/>
                    </a:lnTo>
                    <a:lnTo>
                      <a:pt x="728" y="128"/>
                    </a:lnTo>
                    <a:lnTo>
                      <a:pt x="2699" y="128"/>
                    </a:lnTo>
                    <a:lnTo>
                      <a:pt x="2699" y="149"/>
                    </a:lnTo>
                    <a:lnTo>
                      <a:pt x="728" y="149"/>
                    </a:lnTo>
                    <a:lnTo>
                      <a:pt x="706" y="128"/>
                    </a:lnTo>
                    <a:lnTo>
                      <a:pt x="663" y="128"/>
                    </a:lnTo>
                    <a:lnTo>
                      <a:pt x="642" y="106"/>
                    </a:lnTo>
                    <a:lnTo>
                      <a:pt x="557" y="106"/>
                    </a:lnTo>
                    <a:lnTo>
                      <a:pt x="557" y="128"/>
                    </a:lnTo>
                    <a:lnTo>
                      <a:pt x="642" y="128"/>
                    </a:lnTo>
                    <a:lnTo>
                      <a:pt x="663" y="149"/>
                    </a:lnTo>
                    <a:lnTo>
                      <a:pt x="192" y="149"/>
                    </a:lnTo>
                    <a:lnTo>
                      <a:pt x="192" y="128"/>
                    </a:lnTo>
                    <a:lnTo>
                      <a:pt x="171" y="128"/>
                    </a:lnTo>
                    <a:lnTo>
                      <a:pt x="171" y="149"/>
                    </a:lnTo>
                    <a:lnTo>
                      <a:pt x="150" y="149"/>
                    </a:lnTo>
                    <a:lnTo>
                      <a:pt x="128" y="128"/>
                    </a:lnTo>
                    <a:lnTo>
                      <a:pt x="21" y="128"/>
                    </a:lnTo>
                    <a:lnTo>
                      <a:pt x="21" y="149"/>
                    </a:lnTo>
                    <a:lnTo>
                      <a:pt x="0" y="149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74" name="Freeform 9"/>
              <p:cNvSpPr>
                <a:spLocks noEditPoints="1"/>
              </p:cNvSpPr>
              <p:nvPr/>
            </p:nvSpPr>
            <p:spPr bwMode="auto">
              <a:xfrm>
                <a:off x="2208036" y="6426827"/>
                <a:ext cx="353107" cy="200763"/>
              </a:xfrm>
              <a:custGeom>
                <a:avLst/>
                <a:gdLst>
                  <a:gd name="T0" fmla="*/ 171 w 299"/>
                  <a:gd name="T1" fmla="*/ 106 h 170"/>
                  <a:gd name="T2" fmla="*/ 171 w 299"/>
                  <a:gd name="T3" fmla="*/ 127 h 170"/>
                  <a:gd name="T4" fmla="*/ 193 w 299"/>
                  <a:gd name="T5" fmla="*/ 127 h 170"/>
                  <a:gd name="T6" fmla="*/ 193 w 299"/>
                  <a:gd name="T7" fmla="*/ 106 h 170"/>
                  <a:gd name="T8" fmla="*/ 171 w 299"/>
                  <a:gd name="T9" fmla="*/ 106 h 170"/>
                  <a:gd name="T10" fmla="*/ 21 w 299"/>
                  <a:gd name="T11" fmla="*/ 86 h 170"/>
                  <a:gd name="T12" fmla="*/ 21 w 299"/>
                  <a:gd name="T13" fmla="*/ 106 h 170"/>
                  <a:gd name="T14" fmla="*/ 128 w 299"/>
                  <a:gd name="T15" fmla="*/ 106 h 170"/>
                  <a:gd name="T16" fmla="*/ 150 w 299"/>
                  <a:gd name="T17" fmla="*/ 127 h 170"/>
                  <a:gd name="T18" fmla="*/ 150 w 299"/>
                  <a:gd name="T19" fmla="*/ 106 h 170"/>
                  <a:gd name="T20" fmla="*/ 128 w 299"/>
                  <a:gd name="T21" fmla="*/ 86 h 170"/>
                  <a:gd name="T22" fmla="*/ 21 w 299"/>
                  <a:gd name="T23" fmla="*/ 86 h 170"/>
                  <a:gd name="T24" fmla="*/ 171 w 299"/>
                  <a:gd name="T25" fmla="*/ 64 h 170"/>
                  <a:gd name="T26" fmla="*/ 171 w 299"/>
                  <a:gd name="T27" fmla="*/ 86 h 170"/>
                  <a:gd name="T28" fmla="*/ 193 w 299"/>
                  <a:gd name="T29" fmla="*/ 86 h 170"/>
                  <a:gd name="T30" fmla="*/ 193 w 299"/>
                  <a:gd name="T31" fmla="*/ 64 h 170"/>
                  <a:gd name="T32" fmla="*/ 171 w 299"/>
                  <a:gd name="T33" fmla="*/ 64 h 170"/>
                  <a:gd name="T34" fmla="*/ 21 w 299"/>
                  <a:gd name="T35" fmla="*/ 43 h 170"/>
                  <a:gd name="T36" fmla="*/ 21 w 299"/>
                  <a:gd name="T37" fmla="*/ 64 h 170"/>
                  <a:gd name="T38" fmla="*/ 128 w 299"/>
                  <a:gd name="T39" fmla="*/ 64 h 170"/>
                  <a:gd name="T40" fmla="*/ 150 w 299"/>
                  <a:gd name="T41" fmla="*/ 84 h 170"/>
                  <a:gd name="T42" fmla="*/ 150 w 299"/>
                  <a:gd name="T43" fmla="*/ 64 h 170"/>
                  <a:gd name="T44" fmla="*/ 128 w 299"/>
                  <a:gd name="T45" fmla="*/ 43 h 170"/>
                  <a:gd name="T46" fmla="*/ 21 w 299"/>
                  <a:gd name="T47" fmla="*/ 43 h 170"/>
                  <a:gd name="T48" fmla="*/ 0 w 299"/>
                  <a:gd name="T49" fmla="*/ 0 h 170"/>
                  <a:gd name="T50" fmla="*/ 21 w 299"/>
                  <a:gd name="T51" fmla="*/ 0 h 170"/>
                  <a:gd name="T52" fmla="*/ 21 w 299"/>
                  <a:gd name="T53" fmla="*/ 21 h 170"/>
                  <a:gd name="T54" fmla="*/ 128 w 299"/>
                  <a:gd name="T55" fmla="*/ 21 h 170"/>
                  <a:gd name="T56" fmla="*/ 150 w 299"/>
                  <a:gd name="T57" fmla="*/ 43 h 170"/>
                  <a:gd name="T58" fmla="*/ 150 w 299"/>
                  <a:gd name="T59" fmla="*/ 21 h 170"/>
                  <a:gd name="T60" fmla="*/ 214 w 299"/>
                  <a:gd name="T61" fmla="*/ 21 h 170"/>
                  <a:gd name="T62" fmla="*/ 214 w 299"/>
                  <a:gd name="T63" fmla="*/ 43 h 170"/>
                  <a:gd name="T64" fmla="*/ 299 w 299"/>
                  <a:gd name="T65" fmla="*/ 43 h 170"/>
                  <a:gd name="T66" fmla="*/ 299 w 299"/>
                  <a:gd name="T67" fmla="*/ 64 h 170"/>
                  <a:gd name="T68" fmla="*/ 214 w 299"/>
                  <a:gd name="T69" fmla="*/ 64 h 170"/>
                  <a:gd name="T70" fmla="*/ 214 w 299"/>
                  <a:gd name="T71" fmla="*/ 84 h 170"/>
                  <a:gd name="T72" fmla="*/ 299 w 299"/>
                  <a:gd name="T73" fmla="*/ 84 h 170"/>
                  <a:gd name="T74" fmla="*/ 299 w 299"/>
                  <a:gd name="T75" fmla="*/ 106 h 170"/>
                  <a:gd name="T76" fmla="*/ 214 w 299"/>
                  <a:gd name="T77" fmla="*/ 106 h 170"/>
                  <a:gd name="T78" fmla="*/ 214 w 299"/>
                  <a:gd name="T79" fmla="*/ 127 h 170"/>
                  <a:gd name="T80" fmla="*/ 299 w 299"/>
                  <a:gd name="T81" fmla="*/ 127 h 170"/>
                  <a:gd name="T82" fmla="*/ 299 w 299"/>
                  <a:gd name="T83" fmla="*/ 149 h 170"/>
                  <a:gd name="T84" fmla="*/ 214 w 299"/>
                  <a:gd name="T85" fmla="*/ 149 h 170"/>
                  <a:gd name="T86" fmla="*/ 214 w 299"/>
                  <a:gd name="T87" fmla="*/ 170 h 170"/>
                  <a:gd name="T88" fmla="*/ 193 w 299"/>
                  <a:gd name="T89" fmla="*/ 170 h 170"/>
                  <a:gd name="T90" fmla="*/ 193 w 299"/>
                  <a:gd name="T91" fmla="*/ 149 h 170"/>
                  <a:gd name="T92" fmla="*/ 171 w 299"/>
                  <a:gd name="T93" fmla="*/ 149 h 170"/>
                  <a:gd name="T94" fmla="*/ 171 w 299"/>
                  <a:gd name="T95" fmla="*/ 170 h 170"/>
                  <a:gd name="T96" fmla="*/ 150 w 299"/>
                  <a:gd name="T97" fmla="*/ 170 h 170"/>
                  <a:gd name="T98" fmla="*/ 150 w 299"/>
                  <a:gd name="T99" fmla="*/ 149 h 170"/>
                  <a:gd name="T100" fmla="*/ 128 w 299"/>
                  <a:gd name="T101" fmla="*/ 127 h 170"/>
                  <a:gd name="T102" fmla="*/ 21 w 299"/>
                  <a:gd name="T103" fmla="*/ 127 h 170"/>
                  <a:gd name="T104" fmla="*/ 21 w 299"/>
                  <a:gd name="T105" fmla="*/ 149 h 170"/>
                  <a:gd name="T106" fmla="*/ 128 w 299"/>
                  <a:gd name="T107" fmla="*/ 149 h 170"/>
                  <a:gd name="T108" fmla="*/ 150 w 299"/>
                  <a:gd name="T109" fmla="*/ 170 h 170"/>
                  <a:gd name="T110" fmla="*/ 0 w 299"/>
                  <a:gd name="T111" fmla="*/ 170 h 170"/>
                  <a:gd name="T112" fmla="*/ 0 w 299"/>
                  <a:gd name="T113" fmla="*/ 0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299" h="170">
                    <a:moveTo>
                      <a:pt x="171" y="106"/>
                    </a:moveTo>
                    <a:lnTo>
                      <a:pt x="171" y="127"/>
                    </a:lnTo>
                    <a:lnTo>
                      <a:pt x="193" y="127"/>
                    </a:lnTo>
                    <a:lnTo>
                      <a:pt x="193" y="106"/>
                    </a:lnTo>
                    <a:lnTo>
                      <a:pt x="171" y="106"/>
                    </a:lnTo>
                    <a:close/>
                    <a:moveTo>
                      <a:pt x="21" y="86"/>
                    </a:moveTo>
                    <a:lnTo>
                      <a:pt x="21" y="106"/>
                    </a:lnTo>
                    <a:lnTo>
                      <a:pt x="128" y="106"/>
                    </a:lnTo>
                    <a:lnTo>
                      <a:pt x="150" y="127"/>
                    </a:lnTo>
                    <a:lnTo>
                      <a:pt x="150" y="106"/>
                    </a:lnTo>
                    <a:lnTo>
                      <a:pt x="128" y="86"/>
                    </a:lnTo>
                    <a:lnTo>
                      <a:pt x="21" y="86"/>
                    </a:lnTo>
                    <a:close/>
                    <a:moveTo>
                      <a:pt x="171" y="64"/>
                    </a:moveTo>
                    <a:lnTo>
                      <a:pt x="171" y="86"/>
                    </a:lnTo>
                    <a:lnTo>
                      <a:pt x="193" y="86"/>
                    </a:lnTo>
                    <a:lnTo>
                      <a:pt x="193" y="64"/>
                    </a:lnTo>
                    <a:lnTo>
                      <a:pt x="171" y="64"/>
                    </a:lnTo>
                    <a:close/>
                    <a:moveTo>
                      <a:pt x="21" y="43"/>
                    </a:moveTo>
                    <a:lnTo>
                      <a:pt x="21" y="64"/>
                    </a:lnTo>
                    <a:lnTo>
                      <a:pt x="128" y="64"/>
                    </a:lnTo>
                    <a:lnTo>
                      <a:pt x="150" y="84"/>
                    </a:lnTo>
                    <a:lnTo>
                      <a:pt x="150" y="64"/>
                    </a:lnTo>
                    <a:lnTo>
                      <a:pt x="128" y="43"/>
                    </a:lnTo>
                    <a:lnTo>
                      <a:pt x="21" y="43"/>
                    </a:lnTo>
                    <a:close/>
                    <a:moveTo>
                      <a:pt x="0" y="0"/>
                    </a:moveTo>
                    <a:lnTo>
                      <a:pt x="21" y="0"/>
                    </a:lnTo>
                    <a:lnTo>
                      <a:pt x="21" y="21"/>
                    </a:lnTo>
                    <a:lnTo>
                      <a:pt x="128" y="21"/>
                    </a:lnTo>
                    <a:lnTo>
                      <a:pt x="150" y="43"/>
                    </a:lnTo>
                    <a:lnTo>
                      <a:pt x="150" y="21"/>
                    </a:lnTo>
                    <a:lnTo>
                      <a:pt x="214" y="21"/>
                    </a:lnTo>
                    <a:lnTo>
                      <a:pt x="214" y="43"/>
                    </a:lnTo>
                    <a:lnTo>
                      <a:pt x="299" y="43"/>
                    </a:lnTo>
                    <a:lnTo>
                      <a:pt x="299" y="64"/>
                    </a:lnTo>
                    <a:lnTo>
                      <a:pt x="214" y="64"/>
                    </a:lnTo>
                    <a:lnTo>
                      <a:pt x="214" y="84"/>
                    </a:lnTo>
                    <a:lnTo>
                      <a:pt x="299" y="84"/>
                    </a:lnTo>
                    <a:lnTo>
                      <a:pt x="299" y="106"/>
                    </a:lnTo>
                    <a:lnTo>
                      <a:pt x="214" y="106"/>
                    </a:lnTo>
                    <a:lnTo>
                      <a:pt x="214" y="127"/>
                    </a:lnTo>
                    <a:lnTo>
                      <a:pt x="299" y="127"/>
                    </a:lnTo>
                    <a:lnTo>
                      <a:pt x="299" y="149"/>
                    </a:lnTo>
                    <a:lnTo>
                      <a:pt x="214" y="149"/>
                    </a:lnTo>
                    <a:lnTo>
                      <a:pt x="214" y="170"/>
                    </a:lnTo>
                    <a:lnTo>
                      <a:pt x="193" y="170"/>
                    </a:lnTo>
                    <a:lnTo>
                      <a:pt x="193" y="149"/>
                    </a:lnTo>
                    <a:lnTo>
                      <a:pt x="171" y="149"/>
                    </a:lnTo>
                    <a:lnTo>
                      <a:pt x="171" y="170"/>
                    </a:lnTo>
                    <a:lnTo>
                      <a:pt x="150" y="170"/>
                    </a:lnTo>
                    <a:lnTo>
                      <a:pt x="150" y="149"/>
                    </a:lnTo>
                    <a:lnTo>
                      <a:pt x="128" y="127"/>
                    </a:lnTo>
                    <a:lnTo>
                      <a:pt x="21" y="127"/>
                    </a:lnTo>
                    <a:lnTo>
                      <a:pt x="21" y="149"/>
                    </a:lnTo>
                    <a:lnTo>
                      <a:pt x="128" y="149"/>
                    </a:lnTo>
                    <a:lnTo>
                      <a:pt x="150" y="170"/>
                    </a:lnTo>
                    <a:lnTo>
                      <a:pt x="0" y="17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75" name="Freeform 10"/>
              <p:cNvSpPr>
                <a:spLocks noEditPoints="1"/>
              </p:cNvSpPr>
              <p:nvPr/>
            </p:nvSpPr>
            <p:spPr bwMode="auto">
              <a:xfrm>
                <a:off x="1538433" y="6502408"/>
                <a:ext cx="655432" cy="125181"/>
              </a:xfrm>
              <a:custGeom>
                <a:avLst/>
                <a:gdLst>
                  <a:gd name="T0" fmla="*/ 545 w 555"/>
                  <a:gd name="T1" fmla="*/ 96 h 106"/>
                  <a:gd name="T2" fmla="*/ 491 w 555"/>
                  <a:gd name="T3" fmla="*/ 63 h 106"/>
                  <a:gd name="T4" fmla="*/ 514 w 555"/>
                  <a:gd name="T5" fmla="*/ 63 h 106"/>
                  <a:gd name="T6" fmla="*/ 460 w 555"/>
                  <a:gd name="T7" fmla="*/ 96 h 106"/>
                  <a:gd name="T8" fmla="*/ 460 w 555"/>
                  <a:gd name="T9" fmla="*/ 63 h 106"/>
                  <a:gd name="T10" fmla="*/ 450 w 555"/>
                  <a:gd name="T11" fmla="*/ 96 h 106"/>
                  <a:gd name="T12" fmla="*/ 396 w 555"/>
                  <a:gd name="T13" fmla="*/ 63 h 106"/>
                  <a:gd name="T14" fmla="*/ 417 w 555"/>
                  <a:gd name="T15" fmla="*/ 63 h 106"/>
                  <a:gd name="T16" fmla="*/ 364 w 555"/>
                  <a:gd name="T17" fmla="*/ 96 h 106"/>
                  <a:gd name="T18" fmla="*/ 364 w 555"/>
                  <a:gd name="T19" fmla="*/ 63 h 106"/>
                  <a:gd name="T20" fmla="*/ 353 w 555"/>
                  <a:gd name="T21" fmla="*/ 96 h 106"/>
                  <a:gd name="T22" fmla="*/ 300 w 555"/>
                  <a:gd name="T23" fmla="*/ 63 h 106"/>
                  <a:gd name="T24" fmla="*/ 321 w 555"/>
                  <a:gd name="T25" fmla="*/ 63 h 106"/>
                  <a:gd name="T26" fmla="*/ 267 w 555"/>
                  <a:gd name="T27" fmla="*/ 96 h 106"/>
                  <a:gd name="T28" fmla="*/ 267 w 555"/>
                  <a:gd name="T29" fmla="*/ 63 h 106"/>
                  <a:gd name="T30" fmla="*/ 257 w 555"/>
                  <a:gd name="T31" fmla="*/ 96 h 106"/>
                  <a:gd name="T32" fmla="*/ 203 w 555"/>
                  <a:gd name="T33" fmla="*/ 63 h 106"/>
                  <a:gd name="T34" fmla="*/ 224 w 555"/>
                  <a:gd name="T35" fmla="*/ 63 h 106"/>
                  <a:gd name="T36" fmla="*/ 171 w 555"/>
                  <a:gd name="T37" fmla="*/ 96 h 106"/>
                  <a:gd name="T38" fmla="*/ 171 w 555"/>
                  <a:gd name="T39" fmla="*/ 63 h 106"/>
                  <a:gd name="T40" fmla="*/ 160 w 555"/>
                  <a:gd name="T41" fmla="*/ 96 h 106"/>
                  <a:gd name="T42" fmla="*/ 107 w 555"/>
                  <a:gd name="T43" fmla="*/ 63 h 106"/>
                  <a:gd name="T44" fmla="*/ 127 w 555"/>
                  <a:gd name="T45" fmla="*/ 63 h 106"/>
                  <a:gd name="T46" fmla="*/ 74 w 555"/>
                  <a:gd name="T47" fmla="*/ 96 h 106"/>
                  <a:gd name="T48" fmla="*/ 74 w 555"/>
                  <a:gd name="T49" fmla="*/ 63 h 106"/>
                  <a:gd name="T50" fmla="*/ 64 w 555"/>
                  <a:gd name="T51" fmla="*/ 96 h 106"/>
                  <a:gd name="T52" fmla="*/ 10 w 555"/>
                  <a:gd name="T53" fmla="*/ 63 h 106"/>
                  <a:gd name="T54" fmla="*/ 32 w 555"/>
                  <a:gd name="T55" fmla="*/ 63 h 106"/>
                  <a:gd name="T56" fmla="*/ 524 w 555"/>
                  <a:gd name="T57" fmla="*/ 53 h 106"/>
                  <a:gd name="T58" fmla="*/ 524 w 555"/>
                  <a:gd name="T59" fmla="*/ 22 h 106"/>
                  <a:gd name="T60" fmla="*/ 514 w 555"/>
                  <a:gd name="T61" fmla="*/ 53 h 106"/>
                  <a:gd name="T62" fmla="*/ 460 w 555"/>
                  <a:gd name="T63" fmla="*/ 22 h 106"/>
                  <a:gd name="T64" fmla="*/ 481 w 555"/>
                  <a:gd name="T65" fmla="*/ 22 h 106"/>
                  <a:gd name="T66" fmla="*/ 427 w 555"/>
                  <a:gd name="T67" fmla="*/ 53 h 106"/>
                  <a:gd name="T68" fmla="*/ 427 w 555"/>
                  <a:gd name="T69" fmla="*/ 22 h 106"/>
                  <a:gd name="T70" fmla="*/ 417 w 555"/>
                  <a:gd name="T71" fmla="*/ 53 h 106"/>
                  <a:gd name="T72" fmla="*/ 364 w 555"/>
                  <a:gd name="T73" fmla="*/ 22 h 106"/>
                  <a:gd name="T74" fmla="*/ 384 w 555"/>
                  <a:gd name="T75" fmla="*/ 22 h 106"/>
                  <a:gd name="T76" fmla="*/ 331 w 555"/>
                  <a:gd name="T77" fmla="*/ 53 h 106"/>
                  <a:gd name="T78" fmla="*/ 331 w 555"/>
                  <a:gd name="T79" fmla="*/ 22 h 106"/>
                  <a:gd name="T80" fmla="*/ 321 w 555"/>
                  <a:gd name="T81" fmla="*/ 53 h 106"/>
                  <a:gd name="T82" fmla="*/ 267 w 555"/>
                  <a:gd name="T83" fmla="*/ 22 h 106"/>
                  <a:gd name="T84" fmla="*/ 289 w 555"/>
                  <a:gd name="T85" fmla="*/ 22 h 106"/>
                  <a:gd name="T86" fmla="*/ 236 w 555"/>
                  <a:gd name="T87" fmla="*/ 53 h 106"/>
                  <a:gd name="T88" fmla="*/ 236 w 555"/>
                  <a:gd name="T89" fmla="*/ 22 h 106"/>
                  <a:gd name="T90" fmla="*/ 224 w 555"/>
                  <a:gd name="T91" fmla="*/ 53 h 106"/>
                  <a:gd name="T92" fmla="*/ 171 w 555"/>
                  <a:gd name="T93" fmla="*/ 22 h 106"/>
                  <a:gd name="T94" fmla="*/ 193 w 555"/>
                  <a:gd name="T95" fmla="*/ 22 h 106"/>
                  <a:gd name="T96" fmla="*/ 139 w 555"/>
                  <a:gd name="T97" fmla="*/ 53 h 106"/>
                  <a:gd name="T98" fmla="*/ 139 w 555"/>
                  <a:gd name="T99" fmla="*/ 22 h 106"/>
                  <a:gd name="T100" fmla="*/ 127 w 555"/>
                  <a:gd name="T101" fmla="*/ 53 h 106"/>
                  <a:gd name="T102" fmla="*/ 74 w 555"/>
                  <a:gd name="T103" fmla="*/ 22 h 106"/>
                  <a:gd name="T104" fmla="*/ 96 w 555"/>
                  <a:gd name="T105" fmla="*/ 22 h 106"/>
                  <a:gd name="T106" fmla="*/ 43 w 555"/>
                  <a:gd name="T107" fmla="*/ 53 h 106"/>
                  <a:gd name="T108" fmla="*/ 43 w 555"/>
                  <a:gd name="T109" fmla="*/ 22 h 106"/>
                  <a:gd name="T110" fmla="*/ 32 w 555"/>
                  <a:gd name="T111" fmla="*/ 53 h 106"/>
                  <a:gd name="T112" fmla="*/ 0 w 555"/>
                  <a:gd name="T113" fmla="*/ 0 h 106"/>
                  <a:gd name="T114" fmla="*/ 0 w 555"/>
                  <a:gd name="T115" fmla="*/ 106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555" h="106">
                    <a:moveTo>
                      <a:pt x="524" y="63"/>
                    </a:moveTo>
                    <a:lnTo>
                      <a:pt x="524" y="96"/>
                    </a:lnTo>
                    <a:lnTo>
                      <a:pt x="545" y="96"/>
                    </a:lnTo>
                    <a:lnTo>
                      <a:pt x="545" y="63"/>
                    </a:lnTo>
                    <a:lnTo>
                      <a:pt x="524" y="63"/>
                    </a:lnTo>
                    <a:close/>
                    <a:moveTo>
                      <a:pt x="491" y="63"/>
                    </a:moveTo>
                    <a:lnTo>
                      <a:pt x="491" y="96"/>
                    </a:lnTo>
                    <a:lnTo>
                      <a:pt x="514" y="96"/>
                    </a:lnTo>
                    <a:lnTo>
                      <a:pt x="514" y="63"/>
                    </a:lnTo>
                    <a:lnTo>
                      <a:pt x="491" y="63"/>
                    </a:lnTo>
                    <a:close/>
                    <a:moveTo>
                      <a:pt x="460" y="63"/>
                    </a:moveTo>
                    <a:lnTo>
                      <a:pt x="460" y="96"/>
                    </a:lnTo>
                    <a:lnTo>
                      <a:pt x="481" y="96"/>
                    </a:lnTo>
                    <a:lnTo>
                      <a:pt x="481" y="63"/>
                    </a:lnTo>
                    <a:lnTo>
                      <a:pt x="460" y="63"/>
                    </a:lnTo>
                    <a:close/>
                    <a:moveTo>
                      <a:pt x="427" y="63"/>
                    </a:moveTo>
                    <a:lnTo>
                      <a:pt x="427" y="96"/>
                    </a:lnTo>
                    <a:lnTo>
                      <a:pt x="450" y="96"/>
                    </a:lnTo>
                    <a:lnTo>
                      <a:pt x="450" y="63"/>
                    </a:lnTo>
                    <a:lnTo>
                      <a:pt x="427" y="63"/>
                    </a:lnTo>
                    <a:close/>
                    <a:moveTo>
                      <a:pt x="396" y="63"/>
                    </a:moveTo>
                    <a:lnTo>
                      <a:pt x="396" y="96"/>
                    </a:lnTo>
                    <a:lnTo>
                      <a:pt x="417" y="96"/>
                    </a:lnTo>
                    <a:lnTo>
                      <a:pt x="417" y="63"/>
                    </a:lnTo>
                    <a:lnTo>
                      <a:pt x="396" y="63"/>
                    </a:lnTo>
                    <a:close/>
                    <a:moveTo>
                      <a:pt x="364" y="63"/>
                    </a:moveTo>
                    <a:lnTo>
                      <a:pt x="364" y="96"/>
                    </a:lnTo>
                    <a:lnTo>
                      <a:pt x="384" y="96"/>
                    </a:lnTo>
                    <a:lnTo>
                      <a:pt x="384" y="63"/>
                    </a:lnTo>
                    <a:lnTo>
                      <a:pt x="364" y="63"/>
                    </a:lnTo>
                    <a:close/>
                    <a:moveTo>
                      <a:pt x="331" y="63"/>
                    </a:moveTo>
                    <a:lnTo>
                      <a:pt x="331" y="96"/>
                    </a:lnTo>
                    <a:lnTo>
                      <a:pt x="353" y="96"/>
                    </a:lnTo>
                    <a:lnTo>
                      <a:pt x="353" y="63"/>
                    </a:lnTo>
                    <a:lnTo>
                      <a:pt x="331" y="63"/>
                    </a:lnTo>
                    <a:close/>
                    <a:moveTo>
                      <a:pt x="300" y="63"/>
                    </a:moveTo>
                    <a:lnTo>
                      <a:pt x="300" y="96"/>
                    </a:lnTo>
                    <a:lnTo>
                      <a:pt x="321" y="96"/>
                    </a:lnTo>
                    <a:lnTo>
                      <a:pt x="321" y="63"/>
                    </a:lnTo>
                    <a:lnTo>
                      <a:pt x="300" y="63"/>
                    </a:lnTo>
                    <a:close/>
                    <a:moveTo>
                      <a:pt x="267" y="63"/>
                    </a:moveTo>
                    <a:lnTo>
                      <a:pt x="267" y="96"/>
                    </a:lnTo>
                    <a:lnTo>
                      <a:pt x="289" y="96"/>
                    </a:lnTo>
                    <a:lnTo>
                      <a:pt x="289" y="63"/>
                    </a:lnTo>
                    <a:lnTo>
                      <a:pt x="267" y="63"/>
                    </a:lnTo>
                    <a:close/>
                    <a:moveTo>
                      <a:pt x="236" y="63"/>
                    </a:moveTo>
                    <a:lnTo>
                      <a:pt x="236" y="96"/>
                    </a:lnTo>
                    <a:lnTo>
                      <a:pt x="257" y="96"/>
                    </a:lnTo>
                    <a:lnTo>
                      <a:pt x="257" y="63"/>
                    </a:lnTo>
                    <a:lnTo>
                      <a:pt x="236" y="63"/>
                    </a:lnTo>
                    <a:close/>
                    <a:moveTo>
                      <a:pt x="203" y="63"/>
                    </a:moveTo>
                    <a:lnTo>
                      <a:pt x="203" y="96"/>
                    </a:lnTo>
                    <a:lnTo>
                      <a:pt x="224" y="96"/>
                    </a:lnTo>
                    <a:lnTo>
                      <a:pt x="224" y="63"/>
                    </a:lnTo>
                    <a:lnTo>
                      <a:pt x="203" y="63"/>
                    </a:lnTo>
                    <a:close/>
                    <a:moveTo>
                      <a:pt x="171" y="63"/>
                    </a:moveTo>
                    <a:lnTo>
                      <a:pt x="171" y="96"/>
                    </a:lnTo>
                    <a:lnTo>
                      <a:pt x="193" y="96"/>
                    </a:lnTo>
                    <a:lnTo>
                      <a:pt x="193" y="63"/>
                    </a:lnTo>
                    <a:lnTo>
                      <a:pt x="171" y="63"/>
                    </a:lnTo>
                    <a:close/>
                    <a:moveTo>
                      <a:pt x="139" y="63"/>
                    </a:moveTo>
                    <a:lnTo>
                      <a:pt x="139" y="96"/>
                    </a:lnTo>
                    <a:lnTo>
                      <a:pt x="160" y="96"/>
                    </a:lnTo>
                    <a:lnTo>
                      <a:pt x="160" y="63"/>
                    </a:lnTo>
                    <a:lnTo>
                      <a:pt x="139" y="63"/>
                    </a:lnTo>
                    <a:close/>
                    <a:moveTo>
                      <a:pt x="107" y="63"/>
                    </a:moveTo>
                    <a:lnTo>
                      <a:pt x="107" y="96"/>
                    </a:lnTo>
                    <a:lnTo>
                      <a:pt x="127" y="96"/>
                    </a:lnTo>
                    <a:lnTo>
                      <a:pt x="127" y="63"/>
                    </a:lnTo>
                    <a:lnTo>
                      <a:pt x="107" y="63"/>
                    </a:lnTo>
                    <a:close/>
                    <a:moveTo>
                      <a:pt x="74" y="63"/>
                    </a:moveTo>
                    <a:lnTo>
                      <a:pt x="74" y="96"/>
                    </a:lnTo>
                    <a:lnTo>
                      <a:pt x="96" y="96"/>
                    </a:lnTo>
                    <a:lnTo>
                      <a:pt x="96" y="63"/>
                    </a:lnTo>
                    <a:lnTo>
                      <a:pt x="74" y="63"/>
                    </a:lnTo>
                    <a:close/>
                    <a:moveTo>
                      <a:pt x="43" y="63"/>
                    </a:moveTo>
                    <a:lnTo>
                      <a:pt x="43" y="96"/>
                    </a:lnTo>
                    <a:lnTo>
                      <a:pt x="64" y="96"/>
                    </a:lnTo>
                    <a:lnTo>
                      <a:pt x="64" y="63"/>
                    </a:lnTo>
                    <a:lnTo>
                      <a:pt x="43" y="63"/>
                    </a:lnTo>
                    <a:close/>
                    <a:moveTo>
                      <a:pt x="10" y="63"/>
                    </a:moveTo>
                    <a:lnTo>
                      <a:pt x="10" y="96"/>
                    </a:lnTo>
                    <a:lnTo>
                      <a:pt x="32" y="96"/>
                    </a:lnTo>
                    <a:lnTo>
                      <a:pt x="32" y="63"/>
                    </a:lnTo>
                    <a:lnTo>
                      <a:pt x="10" y="63"/>
                    </a:lnTo>
                    <a:close/>
                    <a:moveTo>
                      <a:pt x="524" y="22"/>
                    </a:moveTo>
                    <a:lnTo>
                      <a:pt x="524" y="53"/>
                    </a:lnTo>
                    <a:lnTo>
                      <a:pt x="545" y="53"/>
                    </a:lnTo>
                    <a:lnTo>
                      <a:pt x="545" y="22"/>
                    </a:lnTo>
                    <a:lnTo>
                      <a:pt x="524" y="22"/>
                    </a:lnTo>
                    <a:close/>
                    <a:moveTo>
                      <a:pt x="491" y="22"/>
                    </a:moveTo>
                    <a:lnTo>
                      <a:pt x="491" y="53"/>
                    </a:lnTo>
                    <a:lnTo>
                      <a:pt x="514" y="53"/>
                    </a:lnTo>
                    <a:lnTo>
                      <a:pt x="514" y="22"/>
                    </a:lnTo>
                    <a:lnTo>
                      <a:pt x="491" y="22"/>
                    </a:lnTo>
                    <a:close/>
                    <a:moveTo>
                      <a:pt x="460" y="22"/>
                    </a:moveTo>
                    <a:lnTo>
                      <a:pt x="460" y="53"/>
                    </a:lnTo>
                    <a:lnTo>
                      <a:pt x="481" y="53"/>
                    </a:lnTo>
                    <a:lnTo>
                      <a:pt x="481" y="22"/>
                    </a:lnTo>
                    <a:lnTo>
                      <a:pt x="460" y="22"/>
                    </a:lnTo>
                    <a:close/>
                    <a:moveTo>
                      <a:pt x="427" y="22"/>
                    </a:moveTo>
                    <a:lnTo>
                      <a:pt x="427" y="53"/>
                    </a:lnTo>
                    <a:lnTo>
                      <a:pt x="450" y="53"/>
                    </a:lnTo>
                    <a:lnTo>
                      <a:pt x="450" y="22"/>
                    </a:lnTo>
                    <a:lnTo>
                      <a:pt x="427" y="22"/>
                    </a:lnTo>
                    <a:close/>
                    <a:moveTo>
                      <a:pt x="396" y="22"/>
                    </a:moveTo>
                    <a:lnTo>
                      <a:pt x="396" y="53"/>
                    </a:lnTo>
                    <a:lnTo>
                      <a:pt x="417" y="53"/>
                    </a:lnTo>
                    <a:lnTo>
                      <a:pt x="417" y="22"/>
                    </a:lnTo>
                    <a:lnTo>
                      <a:pt x="396" y="22"/>
                    </a:lnTo>
                    <a:close/>
                    <a:moveTo>
                      <a:pt x="364" y="22"/>
                    </a:moveTo>
                    <a:lnTo>
                      <a:pt x="364" y="53"/>
                    </a:lnTo>
                    <a:lnTo>
                      <a:pt x="384" y="53"/>
                    </a:lnTo>
                    <a:lnTo>
                      <a:pt x="384" y="22"/>
                    </a:lnTo>
                    <a:lnTo>
                      <a:pt x="364" y="22"/>
                    </a:lnTo>
                    <a:close/>
                    <a:moveTo>
                      <a:pt x="331" y="22"/>
                    </a:moveTo>
                    <a:lnTo>
                      <a:pt x="331" y="53"/>
                    </a:lnTo>
                    <a:lnTo>
                      <a:pt x="353" y="53"/>
                    </a:lnTo>
                    <a:lnTo>
                      <a:pt x="353" y="22"/>
                    </a:lnTo>
                    <a:lnTo>
                      <a:pt x="331" y="22"/>
                    </a:lnTo>
                    <a:close/>
                    <a:moveTo>
                      <a:pt x="300" y="22"/>
                    </a:moveTo>
                    <a:lnTo>
                      <a:pt x="300" y="53"/>
                    </a:lnTo>
                    <a:lnTo>
                      <a:pt x="321" y="53"/>
                    </a:lnTo>
                    <a:lnTo>
                      <a:pt x="321" y="22"/>
                    </a:lnTo>
                    <a:lnTo>
                      <a:pt x="300" y="22"/>
                    </a:lnTo>
                    <a:close/>
                    <a:moveTo>
                      <a:pt x="267" y="22"/>
                    </a:moveTo>
                    <a:lnTo>
                      <a:pt x="267" y="53"/>
                    </a:lnTo>
                    <a:lnTo>
                      <a:pt x="289" y="53"/>
                    </a:lnTo>
                    <a:lnTo>
                      <a:pt x="289" y="22"/>
                    </a:lnTo>
                    <a:lnTo>
                      <a:pt x="267" y="22"/>
                    </a:lnTo>
                    <a:close/>
                    <a:moveTo>
                      <a:pt x="236" y="22"/>
                    </a:moveTo>
                    <a:lnTo>
                      <a:pt x="236" y="53"/>
                    </a:lnTo>
                    <a:lnTo>
                      <a:pt x="257" y="53"/>
                    </a:lnTo>
                    <a:lnTo>
                      <a:pt x="257" y="22"/>
                    </a:lnTo>
                    <a:lnTo>
                      <a:pt x="236" y="22"/>
                    </a:lnTo>
                    <a:close/>
                    <a:moveTo>
                      <a:pt x="203" y="22"/>
                    </a:moveTo>
                    <a:lnTo>
                      <a:pt x="203" y="53"/>
                    </a:lnTo>
                    <a:lnTo>
                      <a:pt x="224" y="53"/>
                    </a:lnTo>
                    <a:lnTo>
                      <a:pt x="224" y="22"/>
                    </a:lnTo>
                    <a:lnTo>
                      <a:pt x="203" y="22"/>
                    </a:lnTo>
                    <a:close/>
                    <a:moveTo>
                      <a:pt x="171" y="22"/>
                    </a:moveTo>
                    <a:lnTo>
                      <a:pt x="171" y="53"/>
                    </a:lnTo>
                    <a:lnTo>
                      <a:pt x="193" y="53"/>
                    </a:lnTo>
                    <a:lnTo>
                      <a:pt x="193" y="22"/>
                    </a:lnTo>
                    <a:lnTo>
                      <a:pt x="171" y="22"/>
                    </a:lnTo>
                    <a:close/>
                    <a:moveTo>
                      <a:pt x="139" y="22"/>
                    </a:moveTo>
                    <a:lnTo>
                      <a:pt x="139" y="53"/>
                    </a:lnTo>
                    <a:lnTo>
                      <a:pt x="160" y="53"/>
                    </a:lnTo>
                    <a:lnTo>
                      <a:pt x="160" y="22"/>
                    </a:lnTo>
                    <a:lnTo>
                      <a:pt x="139" y="22"/>
                    </a:lnTo>
                    <a:close/>
                    <a:moveTo>
                      <a:pt x="107" y="22"/>
                    </a:moveTo>
                    <a:lnTo>
                      <a:pt x="107" y="53"/>
                    </a:lnTo>
                    <a:lnTo>
                      <a:pt x="127" y="53"/>
                    </a:lnTo>
                    <a:lnTo>
                      <a:pt x="127" y="22"/>
                    </a:lnTo>
                    <a:lnTo>
                      <a:pt x="107" y="22"/>
                    </a:lnTo>
                    <a:close/>
                    <a:moveTo>
                      <a:pt x="74" y="22"/>
                    </a:moveTo>
                    <a:lnTo>
                      <a:pt x="74" y="53"/>
                    </a:lnTo>
                    <a:lnTo>
                      <a:pt x="96" y="53"/>
                    </a:lnTo>
                    <a:lnTo>
                      <a:pt x="96" y="22"/>
                    </a:lnTo>
                    <a:lnTo>
                      <a:pt x="74" y="22"/>
                    </a:lnTo>
                    <a:close/>
                    <a:moveTo>
                      <a:pt x="43" y="22"/>
                    </a:moveTo>
                    <a:lnTo>
                      <a:pt x="43" y="53"/>
                    </a:lnTo>
                    <a:lnTo>
                      <a:pt x="64" y="53"/>
                    </a:lnTo>
                    <a:lnTo>
                      <a:pt x="64" y="22"/>
                    </a:lnTo>
                    <a:lnTo>
                      <a:pt x="43" y="22"/>
                    </a:lnTo>
                    <a:close/>
                    <a:moveTo>
                      <a:pt x="10" y="22"/>
                    </a:moveTo>
                    <a:lnTo>
                      <a:pt x="10" y="53"/>
                    </a:lnTo>
                    <a:lnTo>
                      <a:pt x="32" y="53"/>
                    </a:lnTo>
                    <a:lnTo>
                      <a:pt x="32" y="22"/>
                    </a:lnTo>
                    <a:lnTo>
                      <a:pt x="10" y="22"/>
                    </a:lnTo>
                    <a:close/>
                    <a:moveTo>
                      <a:pt x="0" y="0"/>
                    </a:moveTo>
                    <a:lnTo>
                      <a:pt x="555" y="0"/>
                    </a:lnTo>
                    <a:lnTo>
                      <a:pt x="555" y="106"/>
                    </a:lnTo>
                    <a:lnTo>
                      <a:pt x="0" y="10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76" name="Freeform 11"/>
              <p:cNvSpPr>
                <a:spLocks noEditPoints="1"/>
              </p:cNvSpPr>
              <p:nvPr/>
            </p:nvSpPr>
            <p:spPr bwMode="auto">
              <a:xfrm>
                <a:off x="994011" y="6402027"/>
                <a:ext cx="531431" cy="225563"/>
              </a:xfrm>
              <a:custGeom>
                <a:avLst/>
                <a:gdLst>
                  <a:gd name="T0" fmla="*/ 236 w 450"/>
                  <a:gd name="T1" fmla="*/ 127 h 191"/>
                  <a:gd name="T2" fmla="*/ 236 w 450"/>
                  <a:gd name="T3" fmla="*/ 148 h 191"/>
                  <a:gd name="T4" fmla="*/ 257 w 450"/>
                  <a:gd name="T5" fmla="*/ 148 h 191"/>
                  <a:gd name="T6" fmla="*/ 257 w 450"/>
                  <a:gd name="T7" fmla="*/ 127 h 191"/>
                  <a:gd name="T8" fmla="*/ 236 w 450"/>
                  <a:gd name="T9" fmla="*/ 127 h 191"/>
                  <a:gd name="T10" fmla="*/ 236 w 450"/>
                  <a:gd name="T11" fmla="*/ 85 h 191"/>
                  <a:gd name="T12" fmla="*/ 236 w 450"/>
                  <a:gd name="T13" fmla="*/ 107 h 191"/>
                  <a:gd name="T14" fmla="*/ 257 w 450"/>
                  <a:gd name="T15" fmla="*/ 107 h 191"/>
                  <a:gd name="T16" fmla="*/ 257 w 450"/>
                  <a:gd name="T17" fmla="*/ 85 h 191"/>
                  <a:gd name="T18" fmla="*/ 236 w 450"/>
                  <a:gd name="T19" fmla="*/ 85 h 191"/>
                  <a:gd name="T20" fmla="*/ 236 w 450"/>
                  <a:gd name="T21" fmla="*/ 42 h 191"/>
                  <a:gd name="T22" fmla="*/ 236 w 450"/>
                  <a:gd name="T23" fmla="*/ 64 h 191"/>
                  <a:gd name="T24" fmla="*/ 257 w 450"/>
                  <a:gd name="T25" fmla="*/ 64 h 191"/>
                  <a:gd name="T26" fmla="*/ 257 w 450"/>
                  <a:gd name="T27" fmla="*/ 42 h 191"/>
                  <a:gd name="T28" fmla="*/ 236 w 450"/>
                  <a:gd name="T29" fmla="*/ 42 h 191"/>
                  <a:gd name="T30" fmla="*/ 214 w 450"/>
                  <a:gd name="T31" fmla="*/ 0 h 191"/>
                  <a:gd name="T32" fmla="*/ 279 w 450"/>
                  <a:gd name="T33" fmla="*/ 0 h 191"/>
                  <a:gd name="T34" fmla="*/ 279 w 450"/>
                  <a:gd name="T35" fmla="*/ 64 h 191"/>
                  <a:gd name="T36" fmla="*/ 300 w 450"/>
                  <a:gd name="T37" fmla="*/ 42 h 191"/>
                  <a:gd name="T38" fmla="*/ 450 w 450"/>
                  <a:gd name="T39" fmla="*/ 42 h 191"/>
                  <a:gd name="T40" fmla="*/ 450 w 450"/>
                  <a:gd name="T41" fmla="*/ 64 h 191"/>
                  <a:gd name="T42" fmla="*/ 300 w 450"/>
                  <a:gd name="T43" fmla="*/ 64 h 191"/>
                  <a:gd name="T44" fmla="*/ 279 w 450"/>
                  <a:gd name="T45" fmla="*/ 85 h 191"/>
                  <a:gd name="T46" fmla="*/ 279 w 450"/>
                  <a:gd name="T47" fmla="*/ 107 h 191"/>
                  <a:gd name="T48" fmla="*/ 300 w 450"/>
                  <a:gd name="T49" fmla="*/ 85 h 191"/>
                  <a:gd name="T50" fmla="*/ 450 w 450"/>
                  <a:gd name="T51" fmla="*/ 85 h 191"/>
                  <a:gd name="T52" fmla="*/ 450 w 450"/>
                  <a:gd name="T53" fmla="*/ 107 h 191"/>
                  <a:gd name="T54" fmla="*/ 300 w 450"/>
                  <a:gd name="T55" fmla="*/ 107 h 191"/>
                  <a:gd name="T56" fmla="*/ 279 w 450"/>
                  <a:gd name="T57" fmla="*/ 127 h 191"/>
                  <a:gd name="T58" fmla="*/ 279 w 450"/>
                  <a:gd name="T59" fmla="*/ 148 h 191"/>
                  <a:gd name="T60" fmla="*/ 300 w 450"/>
                  <a:gd name="T61" fmla="*/ 127 h 191"/>
                  <a:gd name="T62" fmla="*/ 450 w 450"/>
                  <a:gd name="T63" fmla="*/ 127 h 191"/>
                  <a:gd name="T64" fmla="*/ 450 w 450"/>
                  <a:gd name="T65" fmla="*/ 148 h 191"/>
                  <a:gd name="T66" fmla="*/ 300 w 450"/>
                  <a:gd name="T67" fmla="*/ 148 h 191"/>
                  <a:gd name="T68" fmla="*/ 279 w 450"/>
                  <a:gd name="T69" fmla="*/ 170 h 191"/>
                  <a:gd name="T70" fmla="*/ 279 w 450"/>
                  <a:gd name="T71" fmla="*/ 191 h 191"/>
                  <a:gd name="T72" fmla="*/ 257 w 450"/>
                  <a:gd name="T73" fmla="*/ 191 h 191"/>
                  <a:gd name="T74" fmla="*/ 257 w 450"/>
                  <a:gd name="T75" fmla="*/ 170 h 191"/>
                  <a:gd name="T76" fmla="*/ 236 w 450"/>
                  <a:gd name="T77" fmla="*/ 170 h 191"/>
                  <a:gd name="T78" fmla="*/ 236 w 450"/>
                  <a:gd name="T79" fmla="*/ 191 h 191"/>
                  <a:gd name="T80" fmla="*/ 214 w 450"/>
                  <a:gd name="T81" fmla="*/ 191 h 191"/>
                  <a:gd name="T82" fmla="*/ 214 w 450"/>
                  <a:gd name="T83" fmla="*/ 170 h 191"/>
                  <a:gd name="T84" fmla="*/ 0 w 450"/>
                  <a:gd name="T85" fmla="*/ 170 h 191"/>
                  <a:gd name="T86" fmla="*/ 0 w 450"/>
                  <a:gd name="T87" fmla="*/ 148 h 191"/>
                  <a:gd name="T88" fmla="*/ 214 w 450"/>
                  <a:gd name="T89" fmla="*/ 148 h 191"/>
                  <a:gd name="T90" fmla="*/ 214 w 450"/>
                  <a:gd name="T91" fmla="*/ 127 h 191"/>
                  <a:gd name="T92" fmla="*/ 0 w 450"/>
                  <a:gd name="T93" fmla="*/ 127 h 191"/>
                  <a:gd name="T94" fmla="*/ 0 w 450"/>
                  <a:gd name="T95" fmla="*/ 107 h 191"/>
                  <a:gd name="T96" fmla="*/ 214 w 450"/>
                  <a:gd name="T97" fmla="*/ 107 h 191"/>
                  <a:gd name="T98" fmla="*/ 214 w 450"/>
                  <a:gd name="T99" fmla="*/ 85 h 191"/>
                  <a:gd name="T100" fmla="*/ 0 w 450"/>
                  <a:gd name="T101" fmla="*/ 85 h 191"/>
                  <a:gd name="T102" fmla="*/ 0 w 450"/>
                  <a:gd name="T103" fmla="*/ 64 h 191"/>
                  <a:gd name="T104" fmla="*/ 214 w 450"/>
                  <a:gd name="T105" fmla="*/ 64 h 191"/>
                  <a:gd name="T106" fmla="*/ 214 w 450"/>
                  <a:gd name="T107" fmla="*/ 42 h 191"/>
                  <a:gd name="T108" fmla="*/ 0 w 450"/>
                  <a:gd name="T109" fmla="*/ 42 h 191"/>
                  <a:gd name="T110" fmla="*/ 0 w 450"/>
                  <a:gd name="T111" fmla="*/ 21 h 191"/>
                  <a:gd name="T112" fmla="*/ 214 w 450"/>
                  <a:gd name="T113" fmla="*/ 21 h 191"/>
                  <a:gd name="T114" fmla="*/ 214 w 450"/>
                  <a:gd name="T115" fmla="*/ 0 h 1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450" h="191">
                    <a:moveTo>
                      <a:pt x="236" y="127"/>
                    </a:moveTo>
                    <a:lnTo>
                      <a:pt x="236" y="148"/>
                    </a:lnTo>
                    <a:lnTo>
                      <a:pt x="257" y="148"/>
                    </a:lnTo>
                    <a:lnTo>
                      <a:pt x="257" y="127"/>
                    </a:lnTo>
                    <a:lnTo>
                      <a:pt x="236" y="127"/>
                    </a:lnTo>
                    <a:close/>
                    <a:moveTo>
                      <a:pt x="236" y="85"/>
                    </a:moveTo>
                    <a:lnTo>
                      <a:pt x="236" y="107"/>
                    </a:lnTo>
                    <a:lnTo>
                      <a:pt x="257" y="107"/>
                    </a:lnTo>
                    <a:lnTo>
                      <a:pt x="257" y="85"/>
                    </a:lnTo>
                    <a:lnTo>
                      <a:pt x="236" y="85"/>
                    </a:lnTo>
                    <a:close/>
                    <a:moveTo>
                      <a:pt x="236" y="42"/>
                    </a:moveTo>
                    <a:lnTo>
                      <a:pt x="236" y="64"/>
                    </a:lnTo>
                    <a:lnTo>
                      <a:pt x="257" y="64"/>
                    </a:lnTo>
                    <a:lnTo>
                      <a:pt x="257" y="42"/>
                    </a:lnTo>
                    <a:lnTo>
                      <a:pt x="236" y="42"/>
                    </a:lnTo>
                    <a:close/>
                    <a:moveTo>
                      <a:pt x="214" y="0"/>
                    </a:moveTo>
                    <a:lnTo>
                      <a:pt x="279" y="0"/>
                    </a:lnTo>
                    <a:lnTo>
                      <a:pt x="279" y="64"/>
                    </a:lnTo>
                    <a:lnTo>
                      <a:pt x="300" y="42"/>
                    </a:lnTo>
                    <a:lnTo>
                      <a:pt x="450" y="42"/>
                    </a:lnTo>
                    <a:lnTo>
                      <a:pt x="450" y="64"/>
                    </a:lnTo>
                    <a:lnTo>
                      <a:pt x="300" y="64"/>
                    </a:lnTo>
                    <a:lnTo>
                      <a:pt x="279" y="85"/>
                    </a:lnTo>
                    <a:lnTo>
                      <a:pt x="279" y="107"/>
                    </a:lnTo>
                    <a:lnTo>
                      <a:pt x="300" y="85"/>
                    </a:lnTo>
                    <a:lnTo>
                      <a:pt x="450" y="85"/>
                    </a:lnTo>
                    <a:lnTo>
                      <a:pt x="450" y="107"/>
                    </a:lnTo>
                    <a:lnTo>
                      <a:pt x="300" y="107"/>
                    </a:lnTo>
                    <a:lnTo>
                      <a:pt x="279" y="127"/>
                    </a:lnTo>
                    <a:lnTo>
                      <a:pt x="279" y="148"/>
                    </a:lnTo>
                    <a:lnTo>
                      <a:pt x="300" y="127"/>
                    </a:lnTo>
                    <a:lnTo>
                      <a:pt x="450" y="127"/>
                    </a:lnTo>
                    <a:lnTo>
                      <a:pt x="450" y="148"/>
                    </a:lnTo>
                    <a:lnTo>
                      <a:pt x="300" y="148"/>
                    </a:lnTo>
                    <a:lnTo>
                      <a:pt x="279" y="170"/>
                    </a:lnTo>
                    <a:lnTo>
                      <a:pt x="279" y="191"/>
                    </a:lnTo>
                    <a:lnTo>
                      <a:pt x="257" y="191"/>
                    </a:lnTo>
                    <a:lnTo>
                      <a:pt x="257" y="170"/>
                    </a:lnTo>
                    <a:lnTo>
                      <a:pt x="236" y="170"/>
                    </a:lnTo>
                    <a:lnTo>
                      <a:pt x="236" y="191"/>
                    </a:lnTo>
                    <a:lnTo>
                      <a:pt x="214" y="191"/>
                    </a:lnTo>
                    <a:lnTo>
                      <a:pt x="214" y="170"/>
                    </a:lnTo>
                    <a:lnTo>
                      <a:pt x="0" y="170"/>
                    </a:lnTo>
                    <a:lnTo>
                      <a:pt x="0" y="148"/>
                    </a:lnTo>
                    <a:lnTo>
                      <a:pt x="214" y="148"/>
                    </a:lnTo>
                    <a:lnTo>
                      <a:pt x="214" y="127"/>
                    </a:lnTo>
                    <a:lnTo>
                      <a:pt x="0" y="127"/>
                    </a:lnTo>
                    <a:lnTo>
                      <a:pt x="0" y="107"/>
                    </a:lnTo>
                    <a:lnTo>
                      <a:pt x="214" y="107"/>
                    </a:lnTo>
                    <a:lnTo>
                      <a:pt x="214" y="85"/>
                    </a:lnTo>
                    <a:lnTo>
                      <a:pt x="0" y="85"/>
                    </a:lnTo>
                    <a:lnTo>
                      <a:pt x="0" y="64"/>
                    </a:lnTo>
                    <a:lnTo>
                      <a:pt x="214" y="64"/>
                    </a:lnTo>
                    <a:lnTo>
                      <a:pt x="214" y="42"/>
                    </a:lnTo>
                    <a:lnTo>
                      <a:pt x="0" y="42"/>
                    </a:lnTo>
                    <a:lnTo>
                      <a:pt x="0" y="21"/>
                    </a:lnTo>
                    <a:lnTo>
                      <a:pt x="214" y="21"/>
                    </a:lnTo>
                    <a:lnTo>
                      <a:pt x="21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77" name="Freihandform 76"/>
              <p:cNvSpPr/>
              <p:nvPr userDrawn="1"/>
            </p:nvSpPr>
            <p:spPr bwMode="gray">
              <a:xfrm>
                <a:off x="3553632" y="6602390"/>
                <a:ext cx="5590368" cy="25200"/>
              </a:xfrm>
              <a:custGeom>
                <a:avLst/>
                <a:gdLst>
                  <a:gd name="connsiteX0" fmla="*/ 0 w 5590368"/>
                  <a:gd name="connsiteY0" fmla="*/ 0 h 25200"/>
                  <a:gd name="connsiteX1" fmla="*/ 5590368 w 5590368"/>
                  <a:gd name="connsiteY1" fmla="*/ 0 h 25200"/>
                  <a:gd name="connsiteX2" fmla="*/ 5590368 w 5590368"/>
                  <a:gd name="connsiteY2" fmla="*/ 25200 h 25200"/>
                  <a:gd name="connsiteX3" fmla="*/ 0 w 5590368"/>
                  <a:gd name="connsiteY3" fmla="*/ 25200 h 25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90368" h="25200">
                    <a:moveTo>
                      <a:pt x="0" y="0"/>
                    </a:moveTo>
                    <a:lnTo>
                      <a:pt x="5590368" y="0"/>
                    </a:lnTo>
                    <a:lnTo>
                      <a:pt x="5590368" y="25200"/>
                    </a:lnTo>
                    <a:lnTo>
                      <a:pt x="0" y="25200"/>
                    </a:lnTo>
                    <a:close/>
                  </a:path>
                </a:pathLst>
              </a:custGeom>
              <a:grp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de-DE" sz="1400" dirty="0" err="1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3" name="Textfeld 10"/>
          <p:cNvSpPr txBox="1">
            <a:spLocks noChangeArrowheads="1"/>
          </p:cNvSpPr>
          <p:nvPr/>
        </p:nvSpPr>
        <p:spPr bwMode="auto">
          <a:xfrm>
            <a:off x="4927600" y="6616700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Franklin Gothic Book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charset="0"/>
                <a:ea typeface="ＭＳ Ｐゴシック" charset="0"/>
              </a:defRPr>
            </a:lvl9pPr>
          </a:lstStyle>
          <a:p>
            <a:endParaRPr lang="de-DE"/>
          </a:p>
        </p:txBody>
      </p:sp>
      <p:sp>
        <p:nvSpPr>
          <p:cNvPr id="9" name="Rechteck 8"/>
          <p:cNvSpPr/>
          <p:nvPr userDrawn="1"/>
        </p:nvSpPr>
        <p:spPr bwMode="gray">
          <a:xfrm>
            <a:off x="0" y="6623846"/>
            <a:ext cx="12192000" cy="23415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400" dirty="0" err="1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 userDrawn="1">
            <p:ph type="title" hasCustomPrompt="1"/>
          </p:nvPr>
        </p:nvSpPr>
        <p:spPr>
          <a:xfrm>
            <a:off x="2" y="3809871"/>
            <a:ext cx="7699372" cy="1524259"/>
          </a:xfrm>
          <a:solidFill>
            <a:schemeClr val="tx2">
              <a:alpha val="85000"/>
            </a:schemeClr>
          </a:solidFill>
        </p:spPr>
        <p:txBody>
          <a:bodyPr lIns="504000" anchor="ctr" anchorCtr="0"/>
          <a:lstStyle>
            <a:lvl1pPr>
              <a:lnSpc>
                <a:spcPct val="100000"/>
              </a:lnSpc>
              <a:defRPr sz="240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Thema bzw. Titel der Präsentation</a:t>
            </a:r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676403" y="5424784"/>
            <a:ext cx="7022971" cy="206375"/>
          </a:xfrm>
        </p:spPr>
        <p:txBody>
          <a:bodyPr/>
          <a:lstStyle>
            <a:lvl1pPr>
              <a:lnSpc>
                <a:spcPct val="100000"/>
              </a:lnSpc>
              <a:spcAft>
                <a:spcPts val="0"/>
              </a:spcAft>
              <a:defRPr sz="1600" b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de-DE" dirty="0"/>
              <a:t>Name, Funktion</a:t>
            </a:r>
          </a:p>
        </p:txBody>
      </p:sp>
      <p:pic>
        <p:nvPicPr>
          <p:cNvPr id="53" name="Grafik 5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5465" y="307782"/>
            <a:ext cx="1685544" cy="949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32995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lu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ruppieren 65"/>
          <p:cNvGrpSpPr/>
          <p:nvPr userDrawn="1"/>
        </p:nvGrpSpPr>
        <p:grpSpPr>
          <a:xfrm>
            <a:off x="-9675" y="0"/>
            <a:ext cx="12201923" cy="6986032"/>
            <a:chOff x="-7442" y="0"/>
            <a:chExt cx="9151442" cy="6986032"/>
          </a:xfrm>
        </p:grpSpPr>
        <p:pic>
          <p:nvPicPr>
            <p:cNvPr id="67" name="Grafik 66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48" b="331"/>
            <a:stretch/>
          </p:blipFill>
          <p:spPr>
            <a:xfrm>
              <a:off x="1" y="0"/>
              <a:ext cx="9137903" cy="68503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8" name="Textfeld 10"/>
            <p:cNvSpPr txBox="1">
              <a:spLocks noChangeArrowheads="1"/>
            </p:cNvSpPr>
            <p:nvPr/>
          </p:nvSpPr>
          <p:spPr bwMode="auto">
            <a:xfrm>
              <a:off x="3695700" y="6616700"/>
              <a:ext cx="13854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Franklin Gothic Book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Franklin Gothic Book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Franklin Gothic Book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Franklin Gothic Book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Franklin Gothic Book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charset="0"/>
                  <a:ea typeface="ＭＳ Ｐゴシック" charset="0"/>
                </a:defRPr>
              </a:lvl9pPr>
            </a:lstStyle>
            <a:p>
              <a:endParaRPr lang="de-DE"/>
            </a:p>
          </p:txBody>
        </p:sp>
        <p:sp>
          <p:nvSpPr>
            <p:cNvPr id="69" name="Rechteck 68"/>
            <p:cNvSpPr/>
            <p:nvPr userDrawn="1"/>
          </p:nvSpPr>
          <p:spPr bwMode="gray">
            <a:xfrm>
              <a:off x="0" y="6623845"/>
              <a:ext cx="9144000" cy="234155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de-DE" sz="1400" dirty="0" err="1">
                <a:solidFill>
                  <a:schemeClr val="tx1"/>
                </a:solidFill>
              </a:endParaRPr>
            </a:p>
          </p:txBody>
        </p:sp>
        <p:grpSp>
          <p:nvGrpSpPr>
            <p:cNvPr id="70" name="Gruppieren 69"/>
            <p:cNvGrpSpPr/>
            <p:nvPr userDrawn="1"/>
          </p:nvGrpSpPr>
          <p:grpSpPr>
            <a:xfrm>
              <a:off x="-7442" y="6402027"/>
              <a:ext cx="9151442" cy="225563"/>
              <a:chOff x="-7442" y="6402027"/>
              <a:chExt cx="9151442" cy="225563"/>
            </a:xfrm>
            <a:solidFill>
              <a:schemeClr val="bg1"/>
            </a:solidFill>
          </p:grpSpPr>
          <p:sp>
            <p:nvSpPr>
              <p:cNvPr id="71" name="Freeform 6"/>
              <p:cNvSpPr>
                <a:spLocks/>
              </p:cNvSpPr>
              <p:nvPr/>
            </p:nvSpPr>
            <p:spPr bwMode="auto">
              <a:xfrm>
                <a:off x="1323498" y="6602790"/>
                <a:ext cx="201944" cy="24800"/>
              </a:xfrm>
              <a:custGeom>
                <a:avLst/>
                <a:gdLst>
                  <a:gd name="T0" fmla="*/ 21 w 171"/>
                  <a:gd name="T1" fmla="*/ 0 h 21"/>
                  <a:gd name="T2" fmla="*/ 171 w 171"/>
                  <a:gd name="T3" fmla="*/ 0 h 21"/>
                  <a:gd name="T4" fmla="*/ 171 w 171"/>
                  <a:gd name="T5" fmla="*/ 21 h 21"/>
                  <a:gd name="T6" fmla="*/ 0 w 171"/>
                  <a:gd name="T7" fmla="*/ 21 h 21"/>
                  <a:gd name="T8" fmla="*/ 21 w 171"/>
                  <a:gd name="T9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1" h="21">
                    <a:moveTo>
                      <a:pt x="21" y="0"/>
                    </a:moveTo>
                    <a:lnTo>
                      <a:pt x="171" y="0"/>
                    </a:lnTo>
                    <a:lnTo>
                      <a:pt x="171" y="21"/>
                    </a:lnTo>
                    <a:lnTo>
                      <a:pt x="0" y="21"/>
                    </a:lnTo>
                    <a:lnTo>
                      <a:pt x="2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72" name="Freeform 7"/>
              <p:cNvSpPr>
                <a:spLocks noEditPoints="1"/>
              </p:cNvSpPr>
              <p:nvPr/>
            </p:nvSpPr>
            <p:spPr bwMode="auto">
              <a:xfrm>
                <a:off x="-7442" y="6528389"/>
                <a:ext cx="976653" cy="99200"/>
              </a:xfrm>
              <a:custGeom>
                <a:avLst/>
                <a:gdLst>
                  <a:gd name="T0" fmla="*/ 624 w 827"/>
                  <a:gd name="T1" fmla="*/ 51 h 84"/>
                  <a:gd name="T2" fmla="*/ 591 w 827"/>
                  <a:gd name="T3" fmla="*/ 20 h 84"/>
                  <a:gd name="T4" fmla="*/ 602 w 827"/>
                  <a:gd name="T5" fmla="*/ 20 h 84"/>
                  <a:gd name="T6" fmla="*/ 570 w 827"/>
                  <a:gd name="T7" fmla="*/ 51 h 84"/>
                  <a:gd name="T8" fmla="*/ 570 w 827"/>
                  <a:gd name="T9" fmla="*/ 20 h 84"/>
                  <a:gd name="T10" fmla="*/ 560 w 827"/>
                  <a:gd name="T11" fmla="*/ 51 h 84"/>
                  <a:gd name="T12" fmla="*/ 527 w 827"/>
                  <a:gd name="T13" fmla="*/ 20 h 84"/>
                  <a:gd name="T14" fmla="*/ 538 w 827"/>
                  <a:gd name="T15" fmla="*/ 20 h 84"/>
                  <a:gd name="T16" fmla="*/ 507 w 827"/>
                  <a:gd name="T17" fmla="*/ 51 h 84"/>
                  <a:gd name="T18" fmla="*/ 507 w 827"/>
                  <a:gd name="T19" fmla="*/ 20 h 84"/>
                  <a:gd name="T20" fmla="*/ 496 w 827"/>
                  <a:gd name="T21" fmla="*/ 51 h 84"/>
                  <a:gd name="T22" fmla="*/ 463 w 827"/>
                  <a:gd name="T23" fmla="*/ 20 h 84"/>
                  <a:gd name="T24" fmla="*/ 474 w 827"/>
                  <a:gd name="T25" fmla="*/ 20 h 84"/>
                  <a:gd name="T26" fmla="*/ 443 w 827"/>
                  <a:gd name="T27" fmla="*/ 51 h 84"/>
                  <a:gd name="T28" fmla="*/ 443 w 827"/>
                  <a:gd name="T29" fmla="*/ 20 h 84"/>
                  <a:gd name="T30" fmla="*/ 431 w 827"/>
                  <a:gd name="T31" fmla="*/ 51 h 84"/>
                  <a:gd name="T32" fmla="*/ 400 w 827"/>
                  <a:gd name="T33" fmla="*/ 20 h 84"/>
                  <a:gd name="T34" fmla="*/ 410 w 827"/>
                  <a:gd name="T35" fmla="*/ 20 h 84"/>
                  <a:gd name="T36" fmla="*/ 377 w 827"/>
                  <a:gd name="T37" fmla="*/ 51 h 84"/>
                  <a:gd name="T38" fmla="*/ 377 w 827"/>
                  <a:gd name="T39" fmla="*/ 20 h 84"/>
                  <a:gd name="T40" fmla="*/ 367 w 827"/>
                  <a:gd name="T41" fmla="*/ 51 h 84"/>
                  <a:gd name="T42" fmla="*/ 336 w 827"/>
                  <a:gd name="T43" fmla="*/ 20 h 84"/>
                  <a:gd name="T44" fmla="*/ 346 w 827"/>
                  <a:gd name="T45" fmla="*/ 20 h 84"/>
                  <a:gd name="T46" fmla="*/ 313 w 827"/>
                  <a:gd name="T47" fmla="*/ 51 h 84"/>
                  <a:gd name="T48" fmla="*/ 313 w 827"/>
                  <a:gd name="T49" fmla="*/ 20 h 84"/>
                  <a:gd name="T50" fmla="*/ 303 w 827"/>
                  <a:gd name="T51" fmla="*/ 51 h 84"/>
                  <a:gd name="T52" fmla="*/ 270 w 827"/>
                  <a:gd name="T53" fmla="*/ 20 h 84"/>
                  <a:gd name="T54" fmla="*/ 282 w 827"/>
                  <a:gd name="T55" fmla="*/ 20 h 84"/>
                  <a:gd name="T56" fmla="*/ 153 w 827"/>
                  <a:gd name="T57" fmla="*/ 0 h 84"/>
                  <a:gd name="T58" fmla="*/ 250 w 827"/>
                  <a:gd name="T59" fmla="*/ 0 h 84"/>
                  <a:gd name="T60" fmla="*/ 624 w 827"/>
                  <a:gd name="T61" fmla="*/ 0 h 84"/>
                  <a:gd name="T62" fmla="*/ 720 w 827"/>
                  <a:gd name="T63" fmla="*/ 0 h 84"/>
                  <a:gd name="T64" fmla="*/ 817 w 827"/>
                  <a:gd name="T65" fmla="*/ 0 h 84"/>
                  <a:gd name="T66" fmla="*/ 817 w 827"/>
                  <a:gd name="T67" fmla="*/ 84 h 84"/>
                  <a:gd name="T68" fmla="*/ 807 w 827"/>
                  <a:gd name="T69" fmla="*/ 84 h 84"/>
                  <a:gd name="T70" fmla="*/ 710 w 827"/>
                  <a:gd name="T71" fmla="*/ 20 h 84"/>
                  <a:gd name="T72" fmla="*/ 624 w 827"/>
                  <a:gd name="T73" fmla="*/ 63 h 84"/>
                  <a:gd name="T74" fmla="*/ 602 w 827"/>
                  <a:gd name="T75" fmla="*/ 84 h 84"/>
                  <a:gd name="T76" fmla="*/ 591 w 827"/>
                  <a:gd name="T77" fmla="*/ 84 h 84"/>
                  <a:gd name="T78" fmla="*/ 570 w 827"/>
                  <a:gd name="T79" fmla="*/ 63 h 84"/>
                  <a:gd name="T80" fmla="*/ 560 w 827"/>
                  <a:gd name="T81" fmla="*/ 63 h 84"/>
                  <a:gd name="T82" fmla="*/ 538 w 827"/>
                  <a:gd name="T83" fmla="*/ 84 h 84"/>
                  <a:gd name="T84" fmla="*/ 527 w 827"/>
                  <a:gd name="T85" fmla="*/ 84 h 84"/>
                  <a:gd name="T86" fmla="*/ 507 w 827"/>
                  <a:gd name="T87" fmla="*/ 63 h 84"/>
                  <a:gd name="T88" fmla="*/ 496 w 827"/>
                  <a:gd name="T89" fmla="*/ 63 h 84"/>
                  <a:gd name="T90" fmla="*/ 474 w 827"/>
                  <a:gd name="T91" fmla="*/ 84 h 84"/>
                  <a:gd name="T92" fmla="*/ 463 w 827"/>
                  <a:gd name="T93" fmla="*/ 84 h 84"/>
                  <a:gd name="T94" fmla="*/ 443 w 827"/>
                  <a:gd name="T95" fmla="*/ 63 h 84"/>
                  <a:gd name="T96" fmla="*/ 431 w 827"/>
                  <a:gd name="T97" fmla="*/ 63 h 84"/>
                  <a:gd name="T98" fmla="*/ 410 w 827"/>
                  <a:gd name="T99" fmla="*/ 84 h 84"/>
                  <a:gd name="T100" fmla="*/ 400 w 827"/>
                  <a:gd name="T101" fmla="*/ 84 h 84"/>
                  <a:gd name="T102" fmla="*/ 377 w 827"/>
                  <a:gd name="T103" fmla="*/ 63 h 84"/>
                  <a:gd name="T104" fmla="*/ 367 w 827"/>
                  <a:gd name="T105" fmla="*/ 63 h 84"/>
                  <a:gd name="T106" fmla="*/ 346 w 827"/>
                  <a:gd name="T107" fmla="*/ 84 h 84"/>
                  <a:gd name="T108" fmla="*/ 336 w 827"/>
                  <a:gd name="T109" fmla="*/ 84 h 84"/>
                  <a:gd name="T110" fmla="*/ 313 w 827"/>
                  <a:gd name="T111" fmla="*/ 63 h 84"/>
                  <a:gd name="T112" fmla="*/ 303 w 827"/>
                  <a:gd name="T113" fmla="*/ 63 h 84"/>
                  <a:gd name="T114" fmla="*/ 282 w 827"/>
                  <a:gd name="T115" fmla="*/ 84 h 84"/>
                  <a:gd name="T116" fmla="*/ 270 w 827"/>
                  <a:gd name="T117" fmla="*/ 84 h 84"/>
                  <a:gd name="T118" fmla="*/ 175 w 827"/>
                  <a:gd name="T119" fmla="*/ 20 h 84"/>
                  <a:gd name="T120" fmla="*/ 89 w 827"/>
                  <a:gd name="T121" fmla="*/ 20 h 84"/>
                  <a:gd name="T122" fmla="*/ 0 w 827"/>
                  <a:gd name="T123" fmla="*/ 84 h 84"/>
                  <a:gd name="T124" fmla="*/ 68 w 827"/>
                  <a:gd name="T125" fmla="*/ 10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827" h="84">
                    <a:moveTo>
                      <a:pt x="613" y="20"/>
                    </a:moveTo>
                    <a:lnTo>
                      <a:pt x="613" y="51"/>
                    </a:lnTo>
                    <a:lnTo>
                      <a:pt x="624" y="51"/>
                    </a:lnTo>
                    <a:lnTo>
                      <a:pt x="624" y="20"/>
                    </a:lnTo>
                    <a:lnTo>
                      <a:pt x="613" y="20"/>
                    </a:lnTo>
                    <a:close/>
                    <a:moveTo>
                      <a:pt x="591" y="20"/>
                    </a:moveTo>
                    <a:lnTo>
                      <a:pt x="591" y="51"/>
                    </a:lnTo>
                    <a:lnTo>
                      <a:pt x="602" y="51"/>
                    </a:lnTo>
                    <a:lnTo>
                      <a:pt x="602" y="20"/>
                    </a:lnTo>
                    <a:lnTo>
                      <a:pt x="591" y="20"/>
                    </a:lnTo>
                    <a:close/>
                    <a:moveTo>
                      <a:pt x="570" y="20"/>
                    </a:moveTo>
                    <a:lnTo>
                      <a:pt x="570" y="51"/>
                    </a:lnTo>
                    <a:lnTo>
                      <a:pt x="581" y="51"/>
                    </a:lnTo>
                    <a:lnTo>
                      <a:pt x="581" y="20"/>
                    </a:lnTo>
                    <a:lnTo>
                      <a:pt x="570" y="20"/>
                    </a:lnTo>
                    <a:close/>
                    <a:moveTo>
                      <a:pt x="548" y="20"/>
                    </a:moveTo>
                    <a:lnTo>
                      <a:pt x="548" y="51"/>
                    </a:lnTo>
                    <a:lnTo>
                      <a:pt x="560" y="51"/>
                    </a:lnTo>
                    <a:lnTo>
                      <a:pt x="560" y="20"/>
                    </a:lnTo>
                    <a:lnTo>
                      <a:pt x="548" y="20"/>
                    </a:lnTo>
                    <a:close/>
                    <a:moveTo>
                      <a:pt x="527" y="20"/>
                    </a:moveTo>
                    <a:lnTo>
                      <a:pt x="527" y="51"/>
                    </a:lnTo>
                    <a:lnTo>
                      <a:pt x="538" y="51"/>
                    </a:lnTo>
                    <a:lnTo>
                      <a:pt x="538" y="20"/>
                    </a:lnTo>
                    <a:lnTo>
                      <a:pt x="527" y="20"/>
                    </a:lnTo>
                    <a:close/>
                    <a:moveTo>
                      <a:pt x="507" y="20"/>
                    </a:moveTo>
                    <a:lnTo>
                      <a:pt x="507" y="51"/>
                    </a:lnTo>
                    <a:lnTo>
                      <a:pt x="517" y="51"/>
                    </a:lnTo>
                    <a:lnTo>
                      <a:pt x="517" y="20"/>
                    </a:lnTo>
                    <a:lnTo>
                      <a:pt x="507" y="20"/>
                    </a:lnTo>
                    <a:close/>
                    <a:moveTo>
                      <a:pt x="484" y="20"/>
                    </a:moveTo>
                    <a:lnTo>
                      <a:pt x="484" y="51"/>
                    </a:lnTo>
                    <a:lnTo>
                      <a:pt x="496" y="51"/>
                    </a:lnTo>
                    <a:lnTo>
                      <a:pt x="496" y="20"/>
                    </a:lnTo>
                    <a:lnTo>
                      <a:pt x="484" y="20"/>
                    </a:lnTo>
                    <a:close/>
                    <a:moveTo>
                      <a:pt x="463" y="20"/>
                    </a:moveTo>
                    <a:lnTo>
                      <a:pt x="463" y="51"/>
                    </a:lnTo>
                    <a:lnTo>
                      <a:pt x="474" y="51"/>
                    </a:lnTo>
                    <a:lnTo>
                      <a:pt x="474" y="20"/>
                    </a:lnTo>
                    <a:lnTo>
                      <a:pt x="463" y="20"/>
                    </a:lnTo>
                    <a:close/>
                    <a:moveTo>
                      <a:pt x="443" y="20"/>
                    </a:moveTo>
                    <a:lnTo>
                      <a:pt x="443" y="51"/>
                    </a:lnTo>
                    <a:lnTo>
                      <a:pt x="453" y="51"/>
                    </a:lnTo>
                    <a:lnTo>
                      <a:pt x="453" y="20"/>
                    </a:lnTo>
                    <a:lnTo>
                      <a:pt x="443" y="20"/>
                    </a:lnTo>
                    <a:close/>
                    <a:moveTo>
                      <a:pt x="420" y="20"/>
                    </a:moveTo>
                    <a:lnTo>
                      <a:pt x="420" y="51"/>
                    </a:lnTo>
                    <a:lnTo>
                      <a:pt x="431" y="51"/>
                    </a:lnTo>
                    <a:lnTo>
                      <a:pt x="431" y="20"/>
                    </a:lnTo>
                    <a:lnTo>
                      <a:pt x="420" y="20"/>
                    </a:lnTo>
                    <a:close/>
                    <a:moveTo>
                      <a:pt x="400" y="20"/>
                    </a:moveTo>
                    <a:lnTo>
                      <a:pt x="400" y="51"/>
                    </a:lnTo>
                    <a:lnTo>
                      <a:pt x="410" y="51"/>
                    </a:lnTo>
                    <a:lnTo>
                      <a:pt x="410" y="20"/>
                    </a:lnTo>
                    <a:lnTo>
                      <a:pt x="400" y="20"/>
                    </a:lnTo>
                    <a:close/>
                    <a:moveTo>
                      <a:pt x="377" y="20"/>
                    </a:moveTo>
                    <a:lnTo>
                      <a:pt x="377" y="51"/>
                    </a:lnTo>
                    <a:lnTo>
                      <a:pt x="389" y="51"/>
                    </a:lnTo>
                    <a:lnTo>
                      <a:pt x="389" y="20"/>
                    </a:lnTo>
                    <a:lnTo>
                      <a:pt x="377" y="20"/>
                    </a:lnTo>
                    <a:close/>
                    <a:moveTo>
                      <a:pt x="357" y="20"/>
                    </a:moveTo>
                    <a:lnTo>
                      <a:pt x="357" y="51"/>
                    </a:lnTo>
                    <a:lnTo>
                      <a:pt x="367" y="51"/>
                    </a:lnTo>
                    <a:lnTo>
                      <a:pt x="367" y="20"/>
                    </a:lnTo>
                    <a:lnTo>
                      <a:pt x="357" y="20"/>
                    </a:lnTo>
                    <a:close/>
                    <a:moveTo>
                      <a:pt x="336" y="20"/>
                    </a:moveTo>
                    <a:lnTo>
                      <a:pt x="336" y="51"/>
                    </a:lnTo>
                    <a:lnTo>
                      <a:pt x="346" y="51"/>
                    </a:lnTo>
                    <a:lnTo>
                      <a:pt x="346" y="20"/>
                    </a:lnTo>
                    <a:lnTo>
                      <a:pt x="336" y="20"/>
                    </a:lnTo>
                    <a:close/>
                    <a:moveTo>
                      <a:pt x="313" y="20"/>
                    </a:moveTo>
                    <a:lnTo>
                      <a:pt x="313" y="51"/>
                    </a:lnTo>
                    <a:lnTo>
                      <a:pt x="324" y="51"/>
                    </a:lnTo>
                    <a:lnTo>
                      <a:pt x="324" y="20"/>
                    </a:lnTo>
                    <a:lnTo>
                      <a:pt x="313" y="20"/>
                    </a:lnTo>
                    <a:close/>
                    <a:moveTo>
                      <a:pt x="293" y="20"/>
                    </a:moveTo>
                    <a:lnTo>
                      <a:pt x="293" y="51"/>
                    </a:lnTo>
                    <a:lnTo>
                      <a:pt x="303" y="51"/>
                    </a:lnTo>
                    <a:lnTo>
                      <a:pt x="303" y="20"/>
                    </a:lnTo>
                    <a:lnTo>
                      <a:pt x="293" y="20"/>
                    </a:lnTo>
                    <a:close/>
                    <a:moveTo>
                      <a:pt x="270" y="20"/>
                    </a:moveTo>
                    <a:lnTo>
                      <a:pt x="270" y="51"/>
                    </a:lnTo>
                    <a:lnTo>
                      <a:pt x="282" y="51"/>
                    </a:lnTo>
                    <a:lnTo>
                      <a:pt x="282" y="20"/>
                    </a:lnTo>
                    <a:lnTo>
                      <a:pt x="270" y="20"/>
                    </a:lnTo>
                    <a:close/>
                    <a:moveTo>
                      <a:pt x="79" y="0"/>
                    </a:moveTo>
                    <a:lnTo>
                      <a:pt x="153" y="0"/>
                    </a:lnTo>
                    <a:lnTo>
                      <a:pt x="165" y="10"/>
                    </a:lnTo>
                    <a:lnTo>
                      <a:pt x="175" y="0"/>
                    </a:lnTo>
                    <a:lnTo>
                      <a:pt x="250" y="0"/>
                    </a:lnTo>
                    <a:lnTo>
                      <a:pt x="260" y="10"/>
                    </a:lnTo>
                    <a:lnTo>
                      <a:pt x="270" y="0"/>
                    </a:lnTo>
                    <a:lnTo>
                      <a:pt x="624" y="0"/>
                    </a:lnTo>
                    <a:lnTo>
                      <a:pt x="634" y="10"/>
                    </a:lnTo>
                    <a:lnTo>
                      <a:pt x="646" y="0"/>
                    </a:lnTo>
                    <a:lnTo>
                      <a:pt x="720" y="0"/>
                    </a:lnTo>
                    <a:lnTo>
                      <a:pt x="731" y="10"/>
                    </a:lnTo>
                    <a:lnTo>
                      <a:pt x="741" y="0"/>
                    </a:lnTo>
                    <a:lnTo>
                      <a:pt x="817" y="0"/>
                    </a:lnTo>
                    <a:lnTo>
                      <a:pt x="827" y="10"/>
                    </a:lnTo>
                    <a:lnTo>
                      <a:pt x="827" y="84"/>
                    </a:lnTo>
                    <a:lnTo>
                      <a:pt x="817" y="84"/>
                    </a:lnTo>
                    <a:lnTo>
                      <a:pt x="817" y="20"/>
                    </a:lnTo>
                    <a:lnTo>
                      <a:pt x="807" y="20"/>
                    </a:lnTo>
                    <a:lnTo>
                      <a:pt x="807" y="84"/>
                    </a:lnTo>
                    <a:lnTo>
                      <a:pt x="720" y="84"/>
                    </a:lnTo>
                    <a:lnTo>
                      <a:pt x="720" y="20"/>
                    </a:lnTo>
                    <a:lnTo>
                      <a:pt x="710" y="20"/>
                    </a:lnTo>
                    <a:lnTo>
                      <a:pt x="710" y="84"/>
                    </a:lnTo>
                    <a:lnTo>
                      <a:pt x="624" y="84"/>
                    </a:lnTo>
                    <a:lnTo>
                      <a:pt x="624" y="63"/>
                    </a:lnTo>
                    <a:lnTo>
                      <a:pt x="613" y="63"/>
                    </a:lnTo>
                    <a:lnTo>
                      <a:pt x="613" y="84"/>
                    </a:lnTo>
                    <a:lnTo>
                      <a:pt x="602" y="84"/>
                    </a:lnTo>
                    <a:lnTo>
                      <a:pt x="602" y="63"/>
                    </a:lnTo>
                    <a:lnTo>
                      <a:pt x="591" y="63"/>
                    </a:lnTo>
                    <a:lnTo>
                      <a:pt x="591" y="84"/>
                    </a:lnTo>
                    <a:lnTo>
                      <a:pt x="581" y="84"/>
                    </a:lnTo>
                    <a:lnTo>
                      <a:pt x="581" y="63"/>
                    </a:lnTo>
                    <a:lnTo>
                      <a:pt x="570" y="63"/>
                    </a:lnTo>
                    <a:lnTo>
                      <a:pt x="570" y="84"/>
                    </a:lnTo>
                    <a:lnTo>
                      <a:pt x="560" y="84"/>
                    </a:lnTo>
                    <a:lnTo>
                      <a:pt x="560" y="63"/>
                    </a:lnTo>
                    <a:lnTo>
                      <a:pt x="548" y="63"/>
                    </a:lnTo>
                    <a:lnTo>
                      <a:pt x="548" y="84"/>
                    </a:lnTo>
                    <a:lnTo>
                      <a:pt x="538" y="84"/>
                    </a:lnTo>
                    <a:lnTo>
                      <a:pt x="538" y="63"/>
                    </a:lnTo>
                    <a:lnTo>
                      <a:pt x="527" y="63"/>
                    </a:lnTo>
                    <a:lnTo>
                      <a:pt x="527" y="84"/>
                    </a:lnTo>
                    <a:lnTo>
                      <a:pt x="517" y="84"/>
                    </a:lnTo>
                    <a:lnTo>
                      <a:pt x="517" y="63"/>
                    </a:lnTo>
                    <a:lnTo>
                      <a:pt x="507" y="63"/>
                    </a:lnTo>
                    <a:lnTo>
                      <a:pt x="507" y="84"/>
                    </a:lnTo>
                    <a:lnTo>
                      <a:pt x="496" y="84"/>
                    </a:lnTo>
                    <a:lnTo>
                      <a:pt x="496" y="63"/>
                    </a:lnTo>
                    <a:lnTo>
                      <a:pt x="484" y="63"/>
                    </a:lnTo>
                    <a:lnTo>
                      <a:pt x="484" y="84"/>
                    </a:lnTo>
                    <a:lnTo>
                      <a:pt x="474" y="84"/>
                    </a:lnTo>
                    <a:lnTo>
                      <a:pt x="474" y="63"/>
                    </a:lnTo>
                    <a:lnTo>
                      <a:pt x="463" y="63"/>
                    </a:lnTo>
                    <a:lnTo>
                      <a:pt x="463" y="84"/>
                    </a:lnTo>
                    <a:lnTo>
                      <a:pt x="453" y="84"/>
                    </a:lnTo>
                    <a:lnTo>
                      <a:pt x="453" y="63"/>
                    </a:lnTo>
                    <a:lnTo>
                      <a:pt x="443" y="63"/>
                    </a:lnTo>
                    <a:lnTo>
                      <a:pt x="443" y="84"/>
                    </a:lnTo>
                    <a:lnTo>
                      <a:pt x="431" y="84"/>
                    </a:lnTo>
                    <a:lnTo>
                      <a:pt x="431" y="63"/>
                    </a:lnTo>
                    <a:lnTo>
                      <a:pt x="420" y="63"/>
                    </a:lnTo>
                    <a:lnTo>
                      <a:pt x="420" y="84"/>
                    </a:lnTo>
                    <a:lnTo>
                      <a:pt x="410" y="84"/>
                    </a:lnTo>
                    <a:lnTo>
                      <a:pt x="410" y="63"/>
                    </a:lnTo>
                    <a:lnTo>
                      <a:pt x="400" y="63"/>
                    </a:lnTo>
                    <a:lnTo>
                      <a:pt x="400" y="84"/>
                    </a:lnTo>
                    <a:lnTo>
                      <a:pt x="389" y="84"/>
                    </a:lnTo>
                    <a:lnTo>
                      <a:pt x="389" y="63"/>
                    </a:lnTo>
                    <a:lnTo>
                      <a:pt x="377" y="63"/>
                    </a:lnTo>
                    <a:lnTo>
                      <a:pt x="377" y="84"/>
                    </a:lnTo>
                    <a:lnTo>
                      <a:pt x="367" y="84"/>
                    </a:lnTo>
                    <a:lnTo>
                      <a:pt x="367" y="63"/>
                    </a:lnTo>
                    <a:lnTo>
                      <a:pt x="357" y="63"/>
                    </a:lnTo>
                    <a:lnTo>
                      <a:pt x="357" y="84"/>
                    </a:lnTo>
                    <a:lnTo>
                      <a:pt x="346" y="84"/>
                    </a:lnTo>
                    <a:lnTo>
                      <a:pt x="346" y="63"/>
                    </a:lnTo>
                    <a:lnTo>
                      <a:pt x="336" y="63"/>
                    </a:lnTo>
                    <a:lnTo>
                      <a:pt x="336" y="84"/>
                    </a:lnTo>
                    <a:lnTo>
                      <a:pt x="324" y="84"/>
                    </a:lnTo>
                    <a:lnTo>
                      <a:pt x="324" y="63"/>
                    </a:lnTo>
                    <a:lnTo>
                      <a:pt x="313" y="63"/>
                    </a:lnTo>
                    <a:lnTo>
                      <a:pt x="313" y="84"/>
                    </a:lnTo>
                    <a:lnTo>
                      <a:pt x="303" y="84"/>
                    </a:lnTo>
                    <a:lnTo>
                      <a:pt x="303" y="63"/>
                    </a:lnTo>
                    <a:lnTo>
                      <a:pt x="293" y="63"/>
                    </a:lnTo>
                    <a:lnTo>
                      <a:pt x="293" y="84"/>
                    </a:lnTo>
                    <a:lnTo>
                      <a:pt x="282" y="84"/>
                    </a:lnTo>
                    <a:lnTo>
                      <a:pt x="282" y="63"/>
                    </a:lnTo>
                    <a:lnTo>
                      <a:pt x="270" y="63"/>
                    </a:lnTo>
                    <a:lnTo>
                      <a:pt x="270" y="84"/>
                    </a:lnTo>
                    <a:lnTo>
                      <a:pt x="186" y="84"/>
                    </a:lnTo>
                    <a:lnTo>
                      <a:pt x="186" y="20"/>
                    </a:lnTo>
                    <a:lnTo>
                      <a:pt x="175" y="20"/>
                    </a:lnTo>
                    <a:lnTo>
                      <a:pt x="175" y="84"/>
                    </a:lnTo>
                    <a:lnTo>
                      <a:pt x="89" y="84"/>
                    </a:lnTo>
                    <a:lnTo>
                      <a:pt x="89" y="20"/>
                    </a:lnTo>
                    <a:lnTo>
                      <a:pt x="79" y="20"/>
                    </a:lnTo>
                    <a:lnTo>
                      <a:pt x="79" y="84"/>
                    </a:lnTo>
                    <a:lnTo>
                      <a:pt x="0" y="84"/>
                    </a:lnTo>
                    <a:lnTo>
                      <a:pt x="0" y="63"/>
                    </a:lnTo>
                    <a:lnTo>
                      <a:pt x="68" y="63"/>
                    </a:lnTo>
                    <a:lnTo>
                      <a:pt x="68" y="10"/>
                    </a:lnTo>
                    <a:lnTo>
                      <a:pt x="7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73" name="Freeform 8"/>
              <p:cNvSpPr>
                <a:spLocks noEditPoints="1"/>
              </p:cNvSpPr>
              <p:nvPr/>
            </p:nvSpPr>
            <p:spPr bwMode="auto">
              <a:xfrm>
                <a:off x="2587124" y="6451627"/>
                <a:ext cx="3187407" cy="175963"/>
              </a:xfrm>
              <a:custGeom>
                <a:avLst/>
                <a:gdLst>
                  <a:gd name="T0" fmla="*/ 524 w 2699"/>
                  <a:gd name="T1" fmla="*/ 128 h 149"/>
                  <a:gd name="T2" fmla="*/ 545 w 2699"/>
                  <a:gd name="T3" fmla="*/ 106 h 149"/>
                  <a:gd name="T4" fmla="*/ 492 w 2699"/>
                  <a:gd name="T5" fmla="*/ 106 h 149"/>
                  <a:gd name="T6" fmla="*/ 512 w 2699"/>
                  <a:gd name="T7" fmla="*/ 128 h 149"/>
                  <a:gd name="T8" fmla="*/ 492 w 2699"/>
                  <a:gd name="T9" fmla="*/ 106 h 149"/>
                  <a:gd name="T10" fmla="*/ 460 w 2699"/>
                  <a:gd name="T11" fmla="*/ 128 h 149"/>
                  <a:gd name="T12" fmla="*/ 481 w 2699"/>
                  <a:gd name="T13" fmla="*/ 106 h 149"/>
                  <a:gd name="T14" fmla="*/ 428 w 2699"/>
                  <a:gd name="T15" fmla="*/ 106 h 149"/>
                  <a:gd name="T16" fmla="*/ 449 w 2699"/>
                  <a:gd name="T17" fmla="*/ 128 h 149"/>
                  <a:gd name="T18" fmla="*/ 428 w 2699"/>
                  <a:gd name="T19" fmla="*/ 106 h 149"/>
                  <a:gd name="T20" fmla="*/ 395 w 2699"/>
                  <a:gd name="T21" fmla="*/ 128 h 149"/>
                  <a:gd name="T22" fmla="*/ 417 w 2699"/>
                  <a:gd name="T23" fmla="*/ 106 h 149"/>
                  <a:gd name="T24" fmla="*/ 364 w 2699"/>
                  <a:gd name="T25" fmla="*/ 106 h 149"/>
                  <a:gd name="T26" fmla="*/ 385 w 2699"/>
                  <a:gd name="T27" fmla="*/ 128 h 149"/>
                  <a:gd name="T28" fmla="*/ 364 w 2699"/>
                  <a:gd name="T29" fmla="*/ 106 h 149"/>
                  <a:gd name="T30" fmla="*/ 331 w 2699"/>
                  <a:gd name="T31" fmla="*/ 128 h 149"/>
                  <a:gd name="T32" fmla="*/ 354 w 2699"/>
                  <a:gd name="T33" fmla="*/ 106 h 149"/>
                  <a:gd name="T34" fmla="*/ 300 w 2699"/>
                  <a:gd name="T35" fmla="*/ 106 h 149"/>
                  <a:gd name="T36" fmla="*/ 321 w 2699"/>
                  <a:gd name="T37" fmla="*/ 128 h 149"/>
                  <a:gd name="T38" fmla="*/ 300 w 2699"/>
                  <a:gd name="T39" fmla="*/ 106 h 149"/>
                  <a:gd name="T40" fmla="*/ 214 w 2699"/>
                  <a:gd name="T41" fmla="*/ 128 h 149"/>
                  <a:gd name="T42" fmla="*/ 278 w 2699"/>
                  <a:gd name="T43" fmla="*/ 106 h 149"/>
                  <a:gd name="T44" fmla="*/ 171 w 2699"/>
                  <a:gd name="T45" fmla="*/ 85 h 149"/>
                  <a:gd name="T46" fmla="*/ 192 w 2699"/>
                  <a:gd name="T47" fmla="*/ 106 h 149"/>
                  <a:gd name="T48" fmla="*/ 171 w 2699"/>
                  <a:gd name="T49" fmla="*/ 85 h 149"/>
                  <a:gd name="T50" fmla="*/ 21 w 2699"/>
                  <a:gd name="T51" fmla="*/ 106 h 149"/>
                  <a:gd name="T52" fmla="*/ 150 w 2699"/>
                  <a:gd name="T53" fmla="*/ 128 h 149"/>
                  <a:gd name="T54" fmla="*/ 128 w 2699"/>
                  <a:gd name="T55" fmla="*/ 85 h 149"/>
                  <a:gd name="T56" fmla="*/ 214 w 2699"/>
                  <a:gd name="T57" fmla="*/ 65 h 149"/>
                  <a:gd name="T58" fmla="*/ 278 w 2699"/>
                  <a:gd name="T59" fmla="*/ 85 h 149"/>
                  <a:gd name="T60" fmla="*/ 214 w 2699"/>
                  <a:gd name="T61" fmla="*/ 65 h 149"/>
                  <a:gd name="T62" fmla="*/ 21 w 2699"/>
                  <a:gd name="T63" fmla="*/ 63 h 149"/>
                  <a:gd name="T64" fmla="*/ 150 w 2699"/>
                  <a:gd name="T65" fmla="*/ 85 h 149"/>
                  <a:gd name="T66" fmla="*/ 128 w 2699"/>
                  <a:gd name="T67" fmla="*/ 43 h 149"/>
                  <a:gd name="T68" fmla="*/ 171 w 2699"/>
                  <a:gd name="T69" fmla="*/ 43 h 149"/>
                  <a:gd name="T70" fmla="*/ 192 w 2699"/>
                  <a:gd name="T71" fmla="*/ 63 h 149"/>
                  <a:gd name="T72" fmla="*/ 171 w 2699"/>
                  <a:gd name="T73" fmla="*/ 43 h 149"/>
                  <a:gd name="T74" fmla="*/ 21 w 2699"/>
                  <a:gd name="T75" fmla="*/ 0 h 149"/>
                  <a:gd name="T76" fmla="*/ 128 w 2699"/>
                  <a:gd name="T77" fmla="*/ 22 h 149"/>
                  <a:gd name="T78" fmla="*/ 150 w 2699"/>
                  <a:gd name="T79" fmla="*/ 22 h 149"/>
                  <a:gd name="T80" fmla="*/ 214 w 2699"/>
                  <a:gd name="T81" fmla="*/ 43 h 149"/>
                  <a:gd name="T82" fmla="*/ 288 w 2699"/>
                  <a:gd name="T83" fmla="*/ 65 h 149"/>
                  <a:gd name="T84" fmla="*/ 557 w 2699"/>
                  <a:gd name="T85" fmla="*/ 85 h 149"/>
                  <a:gd name="T86" fmla="*/ 663 w 2699"/>
                  <a:gd name="T87" fmla="*/ 106 h 149"/>
                  <a:gd name="T88" fmla="*/ 706 w 2699"/>
                  <a:gd name="T89" fmla="*/ 108 h 149"/>
                  <a:gd name="T90" fmla="*/ 2699 w 2699"/>
                  <a:gd name="T91" fmla="*/ 128 h 149"/>
                  <a:gd name="T92" fmla="*/ 728 w 2699"/>
                  <a:gd name="T93" fmla="*/ 149 h 149"/>
                  <a:gd name="T94" fmla="*/ 663 w 2699"/>
                  <a:gd name="T95" fmla="*/ 128 h 149"/>
                  <a:gd name="T96" fmla="*/ 557 w 2699"/>
                  <a:gd name="T97" fmla="*/ 106 h 149"/>
                  <a:gd name="T98" fmla="*/ 642 w 2699"/>
                  <a:gd name="T99" fmla="*/ 128 h 149"/>
                  <a:gd name="T100" fmla="*/ 192 w 2699"/>
                  <a:gd name="T101" fmla="*/ 149 h 149"/>
                  <a:gd name="T102" fmla="*/ 171 w 2699"/>
                  <a:gd name="T103" fmla="*/ 128 h 149"/>
                  <a:gd name="T104" fmla="*/ 150 w 2699"/>
                  <a:gd name="T105" fmla="*/ 149 h 149"/>
                  <a:gd name="T106" fmla="*/ 21 w 2699"/>
                  <a:gd name="T107" fmla="*/ 128 h 149"/>
                  <a:gd name="T108" fmla="*/ 0 w 2699"/>
                  <a:gd name="T109" fmla="*/ 14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2699" h="149">
                    <a:moveTo>
                      <a:pt x="524" y="106"/>
                    </a:moveTo>
                    <a:lnTo>
                      <a:pt x="524" y="128"/>
                    </a:lnTo>
                    <a:lnTo>
                      <a:pt x="545" y="128"/>
                    </a:lnTo>
                    <a:lnTo>
                      <a:pt x="545" y="106"/>
                    </a:lnTo>
                    <a:lnTo>
                      <a:pt x="524" y="106"/>
                    </a:lnTo>
                    <a:close/>
                    <a:moveTo>
                      <a:pt x="492" y="106"/>
                    </a:moveTo>
                    <a:lnTo>
                      <a:pt x="492" y="128"/>
                    </a:lnTo>
                    <a:lnTo>
                      <a:pt x="512" y="128"/>
                    </a:lnTo>
                    <a:lnTo>
                      <a:pt x="512" y="106"/>
                    </a:lnTo>
                    <a:lnTo>
                      <a:pt x="492" y="106"/>
                    </a:lnTo>
                    <a:close/>
                    <a:moveTo>
                      <a:pt x="460" y="106"/>
                    </a:moveTo>
                    <a:lnTo>
                      <a:pt x="460" y="128"/>
                    </a:lnTo>
                    <a:lnTo>
                      <a:pt x="481" y="128"/>
                    </a:lnTo>
                    <a:lnTo>
                      <a:pt x="481" y="106"/>
                    </a:lnTo>
                    <a:lnTo>
                      <a:pt x="460" y="106"/>
                    </a:lnTo>
                    <a:close/>
                    <a:moveTo>
                      <a:pt x="428" y="106"/>
                    </a:moveTo>
                    <a:lnTo>
                      <a:pt x="428" y="128"/>
                    </a:lnTo>
                    <a:lnTo>
                      <a:pt x="449" y="128"/>
                    </a:lnTo>
                    <a:lnTo>
                      <a:pt x="449" y="106"/>
                    </a:lnTo>
                    <a:lnTo>
                      <a:pt x="428" y="106"/>
                    </a:lnTo>
                    <a:close/>
                    <a:moveTo>
                      <a:pt x="395" y="106"/>
                    </a:moveTo>
                    <a:lnTo>
                      <a:pt x="395" y="128"/>
                    </a:lnTo>
                    <a:lnTo>
                      <a:pt x="417" y="128"/>
                    </a:lnTo>
                    <a:lnTo>
                      <a:pt x="417" y="106"/>
                    </a:lnTo>
                    <a:lnTo>
                      <a:pt x="395" y="106"/>
                    </a:lnTo>
                    <a:close/>
                    <a:moveTo>
                      <a:pt x="364" y="106"/>
                    </a:moveTo>
                    <a:lnTo>
                      <a:pt x="364" y="128"/>
                    </a:lnTo>
                    <a:lnTo>
                      <a:pt x="385" y="128"/>
                    </a:lnTo>
                    <a:lnTo>
                      <a:pt x="385" y="106"/>
                    </a:lnTo>
                    <a:lnTo>
                      <a:pt x="364" y="106"/>
                    </a:lnTo>
                    <a:close/>
                    <a:moveTo>
                      <a:pt x="331" y="106"/>
                    </a:moveTo>
                    <a:lnTo>
                      <a:pt x="331" y="128"/>
                    </a:lnTo>
                    <a:lnTo>
                      <a:pt x="354" y="128"/>
                    </a:lnTo>
                    <a:lnTo>
                      <a:pt x="354" y="106"/>
                    </a:lnTo>
                    <a:lnTo>
                      <a:pt x="331" y="106"/>
                    </a:lnTo>
                    <a:close/>
                    <a:moveTo>
                      <a:pt x="300" y="106"/>
                    </a:moveTo>
                    <a:lnTo>
                      <a:pt x="300" y="128"/>
                    </a:lnTo>
                    <a:lnTo>
                      <a:pt x="321" y="128"/>
                    </a:lnTo>
                    <a:lnTo>
                      <a:pt x="321" y="106"/>
                    </a:lnTo>
                    <a:lnTo>
                      <a:pt x="300" y="106"/>
                    </a:lnTo>
                    <a:close/>
                    <a:moveTo>
                      <a:pt x="214" y="106"/>
                    </a:moveTo>
                    <a:lnTo>
                      <a:pt x="214" y="128"/>
                    </a:lnTo>
                    <a:lnTo>
                      <a:pt x="278" y="128"/>
                    </a:lnTo>
                    <a:lnTo>
                      <a:pt x="278" y="106"/>
                    </a:lnTo>
                    <a:lnTo>
                      <a:pt x="214" y="106"/>
                    </a:lnTo>
                    <a:close/>
                    <a:moveTo>
                      <a:pt x="171" y="85"/>
                    </a:moveTo>
                    <a:lnTo>
                      <a:pt x="171" y="106"/>
                    </a:lnTo>
                    <a:lnTo>
                      <a:pt x="192" y="106"/>
                    </a:lnTo>
                    <a:lnTo>
                      <a:pt x="192" y="85"/>
                    </a:lnTo>
                    <a:lnTo>
                      <a:pt x="171" y="85"/>
                    </a:lnTo>
                    <a:close/>
                    <a:moveTo>
                      <a:pt x="21" y="85"/>
                    </a:moveTo>
                    <a:lnTo>
                      <a:pt x="21" y="106"/>
                    </a:lnTo>
                    <a:lnTo>
                      <a:pt x="128" y="106"/>
                    </a:lnTo>
                    <a:lnTo>
                      <a:pt x="150" y="128"/>
                    </a:lnTo>
                    <a:lnTo>
                      <a:pt x="150" y="106"/>
                    </a:lnTo>
                    <a:lnTo>
                      <a:pt x="128" y="85"/>
                    </a:lnTo>
                    <a:lnTo>
                      <a:pt x="21" y="85"/>
                    </a:lnTo>
                    <a:close/>
                    <a:moveTo>
                      <a:pt x="214" y="65"/>
                    </a:moveTo>
                    <a:lnTo>
                      <a:pt x="214" y="85"/>
                    </a:lnTo>
                    <a:lnTo>
                      <a:pt x="278" y="85"/>
                    </a:lnTo>
                    <a:lnTo>
                      <a:pt x="278" y="65"/>
                    </a:lnTo>
                    <a:lnTo>
                      <a:pt x="214" y="65"/>
                    </a:lnTo>
                    <a:close/>
                    <a:moveTo>
                      <a:pt x="21" y="43"/>
                    </a:moveTo>
                    <a:lnTo>
                      <a:pt x="21" y="63"/>
                    </a:lnTo>
                    <a:lnTo>
                      <a:pt x="128" y="63"/>
                    </a:lnTo>
                    <a:lnTo>
                      <a:pt x="150" y="85"/>
                    </a:lnTo>
                    <a:lnTo>
                      <a:pt x="150" y="63"/>
                    </a:lnTo>
                    <a:lnTo>
                      <a:pt x="128" y="43"/>
                    </a:lnTo>
                    <a:lnTo>
                      <a:pt x="21" y="43"/>
                    </a:lnTo>
                    <a:close/>
                    <a:moveTo>
                      <a:pt x="171" y="43"/>
                    </a:moveTo>
                    <a:lnTo>
                      <a:pt x="171" y="63"/>
                    </a:lnTo>
                    <a:lnTo>
                      <a:pt x="192" y="63"/>
                    </a:lnTo>
                    <a:lnTo>
                      <a:pt x="192" y="43"/>
                    </a:lnTo>
                    <a:lnTo>
                      <a:pt x="171" y="43"/>
                    </a:lnTo>
                    <a:close/>
                    <a:moveTo>
                      <a:pt x="0" y="0"/>
                    </a:moveTo>
                    <a:lnTo>
                      <a:pt x="21" y="0"/>
                    </a:lnTo>
                    <a:lnTo>
                      <a:pt x="21" y="22"/>
                    </a:lnTo>
                    <a:lnTo>
                      <a:pt x="128" y="22"/>
                    </a:lnTo>
                    <a:lnTo>
                      <a:pt x="150" y="43"/>
                    </a:lnTo>
                    <a:lnTo>
                      <a:pt x="150" y="22"/>
                    </a:lnTo>
                    <a:lnTo>
                      <a:pt x="214" y="22"/>
                    </a:lnTo>
                    <a:lnTo>
                      <a:pt x="214" y="43"/>
                    </a:lnTo>
                    <a:lnTo>
                      <a:pt x="288" y="43"/>
                    </a:lnTo>
                    <a:lnTo>
                      <a:pt x="288" y="65"/>
                    </a:lnTo>
                    <a:lnTo>
                      <a:pt x="557" y="65"/>
                    </a:lnTo>
                    <a:lnTo>
                      <a:pt x="557" y="85"/>
                    </a:lnTo>
                    <a:lnTo>
                      <a:pt x="642" y="85"/>
                    </a:lnTo>
                    <a:lnTo>
                      <a:pt x="663" y="106"/>
                    </a:lnTo>
                    <a:lnTo>
                      <a:pt x="706" y="106"/>
                    </a:lnTo>
                    <a:lnTo>
                      <a:pt x="706" y="108"/>
                    </a:lnTo>
                    <a:lnTo>
                      <a:pt x="728" y="128"/>
                    </a:lnTo>
                    <a:lnTo>
                      <a:pt x="2699" y="128"/>
                    </a:lnTo>
                    <a:lnTo>
                      <a:pt x="2699" y="149"/>
                    </a:lnTo>
                    <a:lnTo>
                      <a:pt x="728" y="149"/>
                    </a:lnTo>
                    <a:lnTo>
                      <a:pt x="706" y="128"/>
                    </a:lnTo>
                    <a:lnTo>
                      <a:pt x="663" y="128"/>
                    </a:lnTo>
                    <a:lnTo>
                      <a:pt x="642" y="106"/>
                    </a:lnTo>
                    <a:lnTo>
                      <a:pt x="557" y="106"/>
                    </a:lnTo>
                    <a:lnTo>
                      <a:pt x="557" y="128"/>
                    </a:lnTo>
                    <a:lnTo>
                      <a:pt x="642" y="128"/>
                    </a:lnTo>
                    <a:lnTo>
                      <a:pt x="663" y="149"/>
                    </a:lnTo>
                    <a:lnTo>
                      <a:pt x="192" y="149"/>
                    </a:lnTo>
                    <a:lnTo>
                      <a:pt x="192" y="128"/>
                    </a:lnTo>
                    <a:lnTo>
                      <a:pt x="171" y="128"/>
                    </a:lnTo>
                    <a:lnTo>
                      <a:pt x="171" y="149"/>
                    </a:lnTo>
                    <a:lnTo>
                      <a:pt x="150" y="149"/>
                    </a:lnTo>
                    <a:lnTo>
                      <a:pt x="128" y="128"/>
                    </a:lnTo>
                    <a:lnTo>
                      <a:pt x="21" y="128"/>
                    </a:lnTo>
                    <a:lnTo>
                      <a:pt x="21" y="149"/>
                    </a:lnTo>
                    <a:lnTo>
                      <a:pt x="0" y="149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74" name="Freeform 9"/>
              <p:cNvSpPr>
                <a:spLocks noEditPoints="1"/>
              </p:cNvSpPr>
              <p:nvPr/>
            </p:nvSpPr>
            <p:spPr bwMode="auto">
              <a:xfrm>
                <a:off x="2208036" y="6426827"/>
                <a:ext cx="353107" cy="200763"/>
              </a:xfrm>
              <a:custGeom>
                <a:avLst/>
                <a:gdLst>
                  <a:gd name="T0" fmla="*/ 171 w 299"/>
                  <a:gd name="T1" fmla="*/ 106 h 170"/>
                  <a:gd name="T2" fmla="*/ 171 w 299"/>
                  <a:gd name="T3" fmla="*/ 127 h 170"/>
                  <a:gd name="T4" fmla="*/ 193 w 299"/>
                  <a:gd name="T5" fmla="*/ 127 h 170"/>
                  <a:gd name="T6" fmla="*/ 193 w 299"/>
                  <a:gd name="T7" fmla="*/ 106 h 170"/>
                  <a:gd name="T8" fmla="*/ 171 w 299"/>
                  <a:gd name="T9" fmla="*/ 106 h 170"/>
                  <a:gd name="T10" fmla="*/ 21 w 299"/>
                  <a:gd name="T11" fmla="*/ 86 h 170"/>
                  <a:gd name="T12" fmla="*/ 21 w 299"/>
                  <a:gd name="T13" fmla="*/ 106 h 170"/>
                  <a:gd name="T14" fmla="*/ 128 w 299"/>
                  <a:gd name="T15" fmla="*/ 106 h 170"/>
                  <a:gd name="T16" fmla="*/ 150 w 299"/>
                  <a:gd name="T17" fmla="*/ 127 h 170"/>
                  <a:gd name="T18" fmla="*/ 150 w 299"/>
                  <a:gd name="T19" fmla="*/ 106 h 170"/>
                  <a:gd name="T20" fmla="*/ 128 w 299"/>
                  <a:gd name="T21" fmla="*/ 86 h 170"/>
                  <a:gd name="T22" fmla="*/ 21 w 299"/>
                  <a:gd name="T23" fmla="*/ 86 h 170"/>
                  <a:gd name="T24" fmla="*/ 171 w 299"/>
                  <a:gd name="T25" fmla="*/ 64 h 170"/>
                  <a:gd name="T26" fmla="*/ 171 w 299"/>
                  <a:gd name="T27" fmla="*/ 86 h 170"/>
                  <a:gd name="T28" fmla="*/ 193 w 299"/>
                  <a:gd name="T29" fmla="*/ 86 h 170"/>
                  <a:gd name="T30" fmla="*/ 193 w 299"/>
                  <a:gd name="T31" fmla="*/ 64 h 170"/>
                  <a:gd name="T32" fmla="*/ 171 w 299"/>
                  <a:gd name="T33" fmla="*/ 64 h 170"/>
                  <a:gd name="T34" fmla="*/ 21 w 299"/>
                  <a:gd name="T35" fmla="*/ 43 h 170"/>
                  <a:gd name="T36" fmla="*/ 21 w 299"/>
                  <a:gd name="T37" fmla="*/ 64 h 170"/>
                  <a:gd name="T38" fmla="*/ 128 w 299"/>
                  <a:gd name="T39" fmla="*/ 64 h 170"/>
                  <a:gd name="T40" fmla="*/ 150 w 299"/>
                  <a:gd name="T41" fmla="*/ 84 h 170"/>
                  <a:gd name="T42" fmla="*/ 150 w 299"/>
                  <a:gd name="T43" fmla="*/ 64 h 170"/>
                  <a:gd name="T44" fmla="*/ 128 w 299"/>
                  <a:gd name="T45" fmla="*/ 43 h 170"/>
                  <a:gd name="T46" fmla="*/ 21 w 299"/>
                  <a:gd name="T47" fmla="*/ 43 h 170"/>
                  <a:gd name="T48" fmla="*/ 0 w 299"/>
                  <a:gd name="T49" fmla="*/ 0 h 170"/>
                  <a:gd name="T50" fmla="*/ 21 w 299"/>
                  <a:gd name="T51" fmla="*/ 0 h 170"/>
                  <a:gd name="T52" fmla="*/ 21 w 299"/>
                  <a:gd name="T53" fmla="*/ 21 h 170"/>
                  <a:gd name="T54" fmla="*/ 128 w 299"/>
                  <a:gd name="T55" fmla="*/ 21 h 170"/>
                  <a:gd name="T56" fmla="*/ 150 w 299"/>
                  <a:gd name="T57" fmla="*/ 43 h 170"/>
                  <a:gd name="T58" fmla="*/ 150 w 299"/>
                  <a:gd name="T59" fmla="*/ 21 h 170"/>
                  <a:gd name="T60" fmla="*/ 214 w 299"/>
                  <a:gd name="T61" fmla="*/ 21 h 170"/>
                  <a:gd name="T62" fmla="*/ 214 w 299"/>
                  <a:gd name="T63" fmla="*/ 43 h 170"/>
                  <a:gd name="T64" fmla="*/ 299 w 299"/>
                  <a:gd name="T65" fmla="*/ 43 h 170"/>
                  <a:gd name="T66" fmla="*/ 299 w 299"/>
                  <a:gd name="T67" fmla="*/ 64 h 170"/>
                  <a:gd name="T68" fmla="*/ 214 w 299"/>
                  <a:gd name="T69" fmla="*/ 64 h 170"/>
                  <a:gd name="T70" fmla="*/ 214 w 299"/>
                  <a:gd name="T71" fmla="*/ 84 h 170"/>
                  <a:gd name="T72" fmla="*/ 299 w 299"/>
                  <a:gd name="T73" fmla="*/ 84 h 170"/>
                  <a:gd name="T74" fmla="*/ 299 w 299"/>
                  <a:gd name="T75" fmla="*/ 106 h 170"/>
                  <a:gd name="T76" fmla="*/ 214 w 299"/>
                  <a:gd name="T77" fmla="*/ 106 h 170"/>
                  <a:gd name="T78" fmla="*/ 214 w 299"/>
                  <a:gd name="T79" fmla="*/ 127 h 170"/>
                  <a:gd name="T80" fmla="*/ 299 w 299"/>
                  <a:gd name="T81" fmla="*/ 127 h 170"/>
                  <a:gd name="T82" fmla="*/ 299 w 299"/>
                  <a:gd name="T83" fmla="*/ 149 h 170"/>
                  <a:gd name="T84" fmla="*/ 214 w 299"/>
                  <a:gd name="T85" fmla="*/ 149 h 170"/>
                  <a:gd name="T86" fmla="*/ 214 w 299"/>
                  <a:gd name="T87" fmla="*/ 170 h 170"/>
                  <a:gd name="T88" fmla="*/ 193 w 299"/>
                  <a:gd name="T89" fmla="*/ 170 h 170"/>
                  <a:gd name="T90" fmla="*/ 193 w 299"/>
                  <a:gd name="T91" fmla="*/ 149 h 170"/>
                  <a:gd name="T92" fmla="*/ 171 w 299"/>
                  <a:gd name="T93" fmla="*/ 149 h 170"/>
                  <a:gd name="T94" fmla="*/ 171 w 299"/>
                  <a:gd name="T95" fmla="*/ 170 h 170"/>
                  <a:gd name="T96" fmla="*/ 150 w 299"/>
                  <a:gd name="T97" fmla="*/ 170 h 170"/>
                  <a:gd name="T98" fmla="*/ 150 w 299"/>
                  <a:gd name="T99" fmla="*/ 149 h 170"/>
                  <a:gd name="T100" fmla="*/ 128 w 299"/>
                  <a:gd name="T101" fmla="*/ 127 h 170"/>
                  <a:gd name="T102" fmla="*/ 21 w 299"/>
                  <a:gd name="T103" fmla="*/ 127 h 170"/>
                  <a:gd name="T104" fmla="*/ 21 w 299"/>
                  <a:gd name="T105" fmla="*/ 149 h 170"/>
                  <a:gd name="T106" fmla="*/ 128 w 299"/>
                  <a:gd name="T107" fmla="*/ 149 h 170"/>
                  <a:gd name="T108" fmla="*/ 150 w 299"/>
                  <a:gd name="T109" fmla="*/ 170 h 170"/>
                  <a:gd name="T110" fmla="*/ 0 w 299"/>
                  <a:gd name="T111" fmla="*/ 170 h 170"/>
                  <a:gd name="T112" fmla="*/ 0 w 299"/>
                  <a:gd name="T113" fmla="*/ 0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299" h="170">
                    <a:moveTo>
                      <a:pt x="171" y="106"/>
                    </a:moveTo>
                    <a:lnTo>
                      <a:pt x="171" y="127"/>
                    </a:lnTo>
                    <a:lnTo>
                      <a:pt x="193" y="127"/>
                    </a:lnTo>
                    <a:lnTo>
                      <a:pt x="193" y="106"/>
                    </a:lnTo>
                    <a:lnTo>
                      <a:pt x="171" y="106"/>
                    </a:lnTo>
                    <a:close/>
                    <a:moveTo>
                      <a:pt x="21" y="86"/>
                    </a:moveTo>
                    <a:lnTo>
                      <a:pt x="21" y="106"/>
                    </a:lnTo>
                    <a:lnTo>
                      <a:pt x="128" y="106"/>
                    </a:lnTo>
                    <a:lnTo>
                      <a:pt x="150" y="127"/>
                    </a:lnTo>
                    <a:lnTo>
                      <a:pt x="150" y="106"/>
                    </a:lnTo>
                    <a:lnTo>
                      <a:pt x="128" y="86"/>
                    </a:lnTo>
                    <a:lnTo>
                      <a:pt x="21" y="86"/>
                    </a:lnTo>
                    <a:close/>
                    <a:moveTo>
                      <a:pt x="171" y="64"/>
                    </a:moveTo>
                    <a:lnTo>
                      <a:pt x="171" y="86"/>
                    </a:lnTo>
                    <a:lnTo>
                      <a:pt x="193" y="86"/>
                    </a:lnTo>
                    <a:lnTo>
                      <a:pt x="193" y="64"/>
                    </a:lnTo>
                    <a:lnTo>
                      <a:pt x="171" y="64"/>
                    </a:lnTo>
                    <a:close/>
                    <a:moveTo>
                      <a:pt x="21" y="43"/>
                    </a:moveTo>
                    <a:lnTo>
                      <a:pt x="21" y="64"/>
                    </a:lnTo>
                    <a:lnTo>
                      <a:pt x="128" y="64"/>
                    </a:lnTo>
                    <a:lnTo>
                      <a:pt x="150" y="84"/>
                    </a:lnTo>
                    <a:lnTo>
                      <a:pt x="150" y="64"/>
                    </a:lnTo>
                    <a:lnTo>
                      <a:pt x="128" y="43"/>
                    </a:lnTo>
                    <a:lnTo>
                      <a:pt x="21" y="43"/>
                    </a:lnTo>
                    <a:close/>
                    <a:moveTo>
                      <a:pt x="0" y="0"/>
                    </a:moveTo>
                    <a:lnTo>
                      <a:pt x="21" y="0"/>
                    </a:lnTo>
                    <a:lnTo>
                      <a:pt x="21" y="21"/>
                    </a:lnTo>
                    <a:lnTo>
                      <a:pt x="128" y="21"/>
                    </a:lnTo>
                    <a:lnTo>
                      <a:pt x="150" y="43"/>
                    </a:lnTo>
                    <a:lnTo>
                      <a:pt x="150" y="21"/>
                    </a:lnTo>
                    <a:lnTo>
                      <a:pt x="214" y="21"/>
                    </a:lnTo>
                    <a:lnTo>
                      <a:pt x="214" y="43"/>
                    </a:lnTo>
                    <a:lnTo>
                      <a:pt x="299" y="43"/>
                    </a:lnTo>
                    <a:lnTo>
                      <a:pt x="299" y="64"/>
                    </a:lnTo>
                    <a:lnTo>
                      <a:pt x="214" y="64"/>
                    </a:lnTo>
                    <a:lnTo>
                      <a:pt x="214" y="84"/>
                    </a:lnTo>
                    <a:lnTo>
                      <a:pt x="299" y="84"/>
                    </a:lnTo>
                    <a:lnTo>
                      <a:pt x="299" y="106"/>
                    </a:lnTo>
                    <a:lnTo>
                      <a:pt x="214" y="106"/>
                    </a:lnTo>
                    <a:lnTo>
                      <a:pt x="214" y="127"/>
                    </a:lnTo>
                    <a:lnTo>
                      <a:pt x="299" y="127"/>
                    </a:lnTo>
                    <a:lnTo>
                      <a:pt x="299" y="149"/>
                    </a:lnTo>
                    <a:lnTo>
                      <a:pt x="214" y="149"/>
                    </a:lnTo>
                    <a:lnTo>
                      <a:pt x="214" y="170"/>
                    </a:lnTo>
                    <a:lnTo>
                      <a:pt x="193" y="170"/>
                    </a:lnTo>
                    <a:lnTo>
                      <a:pt x="193" y="149"/>
                    </a:lnTo>
                    <a:lnTo>
                      <a:pt x="171" y="149"/>
                    </a:lnTo>
                    <a:lnTo>
                      <a:pt x="171" y="170"/>
                    </a:lnTo>
                    <a:lnTo>
                      <a:pt x="150" y="170"/>
                    </a:lnTo>
                    <a:lnTo>
                      <a:pt x="150" y="149"/>
                    </a:lnTo>
                    <a:lnTo>
                      <a:pt x="128" y="127"/>
                    </a:lnTo>
                    <a:lnTo>
                      <a:pt x="21" y="127"/>
                    </a:lnTo>
                    <a:lnTo>
                      <a:pt x="21" y="149"/>
                    </a:lnTo>
                    <a:lnTo>
                      <a:pt x="128" y="149"/>
                    </a:lnTo>
                    <a:lnTo>
                      <a:pt x="150" y="170"/>
                    </a:lnTo>
                    <a:lnTo>
                      <a:pt x="0" y="17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75" name="Freeform 10"/>
              <p:cNvSpPr>
                <a:spLocks noEditPoints="1"/>
              </p:cNvSpPr>
              <p:nvPr/>
            </p:nvSpPr>
            <p:spPr bwMode="auto">
              <a:xfrm>
                <a:off x="1538433" y="6502408"/>
                <a:ext cx="655432" cy="125181"/>
              </a:xfrm>
              <a:custGeom>
                <a:avLst/>
                <a:gdLst>
                  <a:gd name="T0" fmla="*/ 545 w 555"/>
                  <a:gd name="T1" fmla="*/ 96 h 106"/>
                  <a:gd name="T2" fmla="*/ 491 w 555"/>
                  <a:gd name="T3" fmla="*/ 63 h 106"/>
                  <a:gd name="T4" fmla="*/ 514 w 555"/>
                  <a:gd name="T5" fmla="*/ 63 h 106"/>
                  <a:gd name="T6" fmla="*/ 460 w 555"/>
                  <a:gd name="T7" fmla="*/ 96 h 106"/>
                  <a:gd name="T8" fmla="*/ 460 w 555"/>
                  <a:gd name="T9" fmla="*/ 63 h 106"/>
                  <a:gd name="T10" fmla="*/ 450 w 555"/>
                  <a:gd name="T11" fmla="*/ 96 h 106"/>
                  <a:gd name="T12" fmla="*/ 396 w 555"/>
                  <a:gd name="T13" fmla="*/ 63 h 106"/>
                  <a:gd name="T14" fmla="*/ 417 w 555"/>
                  <a:gd name="T15" fmla="*/ 63 h 106"/>
                  <a:gd name="T16" fmla="*/ 364 w 555"/>
                  <a:gd name="T17" fmla="*/ 96 h 106"/>
                  <a:gd name="T18" fmla="*/ 364 w 555"/>
                  <a:gd name="T19" fmla="*/ 63 h 106"/>
                  <a:gd name="T20" fmla="*/ 353 w 555"/>
                  <a:gd name="T21" fmla="*/ 96 h 106"/>
                  <a:gd name="T22" fmla="*/ 300 w 555"/>
                  <a:gd name="T23" fmla="*/ 63 h 106"/>
                  <a:gd name="T24" fmla="*/ 321 w 555"/>
                  <a:gd name="T25" fmla="*/ 63 h 106"/>
                  <a:gd name="T26" fmla="*/ 267 w 555"/>
                  <a:gd name="T27" fmla="*/ 96 h 106"/>
                  <a:gd name="T28" fmla="*/ 267 w 555"/>
                  <a:gd name="T29" fmla="*/ 63 h 106"/>
                  <a:gd name="T30" fmla="*/ 257 w 555"/>
                  <a:gd name="T31" fmla="*/ 96 h 106"/>
                  <a:gd name="T32" fmla="*/ 203 w 555"/>
                  <a:gd name="T33" fmla="*/ 63 h 106"/>
                  <a:gd name="T34" fmla="*/ 224 w 555"/>
                  <a:gd name="T35" fmla="*/ 63 h 106"/>
                  <a:gd name="T36" fmla="*/ 171 w 555"/>
                  <a:gd name="T37" fmla="*/ 96 h 106"/>
                  <a:gd name="T38" fmla="*/ 171 w 555"/>
                  <a:gd name="T39" fmla="*/ 63 h 106"/>
                  <a:gd name="T40" fmla="*/ 160 w 555"/>
                  <a:gd name="T41" fmla="*/ 96 h 106"/>
                  <a:gd name="T42" fmla="*/ 107 w 555"/>
                  <a:gd name="T43" fmla="*/ 63 h 106"/>
                  <a:gd name="T44" fmla="*/ 127 w 555"/>
                  <a:gd name="T45" fmla="*/ 63 h 106"/>
                  <a:gd name="T46" fmla="*/ 74 w 555"/>
                  <a:gd name="T47" fmla="*/ 96 h 106"/>
                  <a:gd name="T48" fmla="*/ 74 w 555"/>
                  <a:gd name="T49" fmla="*/ 63 h 106"/>
                  <a:gd name="T50" fmla="*/ 64 w 555"/>
                  <a:gd name="T51" fmla="*/ 96 h 106"/>
                  <a:gd name="T52" fmla="*/ 10 w 555"/>
                  <a:gd name="T53" fmla="*/ 63 h 106"/>
                  <a:gd name="T54" fmla="*/ 32 w 555"/>
                  <a:gd name="T55" fmla="*/ 63 h 106"/>
                  <a:gd name="T56" fmla="*/ 524 w 555"/>
                  <a:gd name="T57" fmla="*/ 53 h 106"/>
                  <a:gd name="T58" fmla="*/ 524 w 555"/>
                  <a:gd name="T59" fmla="*/ 22 h 106"/>
                  <a:gd name="T60" fmla="*/ 514 w 555"/>
                  <a:gd name="T61" fmla="*/ 53 h 106"/>
                  <a:gd name="T62" fmla="*/ 460 w 555"/>
                  <a:gd name="T63" fmla="*/ 22 h 106"/>
                  <a:gd name="T64" fmla="*/ 481 w 555"/>
                  <a:gd name="T65" fmla="*/ 22 h 106"/>
                  <a:gd name="T66" fmla="*/ 427 w 555"/>
                  <a:gd name="T67" fmla="*/ 53 h 106"/>
                  <a:gd name="T68" fmla="*/ 427 w 555"/>
                  <a:gd name="T69" fmla="*/ 22 h 106"/>
                  <a:gd name="T70" fmla="*/ 417 w 555"/>
                  <a:gd name="T71" fmla="*/ 53 h 106"/>
                  <a:gd name="T72" fmla="*/ 364 w 555"/>
                  <a:gd name="T73" fmla="*/ 22 h 106"/>
                  <a:gd name="T74" fmla="*/ 384 w 555"/>
                  <a:gd name="T75" fmla="*/ 22 h 106"/>
                  <a:gd name="T76" fmla="*/ 331 w 555"/>
                  <a:gd name="T77" fmla="*/ 53 h 106"/>
                  <a:gd name="T78" fmla="*/ 331 w 555"/>
                  <a:gd name="T79" fmla="*/ 22 h 106"/>
                  <a:gd name="T80" fmla="*/ 321 w 555"/>
                  <a:gd name="T81" fmla="*/ 53 h 106"/>
                  <a:gd name="T82" fmla="*/ 267 w 555"/>
                  <a:gd name="T83" fmla="*/ 22 h 106"/>
                  <a:gd name="T84" fmla="*/ 289 w 555"/>
                  <a:gd name="T85" fmla="*/ 22 h 106"/>
                  <a:gd name="T86" fmla="*/ 236 w 555"/>
                  <a:gd name="T87" fmla="*/ 53 h 106"/>
                  <a:gd name="T88" fmla="*/ 236 w 555"/>
                  <a:gd name="T89" fmla="*/ 22 h 106"/>
                  <a:gd name="T90" fmla="*/ 224 w 555"/>
                  <a:gd name="T91" fmla="*/ 53 h 106"/>
                  <a:gd name="T92" fmla="*/ 171 w 555"/>
                  <a:gd name="T93" fmla="*/ 22 h 106"/>
                  <a:gd name="T94" fmla="*/ 193 w 555"/>
                  <a:gd name="T95" fmla="*/ 22 h 106"/>
                  <a:gd name="T96" fmla="*/ 139 w 555"/>
                  <a:gd name="T97" fmla="*/ 53 h 106"/>
                  <a:gd name="T98" fmla="*/ 139 w 555"/>
                  <a:gd name="T99" fmla="*/ 22 h 106"/>
                  <a:gd name="T100" fmla="*/ 127 w 555"/>
                  <a:gd name="T101" fmla="*/ 53 h 106"/>
                  <a:gd name="T102" fmla="*/ 74 w 555"/>
                  <a:gd name="T103" fmla="*/ 22 h 106"/>
                  <a:gd name="T104" fmla="*/ 96 w 555"/>
                  <a:gd name="T105" fmla="*/ 22 h 106"/>
                  <a:gd name="T106" fmla="*/ 43 w 555"/>
                  <a:gd name="T107" fmla="*/ 53 h 106"/>
                  <a:gd name="T108" fmla="*/ 43 w 555"/>
                  <a:gd name="T109" fmla="*/ 22 h 106"/>
                  <a:gd name="T110" fmla="*/ 32 w 555"/>
                  <a:gd name="T111" fmla="*/ 53 h 106"/>
                  <a:gd name="T112" fmla="*/ 0 w 555"/>
                  <a:gd name="T113" fmla="*/ 0 h 106"/>
                  <a:gd name="T114" fmla="*/ 0 w 555"/>
                  <a:gd name="T115" fmla="*/ 106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555" h="106">
                    <a:moveTo>
                      <a:pt x="524" y="63"/>
                    </a:moveTo>
                    <a:lnTo>
                      <a:pt x="524" y="96"/>
                    </a:lnTo>
                    <a:lnTo>
                      <a:pt x="545" y="96"/>
                    </a:lnTo>
                    <a:lnTo>
                      <a:pt x="545" y="63"/>
                    </a:lnTo>
                    <a:lnTo>
                      <a:pt x="524" y="63"/>
                    </a:lnTo>
                    <a:close/>
                    <a:moveTo>
                      <a:pt x="491" y="63"/>
                    </a:moveTo>
                    <a:lnTo>
                      <a:pt x="491" y="96"/>
                    </a:lnTo>
                    <a:lnTo>
                      <a:pt x="514" y="96"/>
                    </a:lnTo>
                    <a:lnTo>
                      <a:pt x="514" y="63"/>
                    </a:lnTo>
                    <a:lnTo>
                      <a:pt x="491" y="63"/>
                    </a:lnTo>
                    <a:close/>
                    <a:moveTo>
                      <a:pt x="460" y="63"/>
                    </a:moveTo>
                    <a:lnTo>
                      <a:pt x="460" y="96"/>
                    </a:lnTo>
                    <a:lnTo>
                      <a:pt x="481" y="96"/>
                    </a:lnTo>
                    <a:lnTo>
                      <a:pt x="481" y="63"/>
                    </a:lnTo>
                    <a:lnTo>
                      <a:pt x="460" y="63"/>
                    </a:lnTo>
                    <a:close/>
                    <a:moveTo>
                      <a:pt x="427" y="63"/>
                    </a:moveTo>
                    <a:lnTo>
                      <a:pt x="427" y="96"/>
                    </a:lnTo>
                    <a:lnTo>
                      <a:pt x="450" y="96"/>
                    </a:lnTo>
                    <a:lnTo>
                      <a:pt x="450" y="63"/>
                    </a:lnTo>
                    <a:lnTo>
                      <a:pt x="427" y="63"/>
                    </a:lnTo>
                    <a:close/>
                    <a:moveTo>
                      <a:pt x="396" y="63"/>
                    </a:moveTo>
                    <a:lnTo>
                      <a:pt x="396" y="96"/>
                    </a:lnTo>
                    <a:lnTo>
                      <a:pt x="417" y="96"/>
                    </a:lnTo>
                    <a:lnTo>
                      <a:pt x="417" y="63"/>
                    </a:lnTo>
                    <a:lnTo>
                      <a:pt x="396" y="63"/>
                    </a:lnTo>
                    <a:close/>
                    <a:moveTo>
                      <a:pt x="364" y="63"/>
                    </a:moveTo>
                    <a:lnTo>
                      <a:pt x="364" y="96"/>
                    </a:lnTo>
                    <a:lnTo>
                      <a:pt x="384" y="96"/>
                    </a:lnTo>
                    <a:lnTo>
                      <a:pt x="384" y="63"/>
                    </a:lnTo>
                    <a:lnTo>
                      <a:pt x="364" y="63"/>
                    </a:lnTo>
                    <a:close/>
                    <a:moveTo>
                      <a:pt x="331" y="63"/>
                    </a:moveTo>
                    <a:lnTo>
                      <a:pt x="331" y="96"/>
                    </a:lnTo>
                    <a:lnTo>
                      <a:pt x="353" y="96"/>
                    </a:lnTo>
                    <a:lnTo>
                      <a:pt x="353" y="63"/>
                    </a:lnTo>
                    <a:lnTo>
                      <a:pt x="331" y="63"/>
                    </a:lnTo>
                    <a:close/>
                    <a:moveTo>
                      <a:pt x="300" y="63"/>
                    </a:moveTo>
                    <a:lnTo>
                      <a:pt x="300" y="96"/>
                    </a:lnTo>
                    <a:lnTo>
                      <a:pt x="321" y="96"/>
                    </a:lnTo>
                    <a:lnTo>
                      <a:pt x="321" y="63"/>
                    </a:lnTo>
                    <a:lnTo>
                      <a:pt x="300" y="63"/>
                    </a:lnTo>
                    <a:close/>
                    <a:moveTo>
                      <a:pt x="267" y="63"/>
                    </a:moveTo>
                    <a:lnTo>
                      <a:pt x="267" y="96"/>
                    </a:lnTo>
                    <a:lnTo>
                      <a:pt x="289" y="96"/>
                    </a:lnTo>
                    <a:lnTo>
                      <a:pt x="289" y="63"/>
                    </a:lnTo>
                    <a:lnTo>
                      <a:pt x="267" y="63"/>
                    </a:lnTo>
                    <a:close/>
                    <a:moveTo>
                      <a:pt x="236" y="63"/>
                    </a:moveTo>
                    <a:lnTo>
                      <a:pt x="236" y="96"/>
                    </a:lnTo>
                    <a:lnTo>
                      <a:pt x="257" y="96"/>
                    </a:lnTo>
                    <a:lnTo>
                      <a:pt x="257" y="63"/>
                    </a:lnTo>
                    <a:lnTo>
                      <a:pt x="236" y="63"/>
                    </a:lnTo>
                    <a:close/>
                    <a:moveTo>
                      <a:pt x="203" y="63"/>
                    </a:moveTo>
                    <a:lnTo>
                      <a:pt x="203" y="96"/>
                    </a:lnTo>
                    <a:lnTo>
                      <a:pt x="224" y="96"/>
                    </a:lnTo>
                    <a:lnTo>
                      <a:pt x="224" y="63"/>
                    </a:lnTo>
                    <a:lnTo>
                      <a:pt x="203" y="63"/>
                    </a:lnTo>
                    <a:close/>
                    <a:moveTo>
                      <a:pt x="171" y="63"/>
                    </a:moveTo>
                    <a:lnTo>
                      <a:pt x="171" y="96"/>
                    </a:lnTo>
                    <a:lnTo>
                      <a:pt x="193" y="96"/>
                    </a:lnTo>
                    <a:lnTo>
                      <a:pt x="193" y="63"/>
                    </a:lnTo>
                    <a:lnTo>
                      <a:pt x="171" y="63"/>
                    </a:lnTo>
                    <a:close/>
                    <a:moveTo>
                      <a:pt x="139" y="63"/>
                    </a:moveTo>
                    <a:lnTo>
                      <a:pt x="139" y="96"/>
                    </a:lnTo>
                    <a:lnTo>
                      <a:pt x="160" y="96"/>
                    </a:lnTo>
                    <a:lnTo>
                      <a:pt x="160" y="63"/>
                    </a:lnTo>
                    <a:lnTo>
                      <a:pt x="139" y="63"/>
                    </a:lnTo>
                    <a:close/>
                    <a:moveTo>
                      <a:pt x="107" y="63"/>
                    </a:moveTo>
                    <a:lnTo>
                      <a:pt x="107" y="96"/>
                    </a:lnTo>
                    <a:lnTo>
                      <a:pt x="127" y="96"/>
                    </a:lnTo>
                    <a:lnTo>
                      <a:pt x="127" y="63"/>
                    </a:lnTo>
                    <a:lnTo>
                      <a:pt x="107" y="63"/>
                    </a:lnTo>
                    <a:close/>
                    <a:moveTo>
                      <a:pt x="74" y="63"/>
                    </a:moveTo>
                    <a:lnTo>
                      <a:pt x="74" y="96"/>
                    </a:lnTo>
                    <a:lnTo>
                      <a:pt x="96" y="96"/>
                    </a:lnTo>
                    <a:lnTo>
                      <a:pt x="96" y="63"/>
                    </a:lnTo>
                    <a:lnTo>
                      <a:pt x="74" y="63"/>
                    </a:lnTo>
                    <a:close/>
                    <a:moveTo>
                      <a:pt x="43" y="63"/>
                    </a:moveTo>
                    <a:lnTo>
                      <a:pt x="43" y="96"/>
                    </a:lnTo>
                    <a:lnTo>
                      <a:pt x="64" y="96"/>
                    </a:lnTo>
                    <a:lnTo>
                      <a:pt x="64" y="63"/>
                    </a:lnTo>
                    <a:lnTo>
                      <a:pt x="43" y="63"/>
                    </a:lnTo>
                    <a:close/>
                    <a:moveTo>
                      <a:pt x="10" y="63"/>
                    </a:moveTo>
                    <a:lnTo>
                      <a:pt x="10" y="96"/>
                    </a:lnTo>
                    <a:lnTo>
                      <a:pt x="32" y="96"/>
                    </a:lnTo>
                    <a:lnTo>
                      <a:pt x="32" y="63"/>
                    </a:lnTo>
                    <a:lnTo>
                      <a:pt x="10" y="63"/>
                    </a:lnTo>
                    <a:close/>
                    <a:moveTo>
                      <a:pt x="524" y="22"/>
                    </a:moveTo>
                    <a:lnTo>
                      <a:pt x="524" y="53"/>
                    </a:lnTo>
                    <a:lnTo>
                      <a:pt x="545" y="53"/>
                    </a:lnTo>
                    <a:lnTo>
                      <a:pt x="545" y="22"/>
                    </a:lnTo>
                    <a:lnTo>
                      <a:pt x="524" y="22"/>
                    </a:lnTo>
                    <a:close/>
                    <a:moveTo>
                      <a:pt x="491" y="22"/>
                    </a:moveTo>
                    <a:lnTo>
                      <a:pt x="491" y="53"/>
                    </a:lnTo>
                    <a:lnTo>
                      <a:pt x="514" y="53"/>
                    </a:lnTo>
                    <a:lnTo>
                      <a:pt x="514" y="22"/>
                    </a:lnTo>
                    <a:lnTo>
                      <a:pt x="491" y="22"/>
                    </a:lnTo>
                    <a:close/>
                    <a:moveTo>
                      <a:pt x="460" y="22"/>
                    </a:moveTo>
                    <a:lnTo>
                      <a:pt x="460" y="53"/>
                    </a:lnTo>
                    <a:lnTo>
                      <a:pt x="481" y="53"/>
                    </a:lnTo>
                    <a:lnTo>
                      <a:pt x="481" y="22"/>
                    </a:lnTo>
                    <a:lnTo>
                      <a:pt x="460" y="22"/>
                    </a:lnTo>
                    <a:close/>
                    <a:moveTo>
                      <a:pt x="427" y="22"/>
                    </a:moveTo>
                    <a:lnTo>
                      <a:pt x="427" y="53"/>
                    </a:lnTo>
                    <a:lnTo>
                      <a:pt x="450" y="53"/>
                    </a:lnTo>
                    <a:lnTo>
                      <a:pt x="450" y="22"/>
                    </a:lnTo>
                    <a:lnTo>
                      <a:pt x="427" y="22"/>
                    </a:lnTo>
                    <a:close/>
                    <a:moveTo>
                      <a:pt x="396" y="22"/>
                    </a:moveTo>
                    <a:lnTo>
                      <a:pt x="396" y="53"/>
                    </a:lnTo>
                    <a:lnTo>
                      <a:pt x="417" y="53"/>
                    </a:lnTo>
                    <a:lnTo>
                      <a:pt x="417" y="22"/>
                    </a:lnTo>
                    <a:lnTo>
                      <a:pt x="396" y="22"/>
                    </a:lnTo>
                    <a:close/>
                    <a:moveTo>
                      <a:pt x="364" y="22"/>
                    </a:moveTo>
                    <a:lnTo>
                      <a:pt x="364" y="53"/>
                    </a:lnTo>
                    <a:lnTo>
                      <a:pt x="384" y="53"/>
                    </a:lnTo>
                    <a:lnTo>
                      <a:pt x="384" y="22"/>
                    </a:lnTo>
                    <a:lnTo>
                      <a:pt x="364" y="22"/>
                    </a:lnTo>
                    <a:close/>
                    <a:moveTo>
                      <a:pt x="331" y="22"/>
                    </a:moveTo>
                    <a:lnTo>
                      <a:pt x="331" y="53"/>
                    </a:lnTo>
                    <a:lnTo>
                      <a:pt x="353" y="53"/>
                    </a:lnTo>
                    <a:lnTo>
                      <a:pt x="353" y="22"/>
                    </a:lnTo>
                    <a:lnTo>
                      <a:pt x="331" y="22"/>
                    </a:lnTo>
                    <a:close/>
                    <a:moveTo>
                      <a:pt x="300" y="22"/>
                    </a:moveTo>
                    <a:lnTo>
                      <a:pt x="300" y="53"/>
                    </a:lnTo>
                    <a:lnTo>
                      <a:pt x="321" y="53"/>
                    </a:lnTo>
                    <a:lnTo>
                      <a:pt x="321" y="22"/>
                    </a:lnTo>
                    <a:lnTo>
                      <a:pt x="300" y="22"/>
                    </a:lnTo>
                    <a:close/>
                    <a:moveTo>
                      <a:pt x="267" y="22"/>
                    </a:moveTo>
                    <a:lnTo>
                      <a:pt x="267" y="53"/>
                    </a:lnTo>
                    <a:lnTo>
                      <a:pt x="289" y="53"/>
                    </a:lnTo>
                    <a:lnTo>
                      <a:pt x="289" y="22"/>
                    </a:lnTo>
                    <a:lnTo>
                      <a:pt x="267" y="22"/>
                    </a:lnTo>
                    <a:close/>
                    <a:moveTo>
                      <a:pt x="236" y="22"/>
                    </a:moveTo>
                    <a:lnTo>
                      <a:pt x="236" y="53"/>
                    </a:lnTo>
                    <a:lnTo>
                      <a:pt x="257" y="53"/>
                    </a:lnTo>
                    <a:lnTo>
                      <a:pt x="257" y="22"/>
                    </a:lnTo>
                    <a:lnTo>
                      <a:pt x="236" y="22"/>
                    </a:lnTo>
                    <a:close/>
                    <a:moveTo>
                      <a:pt x="203" y="22"/>
                    </a:moveTo>
                    <a:lnTo>
                      <a:pt x="203" y="53"/>
                    </a:lnTo>
                    <a:lnTo>
                      <a:pt x="224" y="53"/>
                    </a:lnTo>
                    <a:lnTo>
                      <a:pt x="224" y="22"/>
                    </a:lnTo>
                    <a:lnTo>
                      <a:pt x="203" y="22"/>
                    </a:lnTo>
                    <a:close/>
                    <a:moveTo>
                      <a:pt x="171" y="22"/>
                    </a:moveTo>
                    <a:lnTo>
                      <a:pt x="171" y="53"/>
                    </a:lnTo>
                    <a:lnTo>
                      <a:pt x="193" y="53"/>
                    </a:lnTo>
                    <a:lnTo>
                      <a:pt x="193" y="22"/>
                    </a:lnTo>
                    <a:lnTo>
                      <a:pt x="171" y="22"/>
                    </a:lnTo>
                    <a:close/>
                    <a:moveTo>
                      <a:pt x="139" y="22"/>
                    </a:moveTo>
                    <a:lnTo>
                      <a:pt x="139" y="53"/>
                    </a:lnTo>
                    <a:lnTo>
                      <a:pt x="160" y="53"/>
                    </a:lnTo>
                    <a:lnTo>
                      <a:pt x="160" y="22"/>
                    </a:lnTo>
                    <a:lnTo>
                      <a:pt x="139" y="22"/>
                    </a:lnTo>
                    <a:close/>
                    <a:moveTo>
                      <a:pt x="107" y="22"/>
                    </a:moveTo>
                    <a:lnTo>
                      <a:pt x="107" y="53"/>
                    </a:lnTo>
                    <a:lnTo>
                      <a:pt x="127" y="53"/>
                    </a:lnTo>
                    <a:lnTo>
                      <a:pt x="127" y="22"/>
                    </a:lnTo>
                    <a:lnTo>
                      <a:pt x="107" y="22"/>
                    </a:lnTo>
                    <a:close/>
                    <a:moveTo>
                      <a:pt x="74" y="22"/>
                    </a:moveTo>
                    <a:lnTo>
                      <a:pt x="74" y="53"/>
                    </a:lnTo>
                    <a:lnTo>
                      <a:pt x="96" y="53"/>
                    </a:lnTo>
                    <a:lnTo>
                      <a:pt x="96" y="22"/>
                    </a:lnTo>
                    <a:lnTo>
                      <a:pt x="74" y="22"/>
                    </a:lnTo>
                    <a:close/>
                    <a:moveTo>
                      <a:pt x="43" y="22"/>
                    </a:moveTo>
                    <a:lnTo>
                      <a:pt x="43" y="53"/>
                    </a:lnTo>
                    <a:lnTo>
                      <a:pt x="64" y="53"/>
                    </a:lnTo>
                    <a:lnTo>
                      <a:pt x="64" y="22"/>
                    </a:lnTo>
                    <a:lnTo>
                      <a:pt x="43" y="22"/>
                    </a:lnTo>
                    <a:close/>
                    <a:moveTo>
                      <a:pt x="10" y="22"/>
                    </a:moveTo>
                    <a:lnTo>
                      <a:pt x="10" y="53"/>
                    </a:lnTo>
                    <a:lnTo>
                      <a:pt x="32" y="53"/>
                    </a:lnTo>
                    <a:lnTo>
                      <a:pt x="32" y="22"/>
                    </a:lnTo>
                    <a:lnTo>
                      <a:pt x="10" y="22"/>
                    </a:lnTo>
                    <a:close/>
                    <a:moveTo>
                      <a:pt x="0" y="0"/>
                    </a:moveTo>
                    <a:lnTo>
                      <a:pt x="555" y="0"/>
                    </a:lnTo>
                    <a:lnTo>
                      <a:pt x="555" y="106"/>
                    </a:lnTo>
                    <a:lnTo>
                      <a:pt x="0" y="10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76" name="Freeform 11"/>
              <p:cNvSpPr>
                <a:spLocks noEditPoints="1"/>
              </p:cNvSpPr>
              <p:nvPr/>
            </p:nvSpPr>
            <p:spPr bwMode="auto">
              <a:xfrm>
                <a:off x="994011" y="6402027"/>
                <a:ext cx="531431" cy="225563"/>
              </a:xfrm>
              <a:custGeom>
                <a:avLst/>
                <a:gdLst>
                  <a:gd name="T0" fmla="*/ 236 w 450"/>
                  <a:gd name="T1" fmla="*/ 127 h 191"/>
                  <a:gd name="T2" fmla="*/ 236 w 450"/>
                  <a:gd name="T3" fmla="*/ 148 h 191"/>
                  <a:gd name="T4" fmla="*/ 257 w 450"/>
                  <a:gd name="T5" fmla="*/ 148 h 191"/>
                  <a:gd name="T6" fmla="*/ 257 w 450"/>
                  <a:gd name="T7" fmla="*/ 127 h 191"/>
                  <a:gd name="T8" fmla="*/ 236 w 450"/>
                  <a:gd name="T9" fmla="*/ 127 h 191"/>
                  <a:gd name="T10" fmla="*/ 236 w 450"/>
                  <a:gd name="T11" fmla="*/ 85 h 191"/>
                  <a:gd name="T12" fmla="*/ 236 w 450"/>
                  <a:gd name="T13" fmla="*/ 107 h 191"/>
                  <a:gd name="T14" fmla="*/ 257 w 450"/>
                  <a:gd name="T15" fmla="*/ 107 h 191"/>
                  <a:gd name="T16" fmla="*/ 257 w 450"/>
                  <a:gd name="T17" fmla="*/ 85 h 191"/>
                  <a:gd name="T18" fmla="*/ 236 w 450"/>
                  <a:gd name="T19" fmla="*/ 85 h 191"/>
                  <a:gd name="T20" fmla="*/ 236 w 450"/>
                  <a:gd name="T21" fmla="*/ 42 h 191"/>
                  <a:gd name="T22" fmla="*/ 236 w 450"/>
                  <a:gd name="T23" fmla="*/ 64 h 191"/>
                  <a:gd name="T24" fmla="*/ 257 w 450"/>
                  <a:gd name="T25" fmla="*/ 64 h 191"/>
                  <a:gd name="T26" fmla="*/ 257 w 450"/>
                  <a:gd name="T27" fmla="*/ 42 h 191"/>
                  <a:gd name="T28" fmla="*/ 236 w 450"/>
                  <a:gd name="T29" fmla="*/ 42 h 191"/>
                  <a:gd name="T30" fmla="*/ 214 w 450"/>
                  <a:gd name="T31" fmla="*/ 0 h 191"/>
                  <a:gd name="T32" fmla="*/ 279 w 450"/>
                  <a:gd name="T33" fmla="*/ 0 h 191"/>
                  <a:gd name="T34" fmla="*/ 279 w 450"/>
                  <a:gd name="T35" fmla="*/ 64 h 191"/>
                  <a:gd name="T36" fmla="*/ 300 w 450"/>
                  <a:gd name="T37" fmla="*/ 42 h 191"/>
                  <a:gd name="T38" fmla="*/ 450 w 450"/>
                  <a:gd name="T39" fmla="*/ 42 h 191"/>
                  <a:gd name="T40" fmla="*/ 450 w 450"/>
                  <a:gd name="T41" fmla="*/ 64 h 191"/>
                  <a:gd name="T42" fmla="*/ 300 w 450"/>
                  <a:gd name="T43" fmla="*/ 64 h 191"/>
                  <a:gd name="T44" fmla="*/ 279 w 450"/>
                  <a:gd name="T45" fmla="*/ 85 h 191"/>
                  <a:gd name="T46" fmla="*/ 279 w 450"/>
                  <a:gd name="T47" fmla="*/ 107 h 191"/>
                  <a:gd name="T48" fmla="*/ 300 w 450"/>
                  <a:gd name="T49" fmla="*/ 85 h 191"/>
                  <a:gd name="T50" fmla="*/ 450 w 450"/>
                  <a:gd name="T51" fmla="*/ 85 h 191"/>
                  <a:gd name="T52" fmla="*/ 450 w 450"/>
                  <a:gd name="T53" fmla="*/ 107 h 191"/>
                  <a:gd name="T54" fmla="*/ 300 w 450"/>
                  <a:gd name="T55" fmla="*/ 107 h 191"/>
                  <a:gd name="T56" fmla="*/ 279 w 450"/>
                  <a:gd name="T57" fmla="*/ 127 h 191"/>
                  <a:gd name="T58" fmla="*/ 279 w 450"/>
                  <a:gd name="T59" fmla="*/ 148 h 191"/>
                  <a:gd name="T60" fmla="*/ 300 w 450"/>
                  <a:gd name="T61" fmla="*/ 127 h 191"/>
                  <a:gd name="T62" fmla="*/ 450 w 450"/>
                  <a:gd name="T63" fmla="*/ 127 h 191"/>
                  <a:gd name="T64" fmla="*/ 450 w 450"/>
                  <a:gd name="T65" fmla="*/ 148 h 191"/>
                  <a:gd name="T66" fmla="*/ 300 w 450"/>
                  <a:gd name="T67" fmla="*/ 148 h 191"/>
                  <a:gd name="T68" fmla="*/ 279 w 450"/>
                  <a:gd name="T69" fmla="*/ 170 h 191"/>
                  <a:gd name="T70" fmla="*/ 279 w 450"/>
                  <a:gd name="T71" fmla="*/ 191 h 191"/>
                  <a:gd name="T72" fmla="*/ 257 w 450"/>
                  <a:gd name="T73" fmla="*/ 191 h 191"/>
                  <a:gd name="T74" fmla="*/ 257 w 450"/>
                  <a:gd name="T75" fmla="*/ 170 h 191"/>
                  <a:gd name="T76" fmla="*/ 236 w 450"/>
                  <a:gd name="T77" fmla="*/ 170 h 191"/>
                  <a:gd name="T78" fmla="*/ 236 w 450"/>
                  <a:gd name="T79" fmla="*/ 191 h 191"/>
                  <a:gd name="T80" fmla="*/ 214 w 450"/>
                  <a:gd name="T81" fmla="*/ 191 h 191"/>
                  <a:gd name="T82" fmla="*/ 214 w 450"/>
                  <a:gd name="T83" fmla="*/ 170 h 191"/>
                  <a:gd name="T84" fmla="*/ 0 w 450"/>
                  <a:gd name="T85" fmla="*/ 170 h 191"/>
                  <a:gd name="T86" fmla="*/ 0 w 450"/>
                  <a:gd name="T87" fmla="*/ 148 h 191"/>
                  <a:gd name="T88" fmla="*/ 214 w 450"/>
                  <a:gd name="T89" fmla="*/ 148 h 191"/>
                  <a:gd name="T90" fmla="*/ 214 w 450"/>
                  <a:gd name="T91" fmla="*/ 127 h 191"/>
                  <a:gd name="T92" fmla="*/ 0 w 450"/>
                  <a:gd name="T93" fmla="*/ 127 h 191"/>
                  <a:gd name="T94" fmla="*/ 0 w 450"/>
                  <a:gd name="T95" fmla="*/ 107 h 191"/>
                  <a:gd name="T96" fmla="*/ 214 w 450"/>
                  <a:gd name="T97" fmla="*/ 107 h 191"/>
                  <a:gd name="T98" fmla="*/ 214 w 450"/>
                  <a:gd name="T99" fmla="*/ 85 h 191"/>
                  <a:gd name="T100" fmla="*/ 0 w 450"/>
                  <a:gd name="T101" fmla="*/ 85 h 191"/>
                  <a:gd name="T102" fmla="*/ 0 w 450"/>
                  <a:gd name="T103" fmla="*/ 64 h 191"/>
                  <a:gd name="T104" fmla="*/ 214 w 450"/>
                  <a:gd name="T105" fmla="*/ 64 h 191"/>
                  <a:gd name="T106" fmla="*/ 214 w 450"/>
                  <a:gd name="T107" fmla="*/ 42 h 191"/>
                  <a:gd name="T108" fmla="*/ 0 w 450"/>
                  <a:gd name="T109" fmla="*/ 42 h 191"/>
                  <a:gd name="T110" fmla="*/ 0 w 450"/>
                  <a:gd name="T111" fmla="*/ 21 h 191"/>
                  <a:gd name="T112" fmla="*/ 214 w 450"/>
                  <a:gd name="T113" fmla="*/ 21 h 191"/>
                  <a:gd name="T114" fmla="*/ 214 w 450"/>
                  <a:gd name="T115" fmla="*/ 0 h 1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450" h="191">
                    <a:moveTo>
                      <a:pt x="236" y="127"/>
                    </a:moveTo>
                    <a:lnTo>
                      <a:pt x="236" y="148"/>
                    </a:lnTo>
                    <a:lnTo>
                      <a:pt x="257" y="148"/>
                    </a:lnTo>
                    <a:lnTo>
                      <a:pt x="257" y="127"/>
                    </a:lnTo>
                    <a:lnTo>
                      <a:pt x="236" y="127"/>
                    </a:lnTo>
                    <a:close/>
                    <a:moveTo>
                      <a:pt x="236" y="85"/>
                    </a:moveTo>
                    <a:lnTo>
                      <a:pt x="236" y="107"/>
                    </a:lnTo>
                    <a:lnTo>
                      <a:pt x="257" y="107"/>
                    </a:lnTo>
                    <a:lnTo>
                      <a:pt x="257" y="85"/>
                    </a:lnTo>
                    <a:lnTo>
                      <a:pt x="236" y="85"/>
                    </a:lnTo>
                    <a:close/>
                    <a:moveTo>
                      <a:pt x="236" y="42"/>
                    </a:moveTo>
                    <a:lnTo>
                      <a:pt x="236" y="64"/>
                    </a:lnTo>
                    <a:lnTo>
                      <a:pt x="257" y="64"/>
                    </a:lnTo>
                    <a:lnTo>
                      <a:pt x="257" y="42"/>
                    </a:lnTo>
                    <a:lnTo>
                      <a:pt x="236" y="42"/>
                    </a:lnTo>
                    <a:close/>
                    <a:moveTo>
                      <a:pt x="214" y="0"/>
                    </a:moveTo>
                    <a:lnTo>
                      <a:pt x="279" y="0"/>
                    </a:lnTo>
                    <a:lnTo>
                      <a:pt x="279" y="64"/>
                    </a:lnTo>
                    <a:lnTo>
                      <a:pt x="300" y="42"/>
                    </a:lnTo>
                    <a:lnTo>
                      <a:pt x="450" y="42"/>
                    </a:lnTo>
                    <a:lnTo>
                      <a:pt x="450" y="64"/>
                    </a:lnTo>
                    <a:lnTo>
                      <a:pt x="300" y="64"/>
                    </a:lnTo>
                    <a:lnTo>
                      <a:pt x="279" y="85"/>
                    </a:lnTo>
                    <a:lnTo>
                      <a:pt x="279" y="107"/>
                    </a:lnTo>
                    <a:lnTo>
                      <a:pt x="300" y="85"/>
                    </a:lnTo>
                    <a:lnTo>
                      <a:pt x="450" y="85"/>
                    </a:lnTo>
                    <a:lnTo>
                      <a:pt x="450" y="107"/>
                    </a:lnTo>
                    <a:lnTo>
                      <a:pt x="300" y="107"/>
                    </a:lnTo>
                    <a:lnTo>
                      <a:pt x="279" y="127"/>
                    </a:lnTo>
                    <a:lnTo>
                      <a:pt x="279" y="148"/>
                    </a:lnTo>
                    <a:lnTo>
                      <a:pt x="300" y="127"/>
                    </a:lnTo>
                    <a:lnTo>
                      <a:pt x="450" y="127"/>
                    </a:lnTo>
                    <a:lnTo>
                      <a:pt x="450" y="148"/>
                    </a:lnTo>
                    <a:lnTo>
                      <a:pt x="300" y="148"/>
                    </a:lnTo>
                    <a:lnTo>
                      <a:pt x="279" y="170"/>
                    </a:lnTo>
                    <a:lnTo>
                      <a:pt x="279" y="191"/>
                    </a:lnTo>
                    <a:lnTo>
                      <a:pt x="257" y="191"/>
                    </a:lnTo>
                    <a:lnTo>
                      <a:pt x="257" y="170"/>
                    </a:lnTo>
                    <a:lnTo>
                      <a:pt x="236" y="170"/>
                    </a:lnTo>
                    <a:lnTo>
                      <a:pt x="236" y="191"/>
                    </a:lnTo>
                    <a:lnTo>
                      <a:pt x="214" y="191"/>
                    </a:lnTo>
                    <a:lnTo>
                      <a:pt x="214" y="170"/>
                    </a:lnTo>
                    <a:lnTo>
                      <a:pt x="0" y="170"/>
                    </a:lnTo>
                    <a:lnTo>
                      <a:pt x="0" y="148"/>
                    </a:lnTo>
                    <a:lnTo>
                      <a:pt x="214" y="148"/>
                    </a:lnTo>
                    <a:lnTo>
                      <a:pt x="214" y="127"/>
                    </a:lnTo>
                    <a:lnTo>
                      <a:pt x="0" y="127"/>
                    </a:lnTo>
                    <a:lnTo>
                      <a:pt x="0" y="107"/>
                    </a:lnTo>
                    <a:lnTo>
                      <a:pt x="214" y="107"/>
                    </a:lnTo>
                    <a:lnTo>
                      <a:pt x="214" y="85"/>
                    </a:lnTo>
                    <a:lnTo>
                      <a:pt x="0" y="85"/>
                    </a:lnTo>
                    <a:lnTo>
                      <a:pt x="0" y="64"/>
                    </a:lnTo>
                    <a:lnTo>
                      <a:pt x="214" y="64"/>
                    </a:lnTo>
                    <a:lnTo>
                      <a:pt x="214" y="42"/>
                    </a:lnTo>
                    <a:lnTo>
                      <a:pt x="0" y="42"/>
                    </a:lnTo>
                    <a:lnTo>
                      <a:pt x="0" y="21"/>
                    </a:lnTo>
                    <a:lnTo>
                      <a:pt x="214" y="21"/>
                    </a:lnTo>
                    <a:lnTo>
                      <a:pt x="21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77" name="Freihandform 76"/>
              <p:cNvSpPr/>
              <p:nvPr userDrawn="1"/>
            </p:nvSpPr>
            <p:spPr bwMode="gray">
              <a:xfrm>
                <a:off x="3553632" y="6602390"/>
                <a:ext cx="5590368" cy="25200"/>
              </a:xfrm>
              <a:custGeom>
                <a:avLst/>
                <a:gdLst>
                  <a:gd name="connsiteX0" fmla="*/ 0 w 5590368"/>
                  <a:gd name="connsiteY0" fmla="*/ 0 h 25200"/>
                  <a:gd name="connsiteX1" fmla="*/ 5590368 w 5590368"/>
                  <a:gd name="connsiteY1" fmla="*/ 0 h 25200"/>
                  <a:gd name="connsiteX2" fmla="*/ 5590368 w 5590368"/>
                  <a:gd name="connsiteY2" fmla="*/ 25200 h 25200"/>
                  <a:gd name="connsiteX3" fmla="*/ 0 w 5590368"/>
                  <a:gd name="connsiteY3" fmla="*/ 25200 h 25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90368" h="25200">
                    <a:moveTo>
                      <a:pt x="0" y="0"/>
                    </a:moveTo>
                    <a:lnTo>
                      <a:pt x="5590368" y="0"/>
                    </a:lnTo>
                    <a:lnTo>
                      <a:pt x="5590368" y="25200"/>
                    </a:lnTo>
                    <a:lnTo>
                      <a:pt x="0" y="25200"/>
                    </a:lnTo>
                    <a:close/>
                  </a:path>
                </a:pathLst>
              </a:custGeom>
              <a:grp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de-DE" sz="1400" dirty="0" err="1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3" name="Textfeld 10"/>
          <p:cNvSpPr txBox="1">
            <a:spLocks noChangeArrowheads="1"/>
          </p:cNvSpPr>
          <p:nvPr/>
        </p:nvSpPr>
        <p:spPr bwMode="auto">
          <a:xfrm>
            <a:off x="4927600" y="6616700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Franklin Gothic Book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charset="0"/>
                <a:ea typeface="ＭＳ Ｐゴシック" charset="0"/>
              </a:defRPr>
            </a:lvl9pPr>
          </a:lstStyle>
          <a:p>
            <a:endParaRPr lang="de-DE"/>
          </a:p>
        </p:txBody>
      </p:sp>
      <p:sp>
        <p:nvSpPr>
          <p:cNvPr id="9" name="Rechteck 8"/>
          <p:cNvSpPr/>
          <p:nvPr userDrawn="1"/>
        </p:nvSpPr>
        <p:spPr bwMode="gray">
          <a:xfrm>
            <a:off x="0" y="6623846"/>
            <a:ext cx="12192000" cy="23415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400" dirty="0" err="1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 userDrawn="1">
            <p:ph type="title" hasCustomPrompt="1"/>
          </p:nvPr>
        </p:nvSpPr>
        <p:spPr>
          <a:xfrm>
            <a:off x="2" y="3809871"/>
            <a:ext cx="7699372" cy="1524259"/>
          </a:xfrm>
          <a:solidFill>
            <a:schemeClr val="tx2">
              <a:alpha val="85000"/>
            </a:schemeClr>
          </a:solidFill>
          <a:ln>
            <a:noFill/>
          </a:ln>
        </p:spPr>
        <p:txBody>
          <a:bodyPr vert="horz" wrap="square" lIns="504000" tIns="0" rIns="0" bIns="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110000"/>
              </a:lnSpc>
              <a:spcAft>
                <a:spcPts val="0"/>
              </a:spcAft>
              <a:defRPr lang="de-DE" sz="1400" dirty="0">
                <a:solidFill>
                  <a:schemeClr val="bg1"/>
                </a:solidFill>
                <a:latin typeface="+mn-lt"/>
              </a:defRPr>
            </a:lvl1pPr>
          </a:lstStyle>
          <a:p>
            <a:pPr lvl="0">
              <a:lnSpc>
                <a:spcPct val="100000"/>
              </a:lnSpc>
            </a:pPr>
            <a:r>
              <a:rPr lang="de-DE" dirty="0"/>
              <a:t>Kontaktdaten</a:t>
            </a:r>
          </a:p>
        </p:txBody>
      </p:sp>
      <p:pic>
        <p:nvPicPr>
          <p:cNvPr id="18" name="Grafik 1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5465" y="307782"/>
            <a:ext cx="1685544" cy="949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314668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lhouette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/>
          <p:cNvGrpSpPr/>
          <p:nvPr userDrawn="1"/>
        </p:nvGrpSpPr>
        <p:grpSpPr>
          <a:xfrm>
            <a:off x="-9923" y="1188925"/>
            <a:ext cx="12201923" cy="5442474"/>
            <a:chOff x="-7442" y="1188925"/>
            <a:chExt cx="9151442" cy="5442474"/>
          </a:xfrm>
        </p:grpSpPr>
        <p:sp>
          <p:nvSpPr>
            <p:cNvPr id="15" name="Rechteck 14"/>
            <p:cNvSpPr/>
            <p:nvPr userDrawn="1"/>
          </p:nvSpPr>
          <p:spPr bwMode="gray">
            <a:xfrm>
              <a:off x="0" y="1411399"/>
              <a:ext cx="9144000" cy="522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de-DE" sz="1400" dirty="0" err="1">
                <a:solidFill>
                  <a:schemeClr val="tx1"/>
                </a:solidFill>
              </a:endParaRPr>
            </a:p>
          </p:txBody>
        </p:sp>
        <p:grpSp>
          <p:nvGrpSpPr>
            <p:cNvPr id="24" name="Gruppieren 23"/>
            <p:cNvGrpSpPr/>
            <p:nvPr userDrawn="1"/>
          </p:nvGrpSpPr>
          <p:grpSpPr>
            <a:xfrm>
              <a:off x="-7442" y="1188925"/>
              <a:ext cx="9151442" cy="225563"/>
              <a:chOff x="-7442" y="6402027"/>
              <a:chExt cx="9151442" cy="225563"/>
            </a:xfrm>
          </p:grpSpPr>
          <p:sp>
            <p:nvSpPr>
              <p:cNvPr id="25" name="Freeform 6"/>
              <p:cNvSpPr>
                <a:spLocks/>
              </p:cNvSpPr>
              <p:nvPr/>
            </p:nvSpPr>
            <p:spPr bwMode="auto">
              <a:xfrm>
                <a:off x="1323498" y="6602790"/>
                <a:ext cx="201944" cy="24800"/>
              </a:xfrm>
              <a:custGeom>
                <a:avLst/>
                <a:gdLst>
                  <a:gd name="T0" fmla="*/ 21 w 171"/>
                  <a:gd name="T1" fmla="*/ 0 h 21"/>
                  <a:gd name="T2" fmla="*/ 171 w 171"/>
                  <a:gd name="T3" fmla="*/ 0 h 21"/>
                  <a:gd name="T4" fmla="*/ 171 w 171"/>
                  <a:gd name="T5" fmla="*/ 21 h 21"/>
                  <a:gd name="T6" fmla="*/ 0 w 171"/>
                  <a:gd name="T7" fmla="*/ 21 h 21"/>
                  <a:gd name="T8" fmla="*/ 21 w 171"/>
                  <a:gd name="T9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1" h="21">
                    <a:moveTo>
                      <a:pt x="21" y="0"/>
                    </a:moveTo>
                    <a:lnTo>
                      <a:pt x="171" y="0"/>
                    </a:lnTo>
                    <a:lnTo>
                      <a:pt x="171" y="21"/>
                    </a:lnTo>
                    <a:lnTo>
                      <a:pt x="0" y="21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6" name="Freeform 7"/>
              <p:cNvSpPr>
                <a:spLocks noEditPoints="1"/>
              </p:cNvSpPr>
              <p:nvPr/>
            </p:nvSpPr>
            <p:spPr bwMode="auto">
              <a:xfrm>
                <a:off x="-7442" y="6528389"/>
                <a:ext cx="976653" cy="99200"/>
              </a:xfrm>
              <a:custGeom>
                <a:avLst/>
                <a:gdLst>
                  <a:gd name="T0" fmla="*/ 624 w 827"/>
                  <a:gd name="T1" fmla="*/ 51 h 84"/>
                  <a:gd name="T2" fmla="*/ 591 w 827"/>
                  <a:gd name="T3" fmla="*/ 20 h 84"/>
                  <a:gd name="T4" fmla="*/ 602 w 827"/>
                  <a:gd name="T5" fmla="*/ 20 h 84"/>
                  <a:gd name="T6" fmla="*/ 570 w 827"/>
                  <a:gd name="T7" fmla="*/ 51 h 84"/>
                  <a:gd name="T8" fmla="*/ 570 w 827"/>
                  <a:gd name="T9" fmla="*/ 20 h 84"/>
                  <a:gd name="T10" fmla="*/ 560 w 827"/>
                  <a:gd name="T11" fmla="*/ 51 h 84"/>
                  <a:gd name="T12" fmla="*/ 527 w 827"/>
                  <a:gd name="T13" fmla="*/ 20 h 84"/>
                  <a:gd name="T14" fmla="*/ 538 w 827"/>
                  <a:gd name="T15" fmla="*/ 20 h 84"/>
                  <a:gd name="T16" fmla="*/ 507 w 827"/>
                  <a:gd name="T17" fmla="*/ 51 h 84"/>
                  <a:gd name="T18" fmla="*/ 507 w 827"/>
                  <a:gd name="T19" fmla="*/ 20 h 84"/>
                  <a:gd name="T20" fmla="*/ 496 w 827"/>
                  <a:gd name="T21" fmla="*/ 51 h 84"/>
                  <a:gd name="T22" fmla="*/ 463 w 827"/>
                  <a:gd name="T23" fmla="*/ 20 h 84"/>
                  <a:gd name="T24" fmla="*/ 474 w 827"/>
                  <a:gd name="T25" fmla="*/ 20 h 84"/>
                  <a:gd name="T26" fmla="*/ 443 w 827"/>
                  <a:gd name="T27" fmla="*/ 51 h 84"/>
                  <a:gd name="T28" fmla="*/ 443 w 827"/>
                  <a:gd name="T29" fmla="*/ 20 h 84"/>
                  <a:gd name="T30" fmla="*/ 431 w 827"/>
                  <a:gd name="T31" fmla="*/ 51 h 84"/>
                  <a:gd name="T32" fmla="*/ 400 w 827"/>
                  <a:gd name="T33" fmla="*/ 20 h 84"/>
                  <a:gd name="T34" fmla="*/ 410 w 827"/>
                  <a:gd name="T35" fmla="*/ 20 h 84"/>
                  <a:gd name="T36" fmla="*/ 377 w 827"/>
                  <a:gd name="T37" fmla="*/ 51 h 84"/>
                  <a:gd name="T38" fmla="*/ 377 w 827"/>
                  <a:gd name="T39" fmla="*/ 20 h 84"/>
                  <a:gd name="T40" fmla="*/ 367 w 827"/>
                  <a:gd name="T41" fmla="*/ 51 h 84"/>
                  <a:gd name="T42" fmla="*/ 336 w 827"/>
                  <a:gd name="T43" fmla="*/ 20 h 84"/>
                  <a:gd name="T44" fmla="*/ 346 w 827"/>
                  <a:gd name="T45" fmla="*/ 20 h 84"/>
                  <a:gd name="T46" fmla="*/ 313 w 827"/>
                  <a:gd name="T47" fmla="*/ 51 h 84"/>
                  <a:gd name="T48" fmla="*/ 313 w 827"/>
                  <a:gd name="T49" fmla="*/ 20 h 84"/>
                  <a:gd name="T50" fmla="*/ 303 w 827"/>
                  <a:gd name="T51" fmla="*/ 51 h 84"/>
                  <a:gd name="T52" fmla="*/ 270 w 827"/>
                  <a:gd name="T53" fmla="*/ 20 h 84"/>
                  <a:gd name="T54" fmla="*/ 282 w 827"/>
                  <a:gd name="T55" fmla="*/ 20 h 84"/>
                  <a:gd name="T56" fmla="*/ 153 w 827"/>
                  <a:gd name="T57" fmla="*/ 0 h 84"/>
                  <a:gd name="T58" fmla="*/ 250 w 827"/>
                  <a:gd name="T59" fmla="*/ 0 h 84"/>
                  <a:gd name="T60" fmla="*/ 624 w 827"/>
                  <a:gd name="T61" fmla="*/ 0 h 84"/>
                  <a:gd name="T62" fmla="*/ 720 w 827"/>
                  <a:gd name="T63" fmla="*/ 0 h 84"/>
                  <a:gd name="T64" fmla="*/ 817 w 827"/>
                  <a:gd name="T65" fmla="*/ 0 h 84"/>
                  <a:gd name="T66" fmla="*/ 817 w 827"/>
                  <a:gd name="T67" fmla="*/ 84 h 84"/>
                  <a:gd name="T68" fmla="*/ 807 w 827"/>
                  <a:gd name="T69" fmla="*/ 84 h 84"/>
                  <a:gd name="T70" fmla="*/ 710 w 827"/>
                  <a:gd name="T71" fmla="*/ 20 h 84"/>
                  <a:gd name="T72" fmla="*/ 624 w 827"/>
                  <a:gd name="T73" fmla="*/ 63 h 84"/>
                  <a:gd name="T74" fmla="*/ 602 w 827"/>
                  <a:gd name="T75" fmla="*/ 84 h 84"/>
                  <a:gd name="T76" fmla="*/ 591 w 827"/>
                  <a:gd name="T77" fmla="*/ 84 h 84"/>
                  <a:gd name="T78" fmla="*/ 570 w 827"/>
                  <a:gd name="T79" fmla="*/ 63 h 84"/>
                  <a:gd name="T80" fmla="*/ 560 w 827"/>
                  <a:gd name="T81" fmla="*/ 63 h 84"/>
                  <a:gd name="T82" fmla="*/ 538 w 827"/>
                  <a:gd name="T83" fmla="*/ 84 h 84"/>
                  <a:gd name="T84" fmla="*/ 527 w 827"/>
                  <a:gd name="T85" fmla="*/ 84 h 84"/>
                  <a:gd name="T86" fmla="*/ 507 w 827"/>
                  <a:gd name="T87" fmla="*/ 63 h 84"/>
                  <a:gd name="T88" fmla="*/ 496 w 827"/>
                  <a:gd name="T89" fmla="*/ 63 h 84"/>
                  <a:gd name="T90" fmla="*/ 474 w 827"/>
                  <a:gd name="T91" fmla="*/ 84 h 84"/>
                  <a:gd name="T92" fmla="*/ 463 w 827"/>
                  <a:gd name="T93" fmla="*/ 84 h 84"/>
                  <a:gd name="T94" fmla="*/ 443 w 827"/>
                  <a:gd name="T95" fmla="*/ 63 h 84"/>
                  <a:gd name="T96" fmla="*/ 431 w 827"/>
                  <a:gd name="T97" fmla="*/ 63 h 84"/>
                  <a:gd name="T98" fmla="*/ 410 w 827"/>
                  <a:gd name="T99" fmla="*/ 84 h 84"/>
                  <a:gd name="T100" fmla="*/ 400 w 827"/>
                  <a:gd name="T101" fmla="*/ 84 h 84"/>
                  <a:gd name="T102" fmla="*/ 377 w 827"/>
                  <a:gd name="T103" fmla="*/ 63 h 84"/>
                  <a:gd name="T104" fmla="*/ 367 w 827"/>
                  <a:gd name="T105" fmla="*/ 63 h 84"/>
                  <a:gd name="T106" fmla="*/ 346 w 827"/>
                  <a:gd name="T107" fmla="*/ 84 h 84"/>
                  <a:gd name="T108" fmla="*/ 336 w 827"/>
                  <a:gd name="T109" fmla="*/ 84 h 84"/>
                  <a:gd name="T110" fmla="*/ 313 w 827"/>
                  <a:gd name="T111" fmla="*/ 63 h 84"/>
                  <a:gd name="T112" fmla="*/ 303 w 827"/>
                  <a:gd name="T113" fmla="*/ 63 h 84"/>
                  <a:gd name="T114" fmla="*/ 282 w 827"/>
                  <a:gd name="T115" fmla="*/ 84 h 84"/>
                  <a:gd name="T116" fmla="*/ 270 w 827"/>
                  <a:gd name="T117" fmla="*/ 84 h 84"/>
                  <a:gd name="T118" fmla="*/ 175 w 827"/>
                  <a:gd name="T119" fmla="*/ 20 h 84"/>
                  <a:gd name="T120" fmla="*/ 89 w 827"/>
                  <a:gd name="T121" fmla="*/ 20 h 84"/>
                  <a:gd name="T122" fmla="*/ 0 w 827"/>
                  <a:gd name="T123" fmla="*/ 84 h 84"/>
                  <a:gd name="T124" fmla="*/ 68 w 827"/>
                  <a:gd name="T125" fmla="*/ 10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827" h="84">
                    <a:moveTo>
                      <a:pt x="613" y="20"/>
                    </a:moveTo>
                    <a:lnTo>
                      <a:pt x="613" y="51"/>
                    </a:lnTo>
                    <a:lnTo>
                      <a:pt x="624" y="51"/>
                    </a:lnTo>
                    <a:lnTo>
                      <a:pt x="624" y="20"/>
                    </a:lnTo>
                    <a:lnTo>
                      <a:pt x="613" y="20"/>
                    </a:lnTo>
                    <a:close/>
                    <a:moveTo>
                      <a:pt x="591" y="20"/>
                    </a:moveTo>
                    <a:lnTo>
                      <a:pt x="591" y="51"/>
                    </a:lnTo>
                    <a:lnTo>
                      <a:pt x="602" y="51"/>
                    </a:lnTo>
                    <a:lnTo>
                      <a:pt x="602" y="20"/>
                    </a:lnTo>
                    <a:lnTo>
                      <a:pt x="591" y="20"/>
                    </a:lnTo>
                    <a:close/>
                    <a:moveTo>
                      <a:pt x="570" y="20"/>
                    </a:moveTo>
                    <a:lnTo>
                      <a:pt x="570" y="51"/>
                    </a:lnTo>
                    <a:lnTo>
                      <a:pt x="581" y="51"/>
                    </a:lnTo>
                    <a:lnTo>
                      <a:pt x="581" y="20"/>
                    </a:lnTo>
                    <a:lnTo>
                      <a:pt x="570" y="20"/>
                    </a:lnTo>
                    <a:close/>
                    <a:moveTo>
                      <a:pt x="548" y="20"/>
                    </a:moveTo>
                    <a:lnTo>
                      <a:pt x="548" y="51"/>
                    </a:lnTo>
                    <a:lnTo>
                      <a:pt x="560" y="51"/>
                    </a:lnTo>
                    <a:lnTo>
                      <a:pt x="560" y="20"/>
                    </a:lnTo>
                    <a:lnTo>
                      <a:pt x="548" y="20"/>
                    </a:lnTo>
                    <a:close/>
                    <a:moveTo>
                      <a:pt x="527" y="20"/>
                    </a:moveTo>
                    <a:lnTo>
                      <a:pt x="527" y="51"/>
                    </a:lnTo>
                    <a:lnTo>
                      <a:pt x="538" y="51"/>
                    </a:lnTo>
                    <a:lnTo>
                      <a:pt x="538" y="20"/>
                    </a:lnTo>
                    <a:lnTo>
                      <a:pt x="527" y="20"/>
                    </a:lnTo>
                    <a:close/>
                    <a:moveTo>
                      <a:pt x="507" y="20"/>
                    </a:moveTo>
                    <a:lnTo>
                      <a:pt x="507" y="51"/>
                    </a:lnTo>
                    <a:lnTo>
                      <a:pt x="517" y="51"/>
                    </a:lnTo>
                    <a:lnTo>
                      <a:pt x="517" y="20"/>
                    </a:lnTo>
                    <a:lnTo>
                      <a:pt x="507" y="20"/>
                    </a:lnTo>
                    <a:close/>
                    <a:moveTo>
                      <a:pt x="484" y="20"/>
                    </a:moveTo>
                    <a:lnTo>
                      <a:pt x="484" y="51"/>
                    </a:lnTo>
                    <a:lnTo>
                      <a:pt x="496" y="51"/>
                    </a:lnTo>
                    <a:lnTo>
                      <a:pt x="496" y="20"/>
                    </a:lnTo>
                    <a:lnTo>
                      <a:pt x="484" y="20"/>
                    </a:lnTo>
                    <a:close/>
                    <a:moveTo>
                      <a:pt x="463" y="20"/>
                    </a:moveTo>
                    <a:lnTo>
                      <a:pt x="463" y="51"/>
                    </a:lnTo>
                    <a:lnTo>
                      <a:pt x="474" y="51"/>
                    </a:lnTo>
                    <a:lnTo>
                      <a:pt x="474" y="20"/>
                    </a:lnTo>
                    <a:lnTo>
                      <a:pt x="463" y="20"/>
                    </a:lnTo>
                    <a:close/>
                    <a:moveTo>
                      <a:pt x="443" y="20"/>
                    </a:moveTo>
                    <a:lnTo>
                      <a:pt x="443" y="51"/>
                    </a:lnTo>
                    <a:lnTo>
                      <a:pt x="453" y="51"/>
                    </a:lnTo>
                    <a:lnTo>
                      <a:pt x="453" y="20"/>
                    </a:lnTo>
                    <a:lnTo>
                      <a:pt x="443" y="20"/>
                    </a:lnTo>
                    <a:close/>
                    <a:moveTo>
                      <a:pt x="420" y="20"/>
                    </a:moveTo>
                    <a:lnTo>
                      <a:pt x="420" y="51"/>
                    </a:lnTo>
                    <a:lnTo>
                      <a:pt x="431" y="51"/>
                    </a:lnTo>
                    <a:lnTo>
                      <a:pt x="431" y="20"/>
                    </a:lnTo>
                    <a:lnTo>
                      <a:pt x="420" y="20"/>
                    </a:lnTo>
                    <a:close/>
                    <a:moveTo>
                      <a:pt x="400" y="20"/>
                    </a:moveTo>
                    <a:lnTo>
                      <a:pt x="400" y="51"/>
                    </a:lnTo>
                    <a:lnTo>
                      <a:pt x="410" y="51"/>
                    </a:lnTo>
                    <a:lnTo>
                      <a:pt x="410" y="20"/>
                    </a:lnTo>
                    <a:lnTo>
                      <a:pt x="400" y="20"/>
                    </a:lnTo>
                    <a:close/>
                    <a:moveTo>
                      <a:pt x="377" y="20"/>
                    </a:moveTo>
                    <a:lnTo>
                      <a:pt x="377" y="51"/>
                    </a:lnTo>
                    <a:lnTo>
                      <a:pt x="389" y="51"/>
                    </a:lnTo>
                    <a:lnTo>
                      <a:pt x="389" y="20"/>
                    </a:lnTo>
                    <a:lnTo>
                      <a:pt x="377" y="20"/>
                    </a:lnTo>
                    <a:close/>
                    <a:moveTo>
                      <a:pt x="357" y="20"/>
                    </a:moveTo>
                    <a:lnTo>
                      <a:pt x="357" y="51"/>
                    </a:lnTo>
                    <a:lnTo>
                      <a:pt x="367" y="51"/>
                    </a:lnTo>
                    <a:lnTo>
                      <a:pt x="367" y="20"/>
                    </a:lnTo>
                    <a:lnTo>
                      <a:pt x="357" y="20"/>
                    </a:lnTo>
                    <a:close/>
                    <a:moveTo>
                      <a:pt x="336" y="20"/>
                    </a:moveTo>
                    <a:lnTo>
                      <a:pt x="336" y="51"/>
                    </a:lnTo>
                    <a:lnTo>
                      <a:pt x="346" y="51"/>
                    </a:lnTo>
                    <a:lnTo>
                      <a:pt x="346" y="20"/>
                    </a:lnTo>
                    <a:lnTo>
                      <a:pt x="336" y="20"/>
                    </a:lnTo>
                    <a:close/>
                    <a:moveTo>
                      <a:pt x="313" y="20"/>
                    </a:moveTo>
                    <a:lnTo>
                      <a:pt x="313" y="51"/>
                    </a:lnTo>
                    <a:lnTo>
                      <a:pt x="324" y="51"/>
                    </a:lnTo>
                    <a:lnTo>
                      <a:pt x="324" y="20"/>
                    </a:lnTo>
                    <a:lnTo>
                      <a:pt x="313" y="20"/>
                    </a:lnTo>
                    <a:close/>
                    <a:moveTo>
                      <a:pt x="293" y="20"/>
                    </a:moveTo>
                    <a:lnTo>
                      <a:pt x="293" y="51"/>
                    </a:lnTo>
                    <a:lnTo>
                      <a:pt x="303" y="51"/>
                    </a:lnTo>
                    <a:lnTo>
                      <a:pt x="303" y="20"/>
                    </a:lnTo>
                    <a:lnTo>
                      <a:pt x="293" y="20"/>
                    </a:lnTo>
                    <a:close/>
                    <a:moveTo>
                      <a:pt x="270" y="20"/>
                    </a:moveTo>
                    <a:lnTo>
                      <a:pt x="270" y="51"/>
                    </a:lnTo>
                    <a:lnTo>
                      <a:pt x="282" y="51"/>
                    </a:lnTo>
                    <a:lnTo>
                      <a:pt x="282" y="20"/>
                    </a:lnTo>
                    <a:lnTo>
                      <a:pt x="270" y="20"/>
                    </a:lnTo>
                    <a:close/>
                    <a:moveTo>
                      <a:pt x="79" y="0"/>
                    </a:moveTo>
                    <a:lnTo>
                      <a:pt x="153" y="0"/>
                    </a:lnTo>
                    <a:lnTo>
                      <a:pt x="165" y="10"/>
                    </a:lnTo>
                    <a:lnTo>
                      <a:pt x="175" y="0"/>
                    </a:lnTo>
                    <a:lnTo>
                      <a:pt x="250" y="0"/>
                    </a:lnTo>
                    <a:lnTo>
                      <a:pt x="260" y="10"/>
                    </a:lnTo>
                    <a:lnTo>
                      <a:pt x="270" y="0"/>
                    </a:lnTo>
                    <a:lnTo>
                      <a:pt x="624" y="0"/>
                    </a:lnTo>
                    <a:lnTo>
                      <a:pt x="634" y="10"/>
                    </a:lnTo>
                    <a:lnTo>
                      <a:pt x="646" y="0"/>
                    </a:lnTo>
                    <a:lnTo>
                      <a:pt x="720" y="0"/>
                    </a:lnTo>
                    <a:lnTo>
                      <a:pt x="731" y="10"/>
                    </a:lnTo>
                    <a:lnTo>
                      <a:pt x="741" y="0"/>
                    </a:lnTo>
                    <a:lnTo>
                      <a:pt x="817" y="0"/>
                    </a:lnTo>
                    <a:lnTo>
                      <a:pt x="827" y="10"/>
                    </a:lnTo>
                    <a:lnTo>
                      <a:pt x="827" y="84"/>
                    </a:lnTo>
                    <a:lnTo>
                      <a:pt x="817" y="84"/>
                    </a:lnTo>
                    <a:lnTo>
                      <a:pt x="817" y="20"/>
                    </a:lnTo>
                    <a:lnTo>
                      <a:pt x="807" y="20"/>
                    </a:lnTo>
                    <a:lnTo>
                      <a:pt x="807" y="84"/>
                    </a:lnTo>
                    <a:lnTo>
                      <a:pt x="720" y="84"/>
                    </a:lnTo>
                    <a:lnTo>
                      <a:pt x="720" y="20"/>
                    </a:lnTo>
                    <a:lnTo>
                      <a:pt x="710" y="20"/>
                    </a:lnTo>
                    <a:lnTo>
                      <a:pt x="710" y="84"/>
                    </a:lnTo>
                    <a:lnTo>
                      <a:pt x="624" y="84"/>
                    </a:lnTo>
                    <a:lnTo>
                      <a:pt x="624" y="63"/>
                    </a:lnTo>
                    <a:lnTo>
                      <a:pt x="613" y="63"/>
                    </a:lnTo>
                    <a:lnTo>
                      <a:pt x="613" y="84"/>
                    </a:lnTo>
                    <a:lnTo>
                      <a:pt x="602" y="84"/>
                    </a:lnTo>
                    <a:lnTo>
                      <a:pt x="602" y="63"/>
                    </a:lnTo>
                    <a:lnTo>
                      <a:pt x="591" y="63"/>
                    </a:lnTo>
                    <a:lnTo>
                      <a:pt x="591" y="84"/>
                    </a:lnTo>
                    <a:lnTo>
                      <a:pt x="581" y="84"/>
                    </a:lnTo>
                    <a:lnTo>
                      <a:pt x="581" y="63"/>
                    </a:lnTo>
                    <a:lnTo>
                      <a:pt x="570" y="63"/>
                    </a:lnTo>
                    <a:lnTo>
                      <a:pt x="570" y="84"/>
                    </a:lnTo>
                    <a:lnTo>
                      <a:pt x="560" y="84"/>
                    </a:lnTo>
                    <a:lnTo>
                      <a:pt x="560" y="63"/>
                    </a:lnTo>
                    <a:lnTo>
                      <a:pt x="548" y="63"/>
                    </a:lnTo>
                    <a:lnTo>
                      <a:pt x="548" y="84"/>
                    </a:lnTo>
                    <a:lnTo>
                      <a:pt x="538" y="84"/>
                    </a:lnTo>
                    <a:lnTo>
                      <a:pt x="538" y="63"/>
                    </a:lnTo>
                    <a:lnTo>
                      <a:pt x="527" y="63"/>
                    </a:lnTo>
                    <a:lnTo>
                      <a:pt x="527" y="84"/>
                    </a:lnTo>
                    <a:lnTo>
                      <a:pt x="517" y="84"/>
                    </a:lnTo>
                    <a:lnTo>
                      <a:pt x="517" y="63"/>
                    </a:lnTo>
                    <a:lnTo>
                      <a:pt x="507" y="63"/>
                    </a:lnTo>
                    <a:lnTo>
                      <a:pt x="507" y="84"/>
                    </a:lnTo>
                    <a:lnTo>
                      <a:pt x="496" y="84"/>
                    </a:lnTo>
                    <a:lnTo>
                      <a:pt x="496" y="63"/>
                    </a:lnTo>
                    <a:lnTo>
                      <a:pt x="484" y="63"/>
                    </a:lnTo>
                    <a:lnTo>
                      <a:pt x="484" y="84"/>
                    </a:lnTo>
                    <a:lnTo>
                      <a:pt x="474" y="84"/>
                    </a:lnTo>
                    <a:lnTo>
                      <a:pt x="474" y="63"/>
                    </a:lnTo>
                    <a:lnTo>
                      <a:pt x="463" y="63"/>
                    </a:lnTo>
                    <a:lnTo>
                      <a:pt x="463" y="84"/>
                    </a:lnTo>
                    <a:lnTo>
                      <a:pt x="453" y="84"/>
                    </a:lnTo>
                    <a:lnTo>
                      <a:pt x="453" y="63"/>
                    </a:lnTo>
                    <a:lnTo>
                      <a:pt x="443" y="63"/>
                    </a:lnTo>
                    <a:lnTo>
                      <a:pt x="443" y="84"/>
                    </a:lnTo>
                    <a:lnTo>
                      <a:pt x="431" y="84"/>
                    </a:lnTo>
                    <a:lnTo>
                      <a:pt x="431" y="63"/>
                    </a:lnTo>
                    <a:lnTo>
                      <a:pt x="420" y="63"/>
                    </a:lnTo>
                    <a:lnTo>
                      <a:pt x="420" y="84"/>
                    </a:lnTo>
                    <a:lnTo>
                      <a:pt x="410" y="84"/>
                    </a:lnTo>
                    <a:lnTo>
                      <a:pt x="410" y="63"/>
                    </a:lnTo>
                    <a:lnTo>
                      <a:pt x="400" y="63"/>
                    </a:lnTo>
                    <a:lnTo>
                      <a:pt x="400" y="84"/>
                    </a:lnTo>
                    <a:lnTo>
                      <a:pt x="389" y="84"/>
                    </a:lnTo>
                    <a:lnTo>
                      <a:pt x="389" y="63"/>
                    </a:lnTo>
                    <a:lnTo>
                      <a:pt x="377" y="63"/>
                    </a:lnTo>
                    <a:lnTo>
                      <a:pt x="377" y="84"/>
                    </a:lnTo>
                    <a:lnTo>
                      <a:pt x="367" y="84"/>
                    </a:lnTo>
                    <a:lnTo>
                      <a:pt x="367" y="63"/>
                    </a:lnTo>
                    <a:lnTo>
                      <a:pt x="357" y="63"/>
                    </a:lnTo>
                    <a:lnTo>
                      <a:pt x="357" y="84"/>
                    </a:lnTo>
                    <a:lnTo>
                      <a:pt x="346" y="84"/>
                    </a:lnTo>
                    <a:lnTo>
                      <a:pt x="346" y="63"/>
                    </a:lnTo>
                    <a:lnTo>
                      <a:pt x="336" y="63"/>
                    </a:lnTo>
                    <a:lnTo>
                      <a:pt x="336" y="84"/>
                    </a:lnTo>
                    <a:lnTo>
                      <a:pt x="324" y="84"/>
                    </a:lnTo>
                    <a:lnTo>
                      <a:pt x="324" y="63"/>
                    </a:lnTo>
                    <a:lnTo>
                      <a:pt x="313" y="63"/>
                    </a:lnTo>
                    <a:lnTo>
                      <a:pt x="313" y="84"/>
                    </a:lnTo>
                    <a:lnTo>
                      <a:pt x="303" y="84"/>
                    </a:lnTo>
                    <a:lnTo>
                      <a:pt x="303" y="63"/>
                    </a:lnTo>
                    <a:lnTo>
                      <a:pt x="293" y="63"/>
                    </a:lnTo>
                    <a:lnTo>
                      <a:pt x="293" y="84"/>
                    </a:lnTo>
                    <a:lnTo>
                      <a:pt x="282" y="84"/>
                    </a:lnTo>
                    <a:lnTo>
                      <a:pt x="282" y="63"/>
                    </a:lnTo>
                    <a:lnTo>
                      <a:pt x="270" y="63"/>
                    </a:lnTo>
                    <a:lnTo>
                      <a:pt x="270" y="84"/>
                    </a:lnTo>
                    <a:lnTo>
                      <a:pt x="186" y="84"/>
                    </a:lnTo>
                    <a:lnTo>
                      <a:pt x="186" y="20"/>
                    </a:lnTo>
                    <a:lnTo>
                      <a:pt x="175" y="20"/>
                    </a:lnTo>
                    <a:lnTo>
                      <a:pt x="175" y="84"/>
                    </a:lnTo>
                    <a:lnTo>
                      <a:pt x="89" y="84"/>
                    </a:lnTo>
                    <a:lnTo>
                      <a:pt x="89" y="20"/>
                    </a:lnTo>
                    <a:lnTo>
                      <a:pt x="79" y="20"/>
                    </a:lnTo>
                    <a:lnTo>
                      <a:pt x="79" y="84"/>
                    </a:lnTo>
                    <a:lnTo>
                      <a:pt x="0" y="84"/>
                    </a:lnTo>
                    <a:lnTo>
                      <a:pt x="0" y="63"/>
                    </a:lnTo>
                    <a:lnTo>
                      <a:pt x="68" y="63"/>
                    </a:lnTo>
                    <a:lnTo>
                      <a:pt x="68" y="10"/>
                    </a:lnTo>
                    <a:lnTo>
                      <a:pt x="79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7" name="Freeform 8"/>
              <p:cNvSpPr>
                <a:spLocks noEditPoints="1"/>
              </p:cNvSpPr>
              <p:nvPr/>
            </p:nvSpPr>
            <p:spPr bwMode="auto">
              <a:xfrm>
                <a:off x="2587124" y="6451627"/>
                <a:ext cx="3187407" cy="175963"/>
              </a:xfrm>
              <a:custGeom>
                <a:avLst/>
                <a:gdLst>
                  <a:gd name="T0" fmla="*/ 524 w 2699"/>
                  <a:gd name="T1" fmla="*/ 128 h 149"/>
                  <a:gd name="T2" fmla="*/ 545 w 2699"/>
                  <a:gd name="T3" fmla="*/ 106 h 149"/>
                  <a:gd name="T4" fmla="*/ 492 w 2699"/>
                  <a:gd name="T5" fmla="*/ 106 h 149"/>
                  <a:gd name="T6" fmla="*/ 512 w 2699"/>
                  <a:gd name="T7" fmla="*/ 128 h 149"/>
                  <a:gd name="T8" fmla="*/ 492 w 2699"/>
                  <a:gd name="T9" fmla="*/ 106 h 149"/>
                  <a:gd name="T10" fmla="*/ 460 w 2699"/>
                  <a:gd name="T11" fmla="*/ 128 h 149"/>
                  <a:gd name="T12" fmla="*/ 481 w 2699"/>
                  <a:gd name="T13" fmla="*/ 106 h 149"/>
                  <a:gd name="T14" fmla="*/ 428 w 2699"/>
                  <a:gd name="T15" fmla="*/ 106 h 149"/>
                  <a:gd name="T16" fmla="*/ 449 w 2699"/>
                  <a:gd name="T17" fmla="*/ 128 h 149"/>
                  <a:gd name="T18" fmla="*/ 428 w 2699"/>
                  <a:gd name="T19" fmla="*/ 106 h 149"/>
                  <a:gd name="T20" fmla="*/ 395 w 2699"/>
                  <a:gd name="T21" fmla="*/ 128 h 149"/>
                  <a:gd name="T22" fmla="*/ 417 w 2699"/>
                  <a:gd name="T23" fmla="*/ 106 h 149"/>
                  <a:gd name="T24" fmla="*/ 364 w 2699"/>
                  <a:gd name="T25" fmla="*/ 106 h 149"/>
                  <a:gd name="T26" fmla="*/ 385 w 2699"/>
                  <a:gd name="T27" fmla="*/ 128 h 149"/>
                  <a:gd name="T28" fmla="*/ 364 w 2699"/>
                  <a:gd name="T29" fmla="*/ 106 h 149"/>
                  <a:gd name="T30" fmla="*/ 331 w 2699"/>
                  <a:gd name="T31" fmla="*/ 128 h 149"/>
                  <a:gd name="T32" fmla="*/ 354 w 2699"/>
                  <a:gd name="T33" fmla="*/ 106 h 149"/>
                  <a:gd name="T34" fmla="*/ 300 w 2699"/>
                  <a:gd name="T35" fmla="*/ 106 h 149"/>
                  <a:gd name="T36" fmla="*/ 321 w 2699"/>
                  <a:gd name="T37" fmla="*/ 128 h 149"/>
                  <a:gd name="T38" fmla="*/ 300 w 2699"/>
                  <a:gd name="T39" fmla="*/ 106 h 149"/>
                  <a:gd name="T40" fmla="*/ 214 w 2699"/>
                  <a:gd name="T41" fmla="*/ 128 h 149"/>
                  <a:gd name="T42" fmla="*/ 278 w 2699"/>
                  <a:gd name="T43" fmla="*/ 106 h 149"/>
                  <a:gd name="T44" fmla="*/ 171 w 2699"/>
                  <a:gd name="T45" fmla="*/ 85 h 149"/>
                  <a:gd name="T46" fmla="*/ 192 w 2699"/>
                  <a:gd name="T47" fmla="*/ 106 h 149"/>
                  <a:gd name="T48" fmla="*/ 171 w 2699"/>
                  <a:gd name="T49" fmla="*/ 85 h 149"/>
                  <a:gd name="T50" fmla="*/ 21 w 2699"/>
                  <a:gd name="T51" fmla="*/ 106 h 149"/>
                  <a:gd name="T52" fmla="*/ 150 w 2699"/>
                  <a:gd name="T53" fmla="*/ 128 h 149"/>
                  <a:gd name="T54" fmla="*/ 128 w 2699"/>
                  <a:gd name="T55" fmla="*/ 85 h 149"/>
                  <a:gd name="T56" fmla="*/ 214 w 2699"/>
                  <a:gd name="T57" fmla="*/ 65 h 149"/>
                  <a:gd name="T58" fmla="*/ 278 w 2699"/>
                  <a:gd name="T59" fmla="*/ 85 h 149"/>
                  <a:gd name="T60" fmla="*/ 214 w 2699"/>
                  <a:gd name="T61" fmla="*/ 65 h 149"/>
                  <a:gd name="T62" fmla="*/ 21 w 2699"/>
                  <a:gd name="T63" fmla="*/ 63 h 149"/>
                  <a:gd name="T64" fmla="*/ 150 w 2699"/>
                  <a:gd name="T65" fmla="*/ 85 h 149"/>
                  <a:gd name="T66" fmla="*/ 128 w 2699"/>
                  <a:gd name="T67" fmla="*/ 43 h 149"/>
                  <a:gd name="T68" fmla="*/ 171 w 2699"/>
                  <a:gd name="T69" fmla="*/ 43 h 149"/>
                  <a:gd name="T70" fmla="*/ 192 w 2699"/>
                  <a:gd name="T71" fmla="*/ 63 h 149"/>
                  <a:gd name="T72" fmla="*/ 171 w 2699"/>
                  <a:gd name="T73" fmla="*/ 43 h 149"/>
                  <a:gd name="T74" fmla="*/ 21 w 2699"/>
                  <a:gd name="T75" fmla="*/ 0 h 149"/>
                  <a:gd name="T76" fmla="*/ 128 w 2699"/>
                  <a:gd name="T77" fmla="*/ 22 h 149"/>
                  <a:gd name="T78" fmla="*/ 150 w 2699"/>
                  <a:gd name="T79" fmla="*/ 22 h 149"/>
                  <a:gd name="T80" fmla="*/ 214 w 2699"/>
                  <a:gd name="T81" fmla="*/ 43 h 149"/>
                  <a:gd name="T82" fmla="*/ 288 w 2699"/>
                  <a:gd name="T83" fmla="*/ 65 h 149"/>
                  <a:gd name="T84" fmla="*/ 557 w 2699"/>
                  <a:gd name="T85" fmla="*/ 85 h 149"/>
                  <a:gd name="T86" fmla="*/ 663 w 2699"/>
                  <a:gd name="T87" fmla="*/ 106 h 149"/>
                  <a:gd name="T88" fmla="*/ 706 w 2699"/>
                  <a:gd name="T89" fmla="*/ 108 h 149"/>
                  <a:gd name="T90" fmla="*/ 2699 w 2699"/>
                  <a:gd name="T91" fmla="*/ 128 h 149"/>
                  <a:gd name="T92" fmla="*/ 728 w 2699"/>
                  <a:gd name="T93" fmla="*/ 149 h 149"/>
                  <a:gd name="T94" fmla="*/ 663 w 2699"/>
                  <a:gd name="T95" fmla="*/ 128 h 149"/>
                  <a:gd name="T96" fmla="*/ 557 w 2699"/>
                  <a:gd name="T97" fmla="*/ 106 h 149"/>
                  <a:gd name="T98" fmla="*/ 642 w 2699"/>
                  <a:gd name="T99" fmla="*/ 128 h 149"/>
                  <a:gd name="T100" fmla="*/ 192 w 2699"/>
                  <a:gd name="T101" fmla="*/ 149 h 149"/>
                  <a:gd name="T102" fmla="*/ 171 w 2699"/>
                  <a:gd name="T103" fmla="*/ 128 h 149"/>
                  <a:gd name="T104" fmla="*/ 150 w 2699"/>
                  <a:gd name="T105" fmla="*/ 149 h 149"/>
                  <a:gd name="T106" fmla="*/ 21 w 2699"/>
                  <a:gd name="T107" fmla="*/ 128 h 149"/>
                  <a:gd name="T108" fmla="*/ 0 w 2699"/>
                  <a:gd name="T109" fmla="*/ 14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2699" h="149">
                    <a:moveTo>
                      <a:pt x="524" y="106"/>
                    </a:moveTo>
                    <a:lnTo>
                      <a:pt x="524" y="128"/>
                    </a:lnTo>
                    <a:lnTo>
                      <a:pt x="545" y="128"/>
                    </a:lnTo>
                    <a:lnTo>
                      <a:pt x="545" y="106"/>
                    </a:lnTo>
                    <a:lnTo>
                      <a:pt x="524" y="106"/>
                    </a:lnTo>
                    <a:close/>
                    <a:moveTo>
                      <a:pt x="492" y="106"/>
                    </a:moveTo>
                    <a:lnTo>
                      <a:pt x="492" y="128"/>
                    </a:lnTo>
                    <a:lnTo>
                      <a:pt x="512" y="128"/>
                    </a:lnTo>
                    <a:lnTo>
                      <a:pt x="512" y="106"/>
                    </a:lnTo>
                    <a:lnTo>
                      <a:pt x="492" y="106"/>
                    </a:lnTo>
                    <a:close/>
                    <a:moveTo>
                      <a:pt x="460" y="106"/>
                    </a:moveTo>
                    <a:lnTo>
                      <a:pt x="460" y="128"/>
                    </a:lnTo>
                    <a:lnTo>
                      <a:pt x="481" y="128"/>
                    </a:lnTo>
                    <a:lnTo>
                      <a:pt x="481" y="106"/>
                    </a:lnTo>
                    <a:lnTo>
                      <a:pt x="460" y="106"/>
                    </a:lnTo>
                    <a:close/>
                    <a:moveTo>
                      <a:pt x="428" y="106"/>
                    </a:moveTo>
                    <a:lnTo>
                      <a:pt x="428" y="128"/>
                    </a:lnTo>
                    <a:lnTo>
                      <a:pt x="449" y="128"/>
                    </a:lnTo>
                    <a:lnTo>
                      <a:pt x="449" y="106"/>
                    </a:lnTo>
                    <a:lnTo>
                      <a:pt x="428" y="106"/>
                    </a:lnTo>
                    <a:close/>
                    <a:moveTo>
                      <a:pt x="395" y="106"/>
                    </a:moveTo>
                    <a:lnTo>
                      <a:pt x="395" y="128"/>
                    </a:lnTo>
                    <a:lnTo>
                      <a:pt x="417" y="128"/>
                    </a:lnTo>
                    <a:lnTo>
                      <a:pt x="417" y="106"/>
                    </a:lnTo>
                    <a:lnTo>
                      <a:pt x="395" y="106"/>
                    </a:lnTo>
                    <a:close/>
                    <a:moveTo>
                      <a:pt x="364" y="106"/>
                    </a:moveTo>
                    <a:lnTo>
                      <a:pt x="364" y="128"/>
                    </a:lnTo>
                    <a:lnTo>
                      <a:pt x="385" y="128"/>
                    </a:lnTo>
                    <a:lnTo>
                      <a:pt x="385" y="106"/>
                    </a:lnTo>
                    <a:lnTo>
                      <a:pt x="364" y="106"/>
                    </a:lnTo>
                    <a:close/>
                    <a:moveTo>
                      <a:pt x="331" y="106"/>
                    </a:moveTo>
                    <a:lnTo>
                      <a:pt x="331" y="128"/>
                    </a:lnTo>
                    <a:lnTo>
                      <a:pt x="354" y="128"/>
                    </a:lnTo>
                    <a:lnTo>
                      <a:pt x="354" y="106"/>
                    </a:lnTo>
                    <a:lnTo>
                      <a:pt x="331" y="106"/>
                    </a:lnTo>
                    <a:close/>
                    <a:moveTo>
                      <a:pt x="300" y="106"/>
                    </a:moveTo>
                    <a:lnTo>
                      <a:pt x="300" y="128"/>
                    </a:lnTo>
                    <a:lnTo>
                      <a:pt x="321" y="128"/>
                    </a:lnTo>
                    <a:lnTo>
                      <a:pt x="321" y="106"/>
                    </a:lnTo>
                    <a:lnTo>
                      <a:pt x="300" y="106"/>
                    </a:lnTo>
                    <a:close/>
                    <a:moveTo>
                      <a:pt x="214" y="106"/>
                    </a:moveTo>
                    <a:lnTo>
                      <a:pt x="214" y="128"/>
                    </a:lnTo>
                    <a:lnTo>
                      <a:pt x="278" y="128"/>
                    </a:lnTo>
                    <a:lnTo>
                      <a:pt x="278" y="106"/>
                    </a:lnTo>
                    <a:lnTo>
                      <a:pt x="214" y="106"/>
                    </a:lnTo>
                    <a:close/>
                    <a:moveTo>
                      <a:pt x="171" y="85"/>
                    </a:moveTo>
                    <a:lnTo>
                      <a:pt x="171" y="106"/>
                    </a:lnTo>
                    <a:lnTo>
                      <a:pt x="192" y="106"/>
                    </a:lnTo>
                    <a:lnTo>
                      <a:pt x="192" y="85"/>
                    </a:lnTo>
                    <a:lnTo>
                      <a:pt x="171" y="85"/>
                    </a:lnTo>
                    <a:close/>
                    <a:moveTo>
                      <a:pt x="21" y="85"/>
                    </a:moveTo>
                    <a:lnTo>
                      <a:pt x="21" y="106"/>
                    </a:lnTo>
                    <a:lnTo>
                      <a:pt x="128" y="106"/>
                    </a:lnTo>
                    <a:lnTo>
                      <a:pt x="150" y="128"/>
                    </a:lnTo>
                    <a:lnTo>
                      <a:pt x="150" y="106"/>
                    </a:lnTo>
                    <a:lnTo>
                      <a:pt x="128" y="85"/>
                    </a:lnTo>
                    <a:lnTo>
                      <a:pt x="21" y="85"/>
                    </a:lnTo>
                    <a:close/>
                    <a:moveTo>
                      <a:pt x="214" y="65"/>
                    </a:moveTo>
                    <a:lnTo>
                      <a:pt x="214" y="85"/>
                    </a:lnTo>
                    <a:lnTo>
                      <a:pt x="278" y="85"/>
                    </a:lnTo>
                    <a:lnTo>
                      <a:pt x="278" y="65"/>
                    </a:lnTo>
                    <a:lnTo>
                      <a:pt x="214" y="65"/>
                    </a:lnTo>
                    <a:close/>
                    <a:moveTo>
                      <a:pt x="21" y="43"/>
                    </a:moveTo>
                    <a:lnTo>
                      <a:pt x="21" y="63"/>
                    </a:lnTo>
                    <a:lnTo>
                      <a:pt x="128" y="63"/>
                    </a:lnTo>
                    <a:lnTo>
                      <a:pt x="150" y="85"/>
                    </a:lnTo>
                    <a:lnTo>
                      <a:pt x="150" y="63"/>
                    </a:lnTo>
                    <a:lnTo>
                      <a:pt x="128" y="43"/>
                    </a:lnTo>
                    <a:lnTo>
                      <a:pt x="21" y="43"/>
                    </a:lnTo>
                    <a:close/>
                    <a:moveTo>
                      <a:pt x="171" y="43"/>
                    </a:moveTo>
                    <a:lnTo>
                      <a:pt x="171" y="63"/>
                    </a:lnTo>
                    <a:lnTo>
                      <a:pt x="192" y="63"/>
                    </a:lnTo>
                    <a:lnTo>
                      <a:pt x="192" y="43"/>
                    </a:lnTo>
                    <a:lnTo>
                      <a:pt x="171" y="43"/>
                    </a:lnTo>
                    <a:close/>
                    <a:moveTo>
                      <a:pt x="0" y="0"/>
                    </a:moveTo>
                    <a:lnTo>
                      <a:pt x="21" y="0"/>
                    </a:lnTo>
                    <a:lnTo>
                      <a:pt x="21" y="22"/>
                    </a:lnTo>
                    <a:lnTo>
                      <a:pt x="128" y="22"/>
                    </a:lnTo>
                    <a:lnTo>
                      <a:pt x="150" y="43"/>
                    </a:lnTo>
                    <a:lnTo>
                      <a:pt x="150" y="22"/>
                    </a:lnTo>
                    <a:lnTo>
                      <a:pt x="214" y="22"/>
                    </a:lnTo>
                    <a:lnTo>
                      <a:pt x="214" y="43"/>
                    </a:lnTo>
                    <a:lnTo>
                      <a:pt x="288" y="43"/>
                    </a:lnTo>
                    <a:lnTo>
                      <a:pt x="288" y="65"/>
                    </a:lnTo>
                    <a:lnTo>
                      <a:pt x="557" y="65"/>
                    </a:lnTo>
                    <a:lnTo>
                      <a:pt x="557" y="85"/>
                    </a:lnTo>
                    <a:lnTo>
                      <a:pt x="642" y="85"/>
                    </a:lnTo>
                    <a:lnTo>
                      <a:pt x="663" y="106"/>
                    </a:lnTo>
                    <a:lnTo>
                      <a:pt x="706" y="106"/>
                    </a:lnTo>
                    <a:lnTo>
                      <a:pt x="706" y="108"/>
                    </a:lnTo>
                    <a:lnTo>
                      <a:pt x="728" y="128"/>
                    </a:lnTo>
                    <a:lnTo>
                      <a:pt x="2699" y="128"/>
                    </a:lnTo>
                    <a:lnTo>
                      <a:pt x="2699" y="149"/>
                    </a:lnTo>
                    <a:lnTo>
                      <a:pt x="728" y="149"/>
                    </a:lnTo>
                    <a:lnTo>
                      <a:pt x="706" y="128"/>
                    </a:lnTo>
                    <a:lnTo>
                      <a:pt x="663" y="128"/>
                    </a:lnTo>
                    <a:lnTo>
                      <a:pt x="642" y="106"/>
                    </a:lnTo>
                    <a:lnTo>
                      <a:pt x="557" y="106"/>
                    </a:lnTo>
                    <a:lnTo>
                      <a:pt x="557" y="128"/>
                    </a:lnTo>
                    <a:lnTo>
                      <a:pt x="642" y="128"/>
                    </a:lnTo>
                    <a:lnTo>
                      <a:pt x="663" y="149"/>
                    </a:lnTo>
                    <a:lnTo>
                      <a:pt x="192" y="149"/>
                    </a:lnTo>
                    <a:lnTo>
                      <a:pt x="192" y="128"/>
                    </a:lnTo>
                    <a:lnTo>
                      <a:pt x="171" y="128"/>
                    </a:lnTo>
                    <a:lnTo>
                      <a:pt x="171" y="149"/>
                    </a:lnTo>
                    <a:lnTo>
                      <a:pt x="150" y="149"/>
                    </a:lnTo>
                    <a:lnTo>
                      <a:pt x="128" y="128"/>
                    </a:lnTo>
                    <a:lnTo>
                      <a:pt x="21" y="128"/>
                    </a:lnTo>
                    <a:lnTo>
                      <a:pt x="21" y="149"/>
                    </a:lnTo>
                    <a:lnTo>
                      <a:pt x="0" y="14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9" name="Freeform 9"/>
              <p:cNvSpPr>
                <a:spLocks noEditPoints="1"/>
              </p:cNvSpPr>
              <p:nvPr/>
            </p:nvSpPr>
            <p:spPr bwMode="auto">
              <a:xfrm>
                <a:off x="2208036" y="6426827"/>
                <a:ext cx="353107" cy="200763"/>
              </a:xfrm>
              <a:custGeom>
                <a:avLst/>
                <a:gdLst>
                  <a:gd name="T0" fmla="*/ 171 w 299"/>
                  <a:gd name="T1" fmla="*/ 106 h 170"/>
                  <a:gd name="T2" fmla="*/ 171 w 299"/>
                  <a:gd name="T3" fmla="*/ 127 h 170"/>
                  <a:gd name="T4" fmla="*/ 193 w 299"/>
                  <a:gd name="T5" fmla="*/ 127 h 170"/>
                  <a:gd name="T6" fmla="*/ 193 w 299"/>
                  <a:gd name="T7" fmla="*/ 106 h 170"/>
                  <a:gd name="T8" fmla="*/ 171 w 299"/>
                  <a:gd name="T9" fmla="*/ 106 h 170"/>
                  <a:gd name="T10" fmla="*/ 21 w 299"/>
                  <a:gd name="T11" fmla="*/ 86 h 170"/>
                  <a:gd name="T12" fmla="*/ 21 w 299"/>
                  <a:gd name="T13" fmla="*/ 106 h 170"/>
                  <a:gd name="T14" fmla="*/ 128 w 299"/>
                  <a:gd name="T15" fmla="*/ 106 h 170"/>
                  <a:gd name="T16" fmla="*/ 150 w 299"/>
                  <a:gd name="T17" fmla="*/ 127 h 170"/>
                  <a:gd name="T18" fmla="*/ 150 w 299"/>
                  <a:gd name="T19" fmla="*/ 106 h 170"/>
                  <a:gd name="T20" fmla="*/ 128 w 299"/>
                  <a:gd name="T21" fmla="*/ 86 h 170"/>
                  <a:gd name="T22" fmla="*/ 21 w 299"/>
                  <a:gd name="T23" fmla="*/ 86 h 170"/>
                  <a:gd name="T24" fmla="*/ 171 w 299"/>
                  <a:gd name="T25" fmla="*/ 64 h 170"/>
                  <a:gd name="T26" fmla="*/ 171 w 299"/>
                  <a:gd name="T27" fmla="*/ 86 h 170"/>
                  <a:gd name="T28" fmla="*/ 193 w 299"/>
                  <a:gd name="T29" fmla="*/ 86 h 170"/>
                  <a:gd name="T30" fmla="*/ 193 w 299"/>
                  <a:gd name="T31" fmla="*/ 64 h 170"/>
                  <a:gd name="T32" fmla="*/ 171 w 299"/>
                  <a:gd name="T33" fmla="*/ 64 h 170"/>
                  <a:gd name="T34" fmla="*/ 21 w 299"/>
                  <a:gd name="T35" fmla="*/ 43 h 170"/>
                  <a:gd name="T36" fmla="*/ 21 w 299"/>
                  <a:gd name="T37" fmla="*/ 64 h 170"/>
                  <a:gd name="T38" fmla="*/ 128 w 299"/>
                  <a:gd name="T39" fmla="*/ 64 h 170"/>
                  <a:gd name="T40" fmla="*/ 150 w 299"/>
                  <a:gd name="T41" fmla="*/ 84 h 170"/>
                  <a:gd name="T42" fmla="*/ 150 w 299"/>
                  <a:gd name="T43" fmla="*/ 64 h 170"/>
                  <a:gd name="T44" fmla="*/ 128 w 299"/>
                  <a:gd name="T45" fmla="*/ 43 h 170"/>
                  <a:gd name="T46" fmla="*/ 21 w 299"/>
                  <a:gd name="T47" fmla="*/ 43 h 170"/>
                  <a:gd name="T48" fmla="*/ 0 w 299"/>
                  <a:gd name="T49" fmla="*/ 0 h 170"/>
                  <a:gd name="T50" fmla="*/ 21 w 299"/>
                  <a:gd name="T51" fmla="*/ 0 h 170"/>
                  <a:gd name="T52" fmla="*/ 21 w 299"/>
                  <a:gd name="T53" fmla="*/ 21 h 170"/>
                  <a:gd name="T54" fmla="*/ 128 w 299"/>
                  <a:gd name="T55" fmla="*/ 21 h 170"/>
                  <a:gd name="T56" fmla="*/ 150 w 299"/>
                  <a:gd name="T57" fmla="*/ 43 h 170"/>
                  <a:gd name="T58" fmla="*/ 150 w 299"/>
                  <a:gd name="T59" fmla="*/ 21 h 170"/>
                  <a:gd name="T60" fmla="*/ 214 w 299"/>
                  <a:gd name="T61" fmla="*/ 21 h 170"/>
                  <a:gd name="T62" fmla="*/ 214 w 299"/>
                  <a:gd name="T63" fmla="*/ 43 h 170"/>
                  <a:gd name="T64" fmla="*/ 299 w 299"/>
                  <a:gd name="T65" fmla="*/ 43 h 170"/>
                  <a:gd name="T66" fmla="*/ 299 w 299"/>
                  <a:gd name="T67" fmla="*/ 64 h 170"/>
                  <a:gd name="T68" fmla="*/ 214 w 299"/>
                  <a:gd name="T69" fmla="*/ 64 h 170"/>
                  <a:gd name="T70" fmla="*/ 214 w 299"/>
                  <a:gd name="T71" fmla="*/ 84 h 170"/>
                  <a:gd name="T72" fmla="*/ 299 w 299"/>
                  <a:gd name="T73" fmla="*/ 84 h 170"/>
                  <a:gd name="T74" fmla="*/ 299 w 299"/>
                  <a:gd name="T75" fmla="*/ 106 h 170"/>
                  <a:gd name="T76" fmla="*/ 214 w 299"/>
                  <a:gd name="T77" fmla="*/ 106 h 170"/>
                  <a:gd name="T78" fmla="*/ 214 w 299"/>
                  <a:gd name="T79" fmla="*/ 127 h 170"/>
                  <a:gd name="T80" fmla="*/ 299 w 299"/>
                  <a:gd name="T81" fmla="*/ 127 h 170"/>
                  <a:gd name="T82" fmla="*/ 299 w 299"/>
                  <a:gd name="T83" fmla="*/ 149 h 170"/>
                  <a:gd name="T84" fmla="*/ 214 w 299"/>
                  <a:gd name="T85" fmla="*/ 149 h 170"/>
                  <a:gd name="T86" fmla="*/ 214 w 299"/>
                  <a:gd name="T87" fmla="*/ 170 h 170"/>
                  <a:gd name="T88" fmla="*/ 193 w 299"/>
                  <a:gd name="T89" fmla="*/ 170 h 170"/>
                  <a:gd name="T90" fmla="*/ 193 w 299"/>
                  <a:gd name="T91" fmla="*/ 149 h 170"/>
                  <a:gd name="T92" fmla="*/ 171 w 299"/>
                  <a:gd name="T93" fmla="*/ 149 h 170"/>
                  <a:gd name="T94" fmla="*/ 171 w 299"/>
                  <a:gd name="T95" fmla="*/ 170 h 170"/>
                  <a:gd name="T96" fmla="*/ 150 w 299"/>
                  <a:gd name="T97" fmla="*/ 170 h 170"/>
                  <a:gd name="T98" fmla="*/ 150 w 299"/>
                  <a:gd name="T99" fmla="*/ 149 h 170"/>
                  <a:gd name="T100" fmla="*/ 128 w 299"/>
                  <a:gd name="T101" fmla="*/ 127 h 170"/>
                  <a:gd name="T102" fmla="*/ 21 w 299"/>
                  <a:gd name="T103" fmla="*/ 127 h 170"/>
                  <a:gd name="T104" fmla="*/ 21 w 299"/>
                  <a:gd name="T105" fmla="*/ 149 h 170"/>
                  <a:gd name="T106" fmla="*/ 128 w 299"/>
                  <a:gd name="T107" fmla="*/ 149 h 170"/>
                  <a:gd name="T108" fmla="*/ 150 w 299"/>
                  <a:gd name="T109" fmla="*/ 170 h 170"/>
                  <a:gd name="T110" fmla="*/ 0 w 299"/>
                  <a:gd name="T111" fmla="*/ 170 h 170"/>
                  <a:gd name="T112" fmla="*/ 0 w 299"/>
                  <a:gd name="T113" fmla="*/ 0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299" h="170">
                    <a:moveTo>
                      <a:pt x="171" y="106"/>
                    </a:moveTo>
                    <a:lnTo>
                      <a:pt x="171" y="127"/>
                    </a:lnTo>
                    <a:lnTo>
                      <a:pt x="193" y="127"/>
                    </a:lnTo>
                    <a:lnTo>
                      <a:pt x="193" y="106"/>
                    </a:lnTo>
                    <a:lnTo>
                      <a:pt x="171" y="106"/>
                    </a:lnTo>
                    <a:close/>
                    <a:moveTo>
                      <a:pt x="21" y="86"/>
                    </a:moveTo>
                    <a:lnTo>
                      <a:pt x="21" y="106"/>
                    </a:lnTo>
                    <a:lnTo>
                      <a:pt x="128" y="106"/>
                    </a:lnTo>
                    <a:lnTo>
                      <a:pt x="150" y="127"/>
                    </a:lnTo>
                    <a:lnTo>
                      <a:pt x="150" y="106"/>
                    </a:lnTo>
                    <a:lnTo>
                      <a:pt x="128" y="86"/>
                    </a:lnTo>
                    <a:lnTo>
                      <a:pt x="21" y="86"/>
                    </a:lnTo>
                    <a:close/>
                    <a:moveTo>
                      <a:pt x="171" y="64"/>
                    </a:moveTo>
                    <a:lnTo>
                      <a:pt x="171" y="86"/>
                    </a:lnTo>
                    <a:lnTo>
                      <a:pt x="193" y="86"/>
                    </a:lnTo>
                    <a:lnTo>
                      <a:pt x="193" y="64"/>
                    </a:lnTo>
                    <a:lnTo>
                      <a:pt x="171" y="64"/>
                    </a:lnTo>
                    <a:close/>
                    <a:moveTo>
                      <a:pt x="21" y="43"/>
                    </a:moveTo>
                    <a:lnTo>
                      <a:pt x="21" y="64"/>
                    </a:lnTo>
                    <a:lnTo>
                      <a:pt x="128" y="64"/>
                    </a:lnTo>
                    <a:lnTo>
                      <a:pt x="150" y="84"/>
                    </a:lnTo>
                    <a:lnTo>
                      <a:pt x="150" y="64"/>
                    </a:lnTo>
                    <a:lnTo>
                      <a:pt x="128" y="43"/>
                    </a:lnTo>
                    <a:lnTo>
                      <a:pt x="21" y="43"/>
                    </a:lnTo>
                    <a:close/>
                    <a:moveTo>
                      <a:pt x="0" y="0"/>
                    </a:moveTo>
                    <a:lnTo>
                      <a:pt x="21" y="0"/>
                    </a:lnTo>
                    <a:lnTo>
                      <a:pt x="21" y="21"/>
                    </a:lnTo>
                    <a:lnTo>
                      <a:pt x="128" y="21"/>
                    </a:lnTo>
                    <a:lnTo>
                      <a:pt x="150" y="43"/>
                    </a:lnTo>
                    <a:lnTo>
                      <a:pt x="150" y="21"/>
                    </a:lnTo>
                    <a:lnTo>
                      <a:pt x="214" y="21"/>
                    </a:lnTo>
                    <a:lnTo>
                      <a:pt x="214" y="43"/>
                    </a:lnTo>
                    <a:lnTo>
                      <a:pt x="299" y="43"/>
                    </a:lnTo>
                    <a:lnTo>
                      <a:pt x="299" y="64"/>
                    </a:lnTo>
                    <a:lnTo>
                      <a:pt x="214" y="64"/>
                    </a:lnTo>
                    <a:lnTo>
                      <a:pt x="214" y="84"/>
                    </a:lnTo>
                    <a:lnTo>
                      <a:pt x="299" y="84"/>
                    </a:lnTo>
                    <a:lnTo>
                      <a:pt x="299" y="106"/>
                    </a:lnTo>
                    <a:lnTo>
                      <a:pt x="214" y="106"/>
                    </a:lnTo>
                    <a:lnTo>
                      <a:pt x="214" y="127"/>
                    </a:lnTo>
                    <a:lnTo>
                      <a:pt x="299" y="127"/>
                    </a:lnTo>
                    <a:lnTo>
                      <a:pt x="299" y="149"/>
                    </a:lnTo>
                    <a:lnTo>
                      <a:pt x="214" y="149"/>
                    </a:lnTo>
                    <a:lnTo>
                      <a:pt x="214" y="170"/>
                    </a:lnTo>
                    <a:lnTo>
                      <a:pt x="193" y="170"/>
                    </a:lnTo>
                    <a:lnTo>
                      <a:pt x="193" y="149"/>
                    </a:lnTo>
                    <a:lnTo>
                      <a:pt x="171" y="149"/>
                    </a:lnTo>
                    <a:lnTo>
                      <a:pt x="171" y="170"/>
                    </a:lnTo>
                    <a:lnTo>
                      <a:pt x="150" y="170"/>
                    </a:lnTo>
                    <a:lnTo>
                      <a:pt x="150" y="149"/>
                    </a:lnTo>
                    <a:lnTo>
                      <a:pt x="128" y="127"/>
                    </a:lnTo>
                    <a:lnTo>
                      <a:pt x="21" y="127"/>
                    </a:lnTo>
                    <a:lnTo>
                      <a:pt x="21" y="149"/>
                    </a:lnTo>
                    <a:lnTo>
                      <a:pt x="128" y="149"/>
                    </a:lnTo>
                    <a:lnTo>
                      <a:pt x="150" y="170"/>
                    </a:lnTo>
                    <a:lnTo>
                      <a:pt x="0" y="17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0" name="Freeform 10"/>
              <p:cNvSpPr>
                <a:spLocks noEditPoints="1"/>
              </p:cNvSpPr>
              <p:nvPr/>
            </p:nvSpPr>
            <p:spPr bwMode="auto">
              <a:xfrm>
                <a:off x="1538433" y="6502408"/>
                <a:ext cx="655432" cy="125181"/>
              </a:xfrm>
              <a:custGeom>
                <a:avLst/>
                <a:gdLst>
                  <a:gd name="T0" fmla="*/ 545 w 555"/>
                  <a:gd name="T1" fmla="*/ 96 h 106"/>
                  <a:gd name="T2" fmla="*/ 491 w 555"/>
                  <a:gd name="T3" fmla="*/ 63 h 106"/>
                  <a:gd name="T4" fmla="*/ 514 w 555"/>
                  <a:gd name="T5" fmla="*/ 63 h 106"/>
                  <a:gd name="T6" fmla="*/ 460 w 555"/>
                  <a:gd name="T7" fmla="*/ 96 h 106"/>
                  <a:gd name="T8" fmla="*/ 460 w 555"/>
                  <a:gd name="T9" fmla="*/ 63 h 106"/>
                  <a:gd name="T10" fmla="*/ 450 w 555"/>
                  <a:gd name="T11" fmla="*/ 96 h 106"/>
                  <a:gd name="T12" fmla="*/ 396 w 555"/>
                  <a:gd name="T13" fmla="*/ 63 h 106"/>
                  <a:gd name="T14" fmla="*/ 417 w 555"/>
                  <a:gd name="T15" fmla="*/ 63 h 106"/>
                  <a:gd name="T16" fmla="*/ 364 w 555"/>
                  <a:gd name="T17" fmla="*/ 96 h 106"/>
                  <a:gd name="T18" fmla="*/ 364 w 555"/>
                  <a:gd name="T19" fmla="*/ 63 h 106"/>
                  <a:gd name="T20" fmla="*/ 353 w 555"/>
                  <a:gd name="T21" fmla="*/ 96 h 106"/>
                  <a:gd name="T22" fmla="*/ 300 w 555"/>
                  <a:gd name="T23" fmla="*/ 63 h 106"/>
                  <a:gd name="T24" fmla="*/ 321 w 555"/>
                  <a:gd name="T25" fmla="*/ 63 h 106"/>
                  <a:gd name="T26" fmla="*/ 267 w 555"/>
                  <a:gd name="T27" fmla="*/ 96 h 106"/>
                  <a:gd name="T28" fmla="*/ 267 w 555"/>
                  <a:gd name="T29" fmla="*/ 63 h 106"/>
                  <a:gd name="T30" fmla="*/ 257 w 555"/>
                  <a:gd name="T31" fmla="*/ 96 h 106"/>
                  <a:gd name="T32" fmla="*/ 203 w 555"/>
                  <a:gd name="T33" fmla="*/ 63 h 106"/>
                  <a:gd name="T34" fmla="*/ 224 w 555"/>
                  <a:gd name="T35" fmla="*/ 63 h 106"/>
                  <a:gd name="T36" fmla="*/ 171 w 555"/>
                  <a:gd name="T37" fmla="*/ 96 h 106"/>
                  <a:gd name="T38" fmla="*/ 171 w 555"/>
                  <a:gd name="T39" fmla="*/ 63 h 106"/>
                  <a:gd name="T40" fmla="*/ 160 w 555"/>
                  <a:gd name="T41" fmla="*/ 96 h 106"/>
                  <a:gd name="T42" fmla="*/ 107 w 555"/>
                  <a:gd name="T43" fmla="*/ 63 h 106"/>
                  <a:gd name="T44" fmla="*/ 127 w 555"/>
                  <a:gd name="T45" fmla="*/ 63 h 106"/>
                  <a:gd name="T46" fmla="*/ 74 w 555"/>
                  <a:gd name="T47" fmla="*/ 96 h 106"/>
                  <a:gd name="T48" fmla="*/ 74 w 555"/>
                  <a:gd name="T49" fmla="*/ 63 h 106"/>
                  <a:gd name="T50" fmla="*/ 64 w 555"/>
                  <a:gd name="T51" fmla="*/ 96 h 106"/>
                  <a:gd name="T52" fmla="*/ 10 w 555"/>
                  <a:gd name="T53" fmla="*/ 63 h 106"/>
                  <a:gd name="T54" fmla="*/ 32 w 555"/>
                  <a:gd name="T55" fmla="*/ 63 h 106"/>
                  <a:gd name="T56" fmla="*/ 524 w 555"/>
                  <a:gd name="T57" fmla="*/ 53 h 106"/>
                  <a:gd name="T58" fmla="*/ 524 w 555"/>
                  <a:gd name="T59" fmla="*/ 22 h 106"/>
                  <a:gd name="T60" fmla="*/ 514 w 555"/>
                  <a:gd name="T61" fmla="*/ 53 h 106"/>
                  <a:gd name="T62" fmla="*/ 460 w 555"/>
                  <a:gd name="T63" fmla="*/ 22 h 106"/>
                  <a:gd name="T64" fmla="*/ 481 w 555"/>
                  <a:gd name="T65" fmla="*/ 22 h 106"/>
                  <a:gd name="T66" fmla="*/ 427 w 555"/>
                  <a:gd name="T67" fmla="*/ 53 h 106"/>
                  <a:gd name="T68" fmla="*/ 427 w 555"/>
                  <a:gd name="T69" fmla="*/ 22 h 106"/>
                  <a:gd name="T70" fmla="*/ 417 w 555"/>
                  <a:gd name="T71" fmla="*/ 53 h 106"/>
                  <a:gd name="T72" fmla="*/ 364 w 555"/>
                  <a:gd name="T73" fmla="*/ 22 h 106"/>
                  <a:gd name="T74" fmla="*/ 384 w 555"/>
                  <a:gd name="T75" fmla="*/ 22 h 106"/>
                  <a:gd name="T76" fmla="*/ 331 w 555"/>
                  <a:gd name="T77" fmla="*/ 53 h 106"/>
                  <a:gd name="T78" fmla="*/ 331 w 555"/>
                  <a:gd name="T79" fmla="*/ 22 h 106"/>
                  <a:gd name="T80" fmla="*/ 321 w 555"/>
                  <a:gd name="T81" fmla="*/ 53 h 106"/>
                  <a:gd name="T82" fmla="*/ 267 w 555"/>
                  <a:gd name="T83" fmla="*/ 22 h 106"/>
                  <a:gd name="T84" fmla="*/ 289 w 555"/>
                  <a:gd name="T85" fmla="*/ 22 h 106"/>
                  <a:gd name="T86" fmla="*/ 236 w 555"/>
                  <a:gd name="T87" fmla="*/ 53 h 106"/>
                  <a:gd name="T88" fmla="*/ 236 w 555"/>
                  <a:gd name="T89" fmla="*/ 22 h 106"/>
                  <a:gd name="T90" fmla="*/ 224 w 555"/>
                  <a:gd name="T91" fmla="*/ 53 h 106"/>
                  <a:gd name="T92" fmla="*/ 171 w 555"/>
                  <a:gd name="T93" fmla="*/ 22 h 106"/>
                  <a:gd name="T94" fmla="*/ 193 w 555"/>
                  <a:gd name="T95" fmla="*/ 22 h 106"/>
                  <a:gd name="T96" fmla="*/ 139 w 555"/>
                  <a:gd name="T97" fmla="*/ 53 h 106"/>
                  <a:gd name="T98" fmla="*/ 139 w 555"/>
                  <a:gd name="T99" fmla="*/ 22 h 106"/>
                  <a:gd name="T100" fmla="*/ 127 w 555"/>
                  <a:gd name="T101" fmla="*/ 53 h 106"/>
                  <a:gd name="T102" fmla="*/ 74 w 555"/>
                  <a:gd name="T103" fmla="*/ 22 h 106"/>
                  <a:gd name="T104" fmla="*/ 96 w 555"/>
                  <a:gd name="T105" fmla="*/ 22 h 106"/>
                  <a:gd name="T106" fmla="*/ 43 w 555"/>
                  <a:gd name="T107" fmla="*/ 53 h 106"/>
                  <a:gd name="T108" fmla="*/ 43 w 555"/>
                  <a:gd name="T109" fmla="*/ 22 h 106"/>
                  <a:gd name="T110" fmla="*/ 32 w 555"/>
                  <a:gd name="T111" fmla="*/ 53 h 106"/>
                  <a:gd name="T112" fmla="*/ 0 w 555"/>
                  <a:gd name="T113" fmla="*/ 0 h 106"/>
                  <a:gd name="T114" fmla="*/ 0 w 555"/>
                  <a:gd name="T115" fmla="*/ 106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555" h="106">
                    <a:moveTo>
                      <a:pt x="524" y="63"/>
                    </a:moveTo>
                    <a:lnTo>
                      <a:pt x="524" y="96"/>
                    </a:lnTo>
                    <a:lnTo>
                      <a:pt x="545" y="96"/>
                    </a:lnTo>
                    <a:lnTo>
                      <a:pt x="545" y="63"/>
                    </a:lnTo>
                    <a:lnTo>
                      <a:pt x="524" y="63"/>
                    </a:lnTo>
                    <a:close/>
                    <a:moveTo>
                      <a:pt x="491" y="63"/>
                    </a:moveTo>
                    <a:lnTo>
                      <a:pt x="491" y="96"/>
                    </a:lnTo>
                    <a:lnTo>
                      <a:pt x="514" y="96"/>
                    </a:lnTo>
                    <a:lnTo>
                      <a:pt x="514" y="63"/>
                    </a:lnTo>
                    <a:lnTo>
                      <a:pt x="491" y="63"/>
                    </a:lnTo>
                    <a:close/>
                    <a:moveTo>
                      <a:pt x="460" y="63"/>
                    </a:moveTo>
                    <a:lnTo>
                      <a:pt x="460" y="96"/>
                    </a:lnTo>
                    <a:lnTo>
                      <a:pt x="481" y="96"/>
                    </a:lnTo>
                    <a:lnTo>
                      <a:pt x="481" y="63"/>
                    </a:lnTo>
                    <a:lnTo>
                      <a:pt x="460" y="63"/>
                    </a:lnTo>
                    <a:close/>
                    <a:moveTo>
                      <a:pt x="427" y="63"/>
                    </a:moveTo>
                    <a:lnTo>
                      <a:pt x="427" y="96"/>
                    </a:lnTo>
                    <a:lnTo>
                      <a:pt x="450" y="96"/>
                    </a:lnTo>
                    <a:lnTo>
                      <a:pt x="450" y="63"/>
                    </a:lnTo>
                    <a:lnTo>
                      <a:pt x="427" y="63"/>
                    </a:lnTo>
                    <a:close/>
                    <a:moveTo>
                      <a:pt x="396" y="63"/>
                    </a:moveTo>
                    <a:lnTo>
                      <a:pt x="396" y="96"/>
                    </a:lnTo>
                    <a:lnTo>
                      <a:pt x="417" y="96"/>
                    </a:lnTo>
                    <a:lnTo>
                      <a:pt x="417" y="63"/>
                    </a:lnTo>
                    <a:lnTo>
                      <a:pt x="396" y="63"/>
                    </a:lnTo>
                    <a:close/>
                    <a:moveTo>
                      <a:pt x="364" y="63"/>
                    </a:moveTo>
                    <a:lnTo>
                      <a:pt x="364" y="96"/>
                    </a:lnTo>
                    <a:lnTo>
                      <a:pt x="384" y="96"/>
                    </a:lnTo>
                    <a:lnTo>
                      <a:pt x="384" y="63"/>
                    </a:lnTo>
                    <a:lnTo>
                      <a:pt x="364" y="63"/>
                    </a:lnTo>
                    <a:close/>
                    <a:moveTo>
                      <a:pt x="331" y="63"/>
                    </a:moveTo>
                    <a:lnTo>
                      <a:pt x="331" y="96"/>
                    </a:lnTo>
                    <a:lnTo>
                      <a:pt x="353" y="96"/>
                    </a:lnTo>
                    <a:lnTo>
                      <a:pt x="353" y="63"/>
                    </a:lnTo>
                    <a:lnTo>
                      <a:pt x="331" y="63"/>
                    </a:lnTo>
                    <a:close/>
                    <a:moveTo>
                      <a:pt x="300" y="63"/>
                    </a:moveTo>
                    <a:lnTo>
                      <a:pt x="300" y="96"/>
                    </a:lnTo>
                    <a:lnTo>
                      <a:pt x="321" y="96"/>
                    </a:lnTo>
                    <a:lnTo>
                      <a:pt x="321" y="63"/>
                    </a:lnTo>
                    <a:lnTo>
                      <a:pt x="300" y="63"/>
                    </a:lnTo>
                    <a:close/>
                    <a:moveTo>
                      <a:pt x="267" y="63"/>
                    </a:moveTo>
                    <a:lnTo>
                      <a:pt x="267" y="96"/>
                    </a:lnTo>
                    <a:lnTo>
                      <a:pt x="289" y="96"/>
                    </a:lnTo>
                    <a:lnTo>
                      <a:pt x="289" y="63"/>
                    </a:lnTo>
                    <a:lnTo>
                      <a:pt x="267" y="63"/>
                    </a:lnTo>
                    <a:close/>
                    <a:moveTo>
                      <a:pt x="236" y="63"/>
                    </a:moveTo>
                    <a:lnTo>
                      <a:pt x="236" y="96"/>
                    </a:lnTo>
                    <a:lnTo>
                      <a:pt x="257" y="96"/>
                    </a:lnTo>
                    <a:lnTo>
                      <a:pt x="257" y="63"/>
                    </a:lnTo>
                    <a:lnTo>
                      <a:pt x="236" y="63"/>
                    </a:lnTo>
                    <a:close/>
                    <a:moveTo>
                      <a:pt x="203" y="63"/>
                    </a:moveTo>
                    <a:lnTo>
                      <a:pt x="203" y="96"/>
                    </a:lnTo>
                    <a:lnTo>
                      <a:pt x="224" y="96"/>
                    </a:lnTo>
                    <a:lnTo>
                      <a:pt x="224" y="63"/>
                    </a:lnTo>
                    <a:lnTo>
                      <a:pt x="203" y="63"/>
                    </a:lnTo>
                    <a:close/>
                    <a:moveTo>
                      <a:pt x="171" y="63"/>
                    </a:moveTo>
                    <a:lnTo>
                      <a:pt x="171" y="96"/>
                    </a:lnTo>
                    <a:lnTo>
                      <a:pt x="193" y="96"/>
                    </a:lnTo>
                    <a:lnTo>
                      <a:pt x="193" y="63"/>
                    </a:lnTo>
                    <a:lnTo>
                      <a:pt x="171" y="63"/>
                    </a:lnTo>
                    <a:close/>
                    <a:moveTo>
                      <a:pt x="139" y="63"/>
                    </a:moveTo>
                    <a:lnTo>
                      <a:pt x="139" y="96"/>
                    </a:lnTo>
                    <a:lnTo>
                      <a:pt x="160" y="96"/>
                    </a:lnTo>
                    <a:lnTo>
                      <a:pt x="160" y="63"/>
                    </a:lnTo>
                    <a:lnTo>
                      <a:pt x="139" y="63"/>
                    </a:lnTo>
                    <a:close/>
                    <a:moveTo>
                      <a:pt x="107" y="63"/>
                    </a:moveTo>
                    <a:lnTo>
                      <a:pt x="107" y="96"/>
                    </a:lnTo>
                    <a:lnTo>
                      <a:pt x="127" y="96"/>
                    </a:lnTo>
                    <a:lnTo>
                      <a:pt x="127" y="63"/>
                    </a:lnTo>
                    <a:lnTo>
                      <a:pt x="107" y="63"/>
                    </a:lnTo>
                    <a:close/>
                    <a:moveTo>
                      <a:pt x="74" y="63"/>
                    </a:moveTo>
                    <a:lnTo>
                      <a:pt x="74" y="96"/>
                    </a:lnTo>
                    <a:lnTo>
                      <a:pt x="96" y="96"/>
                    </a:lnTo>
                    <a:lnTo>
                      <a:pt x="96" y="63"/>
                    </a:lnTo>
                    <a:lnTo>
                      <a:pt x="74" y="63"/>
                    </a:lnTo>
                    <a:close/>
                    <a:moveTo>
                      <a:pt x="43" y="63"/>
                    </a:moveTo>
                    <a:lnTo>
                      <a:pt x="43" y="96"/>
                    </a:lnTo>
                    <a:lnTo>
                      <a:pt x="64" y="96"/>
                    </a:lnTo>
                    <a:lnTo>
                      <a:pt x="64" y="63"/>
                    </a:lnTo>
                    <a:lnTo>
                      <a:pt x="43" y="63"/>
                    </a:lnTo>
                    <a:close/>
                    <a:moveTo>
                      <a:pt x="10" y="63"/>
                    </a:moveTo>
                    <a:lnTo>
                      <a:pt x="10" y="96"/>
                    </a:lnTo>
                    <a:lnTo>
                      <a:pt x="32" y="96"/>
                    </a:lnTo>
                    <a:lnTo>
                      <a:pt x="32" y="63"/>
                    </a:lnTo>
                    <a:lnTo>
                      <a:pt x="10" y="63"/>
                    </a:lnTo>
                    <a:close/>
                    <a:moveTo>
                      <a:pt x="524" y="22"/>
                    </a:moveTo>
                    <a:lnTo>
                      <a:pt x="524" y="53"/>
                    </a:lnTo>
                    <a:lnTo>
                      <a:pt x="545" y="53"/>
                    </a:lnTo>
                    <a:lnTo>
                      <a:pt x="545" y="22"/>
                    </a:lnTo>
                    <a:lnTo>
                      <a:pt x="524" y="22"/>
                    </a:lnTo>
                    <a:close/>
                    <a:moveTo>
                      <a:pt x="491" y="22"/>
                    </a:moveTo>
                    <a:lnTo>
                      <a:pt x="491" y="53"/>
                    </a:lnTo>
                    <a:lnTo>
                      <a:pt x="514" y="53"/>
                    </a:lnTo>
                    <a:lnTo>
                      <a:pt x="514" y="22"/>
                    </a:lnTo>
                    <a:lnTo>
                      <a:pt x="491" y="22"/>
                    </a:lnTo>
                    <a:close/>
                    <a:moveTo>
                      <a:pt x="460" y="22"/>
                    </a:moveTo>
                    <a:lnTo>
                      <a:pt x="460" y="53"/>
                    </a:lnTo>
                    <a:lnTo>
                      <a:pt x="481" y="53"/>
                    </a:lnTo>
                    <a:lnTo>
                      <a:pt x="481" y="22"/>
                    </a:lnTo>
                    <a:lnTo>
                      <a:pt x="460" y="22"/>
                    </a:lnTo>
                    <a:close/>
                    <a:moveTo>
                      <a:pt x="427" y="22"/>
                    </a:moveTo>
                    <a:lnTo>
                      <a:pt x="427" y="53"/>
                    </a:lnTo>
                    <a:lnTo>
                      <a:pt x="450" y="53"/>
                    </a:lnTo>
                    <a:lnTo>
                      <a:pt x="450" y="22"/>
                    </a:lnTo>
                    <a:lnTo>
                      <a:pt x="427" y="22"/>
                    </a:lnTo>
                    <a:close/>
                    <a:moveTo>
                      <a:pt x="396" y="22"/>
                    </a:moveTo>
                    <a:lnTo>
                      <a:pt x="396" y="53"/>
                    </a:lnTo>
                    <a:lnTo>
                      <a:pt x="417" y="53"/>
                    </a:lnTo>
                    <a:lnTo>
                      <a:pt x="417" y="22"/>
                    </a:lnTo>
                    <a:lnTo>
                      <a:pt x="396" y="22"/>
                    </a:lnTo>
                    <a:close/>
                    <a:moveTo>
                      <a:pt x="364" y="22"/>
                    </a:moveTo>
                    <a:lnTo>
                      <a:pt x="364" y="53"/>
                    </a:lnTo>
                    <a:lnTo>
                      <a:pt x="384" y="53"/>
                    </a:lnTo>
                    <a:lnTo>
                      <a:pt x="384" y="22"/>
                    </a:lnTo>
                    <a:lnTo>
                      <a:pt x="364" y="22"/>
                    </a:lnTo>
                    <a:close/>
                    <a:moveTo>
                      <a:pt x="331" y="22"/>
                    </a:moveTo>
                    <a:lnTo>
                      <a:pt x="331" y="53"/>
                    </a:lnTo>
                    <a:lnTo>
                      <a:pt x="353" y="53"/>
                    </a:lnTo>
                    <a:lnTo>
                      <a:pt x="353" y="22"/>
                    </a:lnTo>
                    <a:lnTo>
                      <a:pt x="331" y="22"/>
                    </a:lnTo>
                    <a:close/>
                    <a:moveTo>
                      <a:pt x="300" y="22"/>
                    </a:moveTo>
                    <a:lnTo>
                      <a:pt x="300" y="53"/>
                    </a:lnTo>
                    <a:lnTo>
                      <a:pt x="321" y="53"/>
                    </a:lnTo>
                    <a:lnTo>
                      <a:pt x="321" y="22"/>
                    </a:lnTo>
                    <a:lnTo>
                      <a:pt x="300" y="22"/>
                    </a:lnTo>
                    <a:close/>
                    <a:moveTo>
                      <a:pt x="267" y="22"/>
                    </a:moveTo>
                    <a:lnTo>
                      <a:pt x="267" y="53"/>
                    </a:lnTo>
                    <a:lnTo>
                      <a:pt x="289" y="53"/>
                    </a:lnTo>
                    <a:lnTo>
                      <a:pt x="289" y="22"/>
                    </a:lnTo>
                    <a:lnTo>
                      <a:pt x="267" y="22"/>
                    </a:lnTo>
                    <a:close/>
                    <a:moveTo>
                      <a:pt x="236" y="22"/>
                    </a:moveTo>
                    <a:lnTo>
                      <a:pt x="236" y="53"/>
                    </a:lnTo>
                    <a:lnTo>
                      <a:pt x="257" y="53"/>
                    </a:lnTo>
                    <a:lnTo>
                      <a:pt x="257" y="22"/>
                    </a:lnTo>
                    <a:lnTo>
                      <a:pt x="236" y="22"/>
                    </a:lnTo>
                    <a:close/>
                    <a:moveTo>
                      <a:pt x="203" y="22"/>
                    </a:moveTo>
                    <a:lnTo>
                      <a:pt x="203" y="53"/>
                    </a:lnTo>
                    <a:lnTo>
                      <a:pt x="224" y="53"/>
                    </a:lnTo>
                    <a:lnTo>
                      <a:pt x="224" y="22"/>
                    </a:lnTo>
                    <a:lnTo>
                      <a:pt x="203" y="22"/>
                    </a:lnTo>
                    <a:close/>
                    <a:moveTo>
                      <a:pt x="171" y="22"/>
                    </a:moveTo>
                    <a:lnTo>
                      <a:pt x="171" y="53"/>
                    </a:lnTo>
                    <a:lnTo>
                      <a:pt x="193" y="53"/>
                    </a:lnTo>
                    <a:lnTo>
                      <a:pt x="193" y="22"/>
                    </a:lnTo>
                    <a:lnTo>
                      <a:pt x="171" y="22"/>
                    </a:lnTo>
                    <a:close/>
                    <a:moveTo>
                      <a:pt x="139" y="22"/>
                    </a:moveTo>
                    <a:lnTo>
                      <a:pt x="139" y="53"/>
                    </a:lnTo>
                    <a:lnTo>
                      <a:pt x="160" y="53"/>
                    </a:lnTo>
                    <a:lnTo>
                      <a:pt x="160" y="22"/>
                    </a:lnTo>
                    <a:lnTo>
                      <a:pt x="139" y="22"/>
                    </a:lnTo>
                    <a:close/>
                    <a:moveTo>
                      <a:pt x="107" y="22"/>
                    </a:moveTo>
                    <a:lnTo>
                      <a:pt x="107" y="53"/>
                    </a:lnTo>
                    <a:lnTo>
                      <a:pt x="127" y="53"/>
                    </a:lnTo>
                    <a:lnTo>
                      <a:pt x="127" y="22"/>
                    </a:lnTo>
                    <a:lnTo>
                      <a:pt x="107" y="22"/>
                    </a:lnTo>
                    <a:close/>
                    <a:moveTo>
                      <a:pt x="74" y="22"/>
                    </a:moveTo>
                    <a:lnTo>
                      <a:pt x="74" y="53"/>
                    </a:lnTo>
                    <a:lnTo>
                      <a:pt x="96" y="53"/>
                    </a:lnTo>
                    <a:lnTo>
                      <a:pt x="96" y="22"/>
                    </a:lnTo>
                    <a:lnTo>
                      <a:pt x="74" y="22"/>
                    </a:lnTo>
                    <a:close/>
                    <a:moveTo>
                      <a:pt x="43" y="22"/>
                    </a:moveTo>
                    <a:lnTo>
                      <a:pt x="43" y="53"/>
                    </a:lnTo>
                    <a:lnTo>
                      <a:pt x="64" y="53"/>
                    </a:lnTo>
                    <a:lnTo>
                      <a:pt x="64" y="22"/>
                    </a:lnTo>
                    <a:lnTo>
                      <a:pt x="43" y="22"/>
                    </a:lnTo>
                    <a:close/>
                    <a:moveTo>
                      <a:pt x="10" y="22"/>
                    </a:moveTo>
                    <a:lnTo>
                      <a:pt x="10" y="53"/>
                    </a:lnTo>
                    <a:lnTo>
                      <a:pt x="32" y="53"/>
                    </a:lnTo>
                    <a:lnTo>
                      <a:pt x="32" y="22"/>
                    </a:lnTo>
                    <a:lnTo>
                      <a:pt x="10" y="22"/>
                    </a:lnTo>
                    <a:close/>
                    <a:moveTo>
                      <a:pt x="0" y="0"/>
                    </a:moveTo>
                    <a:lnTo>
                      <a:pt x="555" y="0"/>
                    </a:lnTo>
                    <a:lnTo>
                      <a:pt x="555" y="106"/>
                    </a:lnTo>
                    <a:lnTo>
                      <a:pt x="0" y="10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1" name="Freeform 11"/>
              <p:cNvSpPr>
                <a:spLocks noEditPoints="1"/>
              </p:cNvSpPr>
              <p:nvPr/>
            </p:nvSpPr>
            <p:spPr bwMode="auto">
              <a:xfrm>
                <a:off x="994011" y="6402027"/>
                <a:ext cx="531431" cy="225563"/>
              </a:xfrm>
              <a:custGeom>
                <a:avLst/>
                <a:gdLst>
                  <a:gd name="T0" fmla="*/ 236 w 450"/>
                  <a:gd name="T1" fmla="*/ 127 h 191"/>
                  <a:gd name="T2" fmla="*/ 236 w 450"/>
                  <a:gd name="T3" fmla="*/ 148 h 191"/>
                  <a:gd name="T4" fmla="*/ 257 w 450"/>
                  <a:gd name="T5" fmla="*/ 148 h 191"/>
                  <a:gd name="T6" fmla="*/ 257 w 450"/>
                  <a:gd name="T7" fmla="*/ 127 h 191"/>
                  <a:gd name="T8" fmla="*/ 236 w 450"/>
                  <a:gd name="T9" fmla="*/ 127 h 191"/>
                  <a:gd name="T10" fmla="*/ 236 w 450"/>
                  <a:gd name="T11" fmla="*/ 85 h 191"/>
                  <a:gd name="T12" fmla="*/ 236 w 450"/>
                  <a:gd name="T13" fmla="*/ 107 h 191"/>
                  <a:gd name="T14" fmla="*/ 257 w 450"/>
                  <a:gd name="T15" fmla="*/ 107 h 191"/>
                  <a:gd name="T16" fmla="*/ 257 w 450"/>
                  <a:gd name="T17" fmla="*/ 85 h 191"/>
                  <a:gd name="T18" fmla="*/ 236 w 450"/>
                  <a:gd name="T19" fmla="*/ 85 h 191"/>
                  <a:gd name="T20" fmla="*/ 236 w 450"/>
                  <a:gd name="T21" fmla="*/ 42 h 191"/>
                  <a:gd name="T22" fmla="*/ 236 w 450"/>
                  <a:gd name="T23" fmla="*/ 64 h 191"/>
                  <a:gd name="T24" fmla="*/ 257 w 450"/>
                  <a:gd name="T25" fmla="*/ 64 h 191"/>
                  <a:gd name="T26" fmla="*/ 257 w 450"/>
                  <a:gd name="T27" fmla="*/ 42 h 191"/>
                  <a:gd name="T28" fmla="*/ 236 w 450"/>
                  <a:gd name="T29" fmla="*/ 42 h 191"/>
                  <a:gd name="T30" fmla="*/ 214 w 450"/>
                  <a:gd name="T31" fmla="*/ 0 h 191"/>
                  <a:gd name="T32" fmla="*/ 279 w 450"/>
                  <a:gd name="T33" fmla="*/ 0 h 191"/>
                  <a:gd name="T34" fmla="*/ 279 w 450"/>
                  <a:gd name="T35" fmla="*/ 64 h 191"/>
                  <a:gd name="T36" fmla="*/ 300 w 450"/>
                  <a:gd name="T37" fmla="*/ 42 h 191"/>
                  <a:gd name="T38" fmla="*/ 450 w 450"/>
                  <a:gd name="T39" fmla="*/ 42 h 191"/>
                  <a:gd name="T40" fmla="*/ 450 w 450"/>
                  <a:gd name="T41" fmla="*/ 64 h 191"/>
                  <a:gd name="T42" fmla="*/ 300 w 450"/>
                  <a:gd name="T43" fmla="*/ 64 h 191"/>
                  <a:gd name="T44" fmla="*/ 279 w 450"/>
                  <a:gd name="T45" fmla="*/ 85 h 191"/>
                  <a:gd name="T46" fmla="*/ 279 w 450"/>
                  <a:gd name="T47" fmla="*/ 107 h 191"/>
                  <a:gd name="T48" fmla="*/ 300 w 450"/>
                  <a:gd name="T49" fmla="*/ 85 h 191"/>
                  <a:gd name="T50" fmla="*/ 450 w 450"/>
                  <a:gd name="T51" fmla="*/ 85 h 191"/>
                  <a:gd name="T52" fmla="*/ 450 w 450"/>
                  <a:gd name="T53" fmla="*/ 107 h 191"/>
                  <a:gd name="T54" fmla="*/ 300 w 450"/>
                  <a:gd name="T55" fmla="*/ 107 h 191"/>
                  <a:gd name="T56" fmla="*/ 279 w 450"/>
                  <a:gd name="T57" fmla="*/ 127 h 191"/>
                  <a:gd name="T58" fmla="*/ 279 w 450"/>
                  <a:gd name="T59" fmla="*/ 148 h 191"/>
                  <a:gd name="T60" fmla="*/ 300 w 450"/>
                  <a:gd name="T61" fmla="*/ 127 h 191"/>
                  <a:gd name="T62" fmla="*/ 450 w 450"/>
                  <a:gd name="T63" fmla="*/ 127 h 191"/>
                  <a:gd name="T64" fmla="*/ 450 w 450"/>
                  <a:gd name="T65" fmla="*/ 148 h 191"/>
                  <a:gd name="T66" fmla="*/ 300 w 450"/>
                  <a:gd name="T67" fmla="*/ 148 h 191"/>
                  <a:gd name="T68" fmla="*/ 279 w 450"/>
                  <a:gd name="T69" fmla="*/ 170 h 191"/>
                  <a:gd name="T70" fmla="*/ 279 w 450"/>
                  <a:gd name="T71" fmla="*/ 191 h 191"/>
                  <a:gd name="T72" fmla="*/ 257 w 450"/>
                  <a:gd name="T73" fmla="*/ 191 h 191"/>
                  <a:gd name="T74" fmla="*/ 257 w 450"/>
                  <a:gd name="T75" fmla="*/ 170 h 191"/>
                  <a:gd name="T76" fmla="*/ 236 w 450"/>
                  <a:gd name="T77" fmla="*/ 170 h 191"/>
                  <a:gd name="T78" fmla="*/ 236 w 450"/>
                  <a:gd name="T79" fmla="*/ 191 h 191"/>
                  <a:gd name="T80" fmla="*/ 214 w 450"/>
                  <a:gd name="T81" fmla="*/ 191 h 191"/>
                  <a:gd name="T82" fmla="*/ 214 w 450"/>
                  <a:gd name="T83" fmla="*/ 170 h 191"/>
                  <a:gd name="T84" fmla="*/ 0 w 450"/>
                  <a:gd name="T85" fmla="*/ 170 h 191"/>
                  <a:gd name="T86" fmla="*/ 0 w 450"/>
                  <a:gd name="T87" fmla="*/ 148 h 191"/>
                  <a:gd name="T88" fmla="*/ 214 w 450"/>
                  <a:gd name="T89" fmla="*/ 148 h 191"/>
                  <a:gd name="T90" fmla="*/ 214 w 450"/>
                  <a:gd name="T91" fmla="*/ 127 h 191"/>
                  <a:gd name="T92" fmla="*/ 0 w 450"/>
                  <a:gd name="T93" fmla="*/ 127 h 191"/>
                  <a:gd name="T94" fmla="*/ 0 w 450"/>
                  <a:gd name="T95" fmla="*/ 107 h 191"/>
                  <a:gd name="T96" fmla="*/ 214 w 450"/>
                  <a:gd name="T97" fmla="*/ 107 h 191"/>
                  <a:gd name="T98" fmla="*/ 214 w 450"/>
                  <a:gd name="T99" fmla="*/ 85 h 191"/>
                  <a:gd name="T100" fmla="*/ 0 w 450"/>
                  <a:gd name="T101" fmla="*/ 85 h 191"/>
                  <a:gd name="T102" fmla="*/ 0 w 450"/>
                  <a:gd name="T103" fmla="*/ 64 h 191"/>
                  <a:gd name="T104" fmla="*/ 214 w 450"/>
                  <a:gd name="T105" fmla="*/ 64 h 191"/>
                  <a:gd name="T106" fmla="*/ 214 w 450"/>
                  <a:gd name="T107" fmla="*/ 42 h 191"/>
                  <a:gd name="T108" fmla="*/ 0 w 450"/>
                  <a:gd name="T109" fmla="*/ 42 h 191"/>
                  <a:gd name="T110" fmla="*/ 0 w 450"/>
                  <a:gd name="T111" fmla="*/ 21 h 191"/>
                  <a:gd name="T112" fmla="*/ 214 w 450"/>
                  <a:gd name="T113" fmla="*/ 21 h 191"/>
                  <a:gd name="T114" fmla="*/ 214 w 450"/>
                  <a:gd name="T115" fmla="*/ 0 h 1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450" h="191">
                    <a:moveTo>
                      <a:pt x="236" y="127"/>
                    </a:moveTo>
                    <a:lnTo>
                      <a:pt x="236" y="148"/>
                    </a:lnTo>
                    <a:lnTo>
                      <a:pt x="257" y="148"/>
                    </a:lnTo>
                    <a:lnTo>
                      <a:pt x="257" y="127"/>
                    </a:lnTo>
                    <a:lnTo>
                      <a:pt x="236" y="127"/>
                    </a:lnTo>
                    <a:close/>
                    <a:moveTo>
                      <a:pt x="236" y="85"/>
                    </a:moveTo>
                    <a:lnTo>
                      <a:pt x="236" y="107"/>
                    </a:lnTo>
                    <a:lnTo>
                      <a:pt x="257" y="107"/>
                    </a:lnTo>
                    <a:lnTo>
                      <a:pt x="257" y="85"/>
                    </a:lnTo>
                    <a:lnTo>
                      <a:pt x="236" y="85"/>
                    </a:lnTo>
                    <a:close/>
                    <a:moveTo>
                      <a:pt x="236" y="42"/>
                    </a:moveTo>
                    <a:lnTo>
                      <a:pt x="236" y="64"/>
                    </a:lnTo>
                    <a:lnTo>
                      <a:pt x="257" y="64"/>
                    </a:lnTo>
                    <a:lnTo>
                      <a:pt x="257" y="42"/>
                    </a:lnTo>
                    <a:lnTo>
                      <a:pt x="236" y="42"/>
                    </a:lnTo>
                    <a:close/>
                    <a:moveTo>
                      <a:pt x="214" y="0"/>
                    </a:moveTo>
                    <a:lnTo>
                      <a:pt x="279" y="0"/>
                    </a:lnTo>
                    <a:lnTo>
                      <a:pt x="279" y="64"/>
                    </a:lnTo>
                    <a:lnTo>
                      <a:pt x="300" y="42"/>
                    </a:lnTo>
                    <a:lnTo>
                      <a:pt x="450" y="42"/>
                    </a:lnTo>
                    <a:lnTo>
                      <a:pt x="450" y="64"/>
                    </a:lnTo>
                    <a:lnTo>
                      <a:pt x="300" y="64"/>
                    </a:lnTo>
                    <a:lnTo>
                      <a:pt x="279" y="85"/>
                    </a:lnTo>
                    <a:lnTo>
                      <a:pt x="279" y="107"/>
                    </a:lnTo>
                    <a:lnTo>
                      <a:pt x="300" y="85"/>
                    </a:lnTo>
                    <a:lnTo>
                      <a:pt x="450" y="85"/>
                    </a:lnTo>
                    <a:lnTo>
                      <a:pt x="450" y="107"/>
                    </a:lnTo>
                    <a:lnTo>
                      <a:pt x="300" y="107"/>
                    </a:lnTo>
                    <a:lnTo>
                      <a:pt x="279" y="127"/>
                    </a:lnTo>
                    <a:lnTo>
                      <a:pt x="279" y="148"/>
                    </a:lnTo>
                    <a:lnTo>
                      <a:pt x="300" y="127"/>
                    </a:lnTo>
                    <a:lnTo>
                      <a:pt x="450" y="127"/>
                    </a:lnTo>
                    <a:lnTo>
                      <a:pt x="450" y="148"/>
                    </a:lnTo>
                    <a:lnTo>
                      <a:pt x="300" y="148"/>
                    </a:lnTo>
                    <a:lnTo>
                      <a:pt x="279" y="170"/>
                    </a:lnTo>
                    <a:lnTo>
                      <a:pt x="279" y="191"/>
                    </a:lnTo>
                    <a:lnTo>
                      <a:pt x="257" y="191"/>
                    </a:lnTo>
                    <a:lnTo>
                      <a:pt x="257" y="170"/>
                    </a:lnTo>
                    <a:lnTo>
                      <a:pt x="236" y="170"/>
                    </a:lnTo>
                    <a:lnTo>
                      <a:pt x="236" y="191"/>
                    </a:lnTo>
                    <a:lnTo>
                      <a:pt x="214" y="191"/>
                    </a:lnTo>
                    <a:lnTo>
                      <a:pt x="214" y="170"/>
                    </a:lnTo>
                    <a:lnTo>
                      <a:pt x="0" y="170"/>
                    </a:lnTo>
                    <a:lnTo>
                      <a:pt x="0" y="148"/>
                    </a:lnTo>
                    <a:lnTo>
                      <a:pt x="214" y="148"/>
                    </a:lnTo>
                    <a:lnTo>
                      <a:pt x="214" y="127"/>
                    </a:lnTo>
                    <a:lnTo>
                      <a:pt x="0" y="127"/>
                    </a:lnTo>
                    <a:lnTo>
                      <a:pt x="0" y="107"/>
                    </a:lnTo>
                    <a:lnTo>
                      <a:pt x="214" y="107"/>
                    </a:lnTo>
                    <a:lnTo>
                      <a:pt x="214" y="85"/>
                    </a:lnTo>
                    <a:lnTo>
                      <a:pt x="0" y="85"/>
                    </a:lnTo>
                    <a:lnTo>
                      <a:pt x="0" y="64"/>
                    </a:lnTo>
                    <a:lnTo>
                      <a:pt x="214" y="64"/>
                    </a:lnTo>
                    <a:lnTo>
                      <a:pt x="214" y="42"/>
                    </a:lnTo>
                    <a:lnTo>
                      <a:pt x="0" y="42"/>
                    </a:lnTo>
                    <a:lnTo>
                      <a:pt x="0" y="21"/>
                    </a:lnTo>
                    <a:lnTo>
                      <a:pt x="214" y="21"/>
                    </a:lnTo>
                    <a:lnTo>
                      <a:pt x="214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2" name="Freihandform 31"/>
              <p:cNvSpPr/>
              <p:nvPr userDrawn="1"/>
            </p:nvSpPr>
            <p:spPr bwMode="gray">
              <a:xfrm>
                <a:off x="3553632" y="6602390"/>
                <a:ext cx="5590368" cy="25200"/>
              </a:xfrm>
              <a:custGeom>
                <a:avLst/>
                <a:gdLst>
                  <a:gd name="connsiteX0" fmla="*/ 0 w 5590368"/>
                  <a:gd name="connsiteY0" fmla="*/ 0 h 25200"/>
                  <a:gd name="connsiteX1" fmla="*/ 5590368 w 5590368"/>
                  <a:gd name="connsiteY1" fmla="*/ 0 h 25200"/>
                  <a:gd name="connsiteX2" fmla="*/ 5590368 w 5590368"/>
                  <a:gd name="connsiteY2" fmla="*/ 25200 h 25200"/>
                  <a:gd name="connsiteX3" fmla="*/ 0 w 5590368"/>
                  <a:gd name="connsiteY3" fmla="*/ 25200 h 25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90368" h="25200">
                    <a:moveTo>
                      <a:pt x="0" y="0"/>
                    </a:moveTo>
                    <a:lnTo>
                      <a:pt x="5590368" y="0"/>
                    </a:lnTo>
                    <a:lnTo>
                      <a:pt x="5590368" y="25200"/>
                    </a:lnTo>
                    <a:lnTo>
                      <a:pt x="0" y="2520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de-DE" sz="1400" dirty="0" err="1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2" name="Titel 1"/>
          <p:cNvSpPr>
            <a:spLocks noGrp="1"/>
          </p:cNvSpPr>
          <p:nvPr userDrawn="1">
            <p:ph type="title"/>
          </p:nvPr>
        </p:nvSpPr>
        <p:spPr bwMode="gray"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4" name="Fußzeilenplatzhalter 3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r>
              <a:rPr lang="de-DE"/>
              <a:t>Titel der Präsentation – Name, Funktion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37F6B2DB-F8F3-430A-8621-6D32EE6DD0F8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38253520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lhouette Grau - 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/>
          <p:cNvGrpSpPr/>
          <p:nvPr userDrawn="1"/>
        </p:nvGrpSpPr>
        <p:grpSpPr>
          <a:xfrm>
            <a:off x="-9923" y="1188925"/>
            <a:ext cx="12201923" cy="5442474"/>
            <a:chOff x="-7442" y="1188925"/>
            <a:chExt cx="9151442" cy="5442474"/>
          </a:xfrm>
        </p:grpSpPr>
        <p:sp>
          <p:nvSpPr>
            <p:cNvPr id="15" name="Rechteck 14"/>
            <p:cNvSpPr/>
            <p:nvPr userDrawn="1"/>
          </p:nvSpPr>
          <p:spPr bwMode="gray">
            <a:xfrm>
              <a:off x="0" y="1411399"/>
              <a:ext cx="9144000" cy="522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de-DE" sz="1400" dirty="0" err="1">
                <a:solidFill>
                  <a:schemeClr val="tx1"/>
                </a:solidFill>
              </a:endParaRPr>
            </a:p>
          </p:txBody>
        </p:sp>
        <p:grpSp>
          <p:nvGrpSpPr>
            <p:cNvPr id="24" name="Gruppieren 23"/>
            <p:cNvGrpSpPr/>
            <p:nvPr userDrawn="1"/>
          </p:nvGrpSpPr>
          <p:grpSpPr>
            <a:xfrm>
              <a:off x="-7442" y="1188925"/>
              <a:ext cx="9151442" cy="225563"/>
              <a:chOff x="-7442" y="6402027"/>
              <a:chExt cx="9151442" cy="225563"/>
            </a:xfrm>
          </p:grpSpPr>
          <p:sp>
            <p:nvSpPr>
              <p:cNvPr id="25" name="Freeform 6"/>
              <p:cNvSpPr>
                <a:spLocks/>
              </p:cNvSpPr>
              <p:nvPr/>
            </p:nvSpPr>
            <p:spPr bwMode="auto">
              <a:xfrm>
                <a:off x="1323498" y="6602790"/>
                <a:ext cx="201944" cy="24800"/>
              </a:xfrm>
              <a:custGeom>
                <a:avLst/>
                <a:gdLst>
                  <a:gd name="T0" fmla="*/ 21 w 171"/>
                  <a:gd name="T1" fmla="*/ 0 h 21"/>
                  <a:gd name="T2" fmla="*/ 171 w 171"/>
                  <a:gd name="T3" fmla="*/ 0 h 21"/>
                  <a:gd name="T4" fmla="*/ 171 w 171"/>
                  <a:gd name="T5" fmla="*/ 21 h 21"/>
                  <a:gd name="T6" fmla="*/ 0 w 171"/>
                  <a:gd name="T7" fmla="*/ 21 h 21"/>
                  <a:gd name="T8" fmla="*/ 21 w 171"/>
                  <a:gd name="T9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1" h="21">
                    <a:moveTo>
                      <a:pt x="21" y="0"/>
                    </a:moveTo>
                    <a:lnTo>
                      <a:pt x="171" y="0"/>
                    </a:lnTo>
                    <a:lnTo>
                      <a:pt x="171" y="21"/>
                    </a:lnTo>
                    <a:lnTo>
                      <a:pt x="0" y="21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6" name="Freeform 7"/>
              <p:cNvSpPr>
                <a:spLocks noEditPoints="1"/>
              </p:cNvSpPr>
              <p:nvPr/>
            </p:nvSpPr>
            <p:spPr bwMode="auto">
              <a:xfrm>
                <a:off x="-7442" y="6528389"/>
                <a:ext cx="976653" cy="99200"/>
              </a:xfrm>
              <a:custGeom>
                <a:avLst/>
                <a:gdLst>
                  <a:gd name="T0" fmla="*/ 624 w 827"/>
                  <a:gd name="T1" fmla="*/ 51 h 84"/>
                  <a:gd name="T2" fmla="*/ 591 w 827"/>
                  <a:gd name="T3" fmla="*/ 20 h 84"/>
                  <a:gd name="T4" fmla="*/ 602 w 827"/>
                  <a:gd name="T5" fmla="*/ 20 h 84"/>
                  <a:gd name="T6" fmla="*/ 570 w 827"/>
                  <a:gd name="T7" fmla="*/ 51 h 84"/>
                  <a:gd name="T8" fmla="*/ 570 w 827"/>
                  <a:gd name="T9" fmla="*/ 20 h 84"/>
                  <a:gd name="T10" fmla="*/ 560 w 827"/>
                  <a:gd name="T11" fmla="*/ 51 h 84"/>
                  <a:gd name="T12" fmla="*/ 527 w 827"/>
                  <a:gd name="T13" fmla="*/ 20 h 84"/>
                  <a:gd name="T14" fmla="*/ 538 w 827"/>
                  <a:gd name="T15" fmla="*/ 20 h 84"/>
                  <a:gd name="T16" fmla="*/ 507 w 827"/>
                  <a:gd name="T17" fmla="*/ 51 h 84"/>
                  <a:gd name="T18" fmla="*/ 507 w 827"/>
                  <a:gd name="T19" fmla="*/ 20 h 84"/>
                  <a:gd name="T20" fmla="*/ 496 w 827"/>
                  <a:gd name="T21" fmla="*/ 51 h 84"/>
                  <a:gd name="T22" fmla="*/ 463 w 827"/>
                  <a:gd name="T23" fmla="*/ 20 h 84"/>
                  <a:gd name="T24" fmla="*/ 474 w 827"/>
                  <a:gd name="T25" fmla="*/ 20 h 84"/>
                  <a:gd name="T26" fmla="*/ 443 w 827"/>
                  <a:gd name="T27" fmla="*/ 51 h 84"/>
                  <a:gd name="T28" fmla="*/ 443 w 827"/>
                  <a:gd name="T29" fmla="*/ 20 h 84"/>
                  <a:gd name="T30" fmla="*/ 431 w 827"/>
                  <a:gd name="T31" fmla="*/ 51 h 84"/>
                  <a:gd name="T32" fmla="*/ 400 w 827"/>
                  <a:gd name="T33" fmla="*/ 20 h 84"/>
                  <a:gd name="T34" fmla="*/ 410 w 827"/>
                  <a:gd name="T35" fmla="*/ 20 h 84"/>
                  <a:gd name="T36" fmla="*/ 377 w 827"/>
                  <a:gd name="T37" fmla="*/ 51 h 84"/>
                  <a:gd name="T38" fmla="*/ 377 w 827"/>
                  <a:gd name="T39" fmla="*/ 20 h 84"/>
                  <a:gd name="T40" fmla="*/ 367 w 827"/>
                  <a:gd name="T41" fmla="*/ 51 h 84"/>
                  <a:gd name="T42" fmla="*/ 336 w 827"/>
                  <a:gd name="T43" fmla="*/ 20 h 84"/>
                  <a:gd name="T44" fmla="*/ 346 w 827"/>
                  <a:gd name="T45" fmla="*/ 20 h 84"/>
                  <a:gd name="T46" fmla="*/ 313 w 827"/>
                  <a:gd name="T47" fmla="*/ 51 h 84"/>
                  <a:gd name="T48" fmla="*/ 313 w 827"/>
                  <a:gd name="T49" fmla="*/ 20 h 84"/>
                  <a:gd name="T50" fmla="*/ 303 w 827"/>
                  <a:gd name="T51" fmla="*/ 51 h 84"/>
                  <a:gd name="T52" fmla="*/ 270 w 827"/>
                  <a:gd name="T53" fmla="*/ 20 h 84"/>
                  <a:gd name="T54" fmla="*/ 282 w 827"/>
                  <a:gd name="T55" fmla="*/ 20 h 84"/>
                  <a:gd name="T56" fmla="*/ 153 w 827"/>
                  <a:gd name="T57" fmla="*/ 0 h 84"/>
                  <a:gd name="T58" fmla="*/ 250 w 827"/>
                  <a:gd name="T59" fmla="*/ 0 h 84"/>
                  <a:gd name="T60" fmla="*/ 624 w 827"/>
                  <a:gd name="T61" fmla="*/ 0 h 84"/>
                  <a:gd name="T62" fmla="*/ 720 w 827"/>
                  <a:gd name="T63" fmla="*/ 0 h 84"/>
                  <a:gd name="T64" fmla="*/ 817 w 827"/>
                  <a:gd name="T65" fmla="*/ 0 h 84"/>
                  <a:gd name="T66" fmla="*/ 817 w 827"/>
                  <a:gd name="T67" fmla="*/ 84 h 84"/>
                  <a:gd name="T68" fmla="*/ 807 w 827"/>
                  <a:gd name="T69" fmla="*/ 84 h 84"/>
                  <a:gd name="T70" fmla="*/ 710 w 827"/>
                  <a:gd name="T71" fmla="*/ 20 h 84"/>
                  <a:gd name="T72" fmla="*/ 624 w 827"/>
                  <a:gd name="T73" fmla="*/ 63 h 84"/>
                  <a:gd name="T74" fmla="*/ 602 w 827"/>
                  <a:gd name="T75" fmla="*/ 84 h 84"/>
                  <a:gd name="T76" fmla="*/ 591 w 827"/>
                  <a:gd name="T77" fmla="*/ 84 h 84"/>
                  <a:gd name="T78" fmla="*/ 570 w 827"/>
                  <a:gd name="T79" fmla="*/ 63 h 84"/>
                  <a:gd name="T80" fmla="*/ 560 w 827"/>
                  <a:gd name="T81" fmla="*/ 63 h 84"/>
                  <a:gd name="T82" fmla="*/ 538 w 827"/>
                  <a:gd name="T83" fmla="*/ 84 h 84"/>
                  <a:gd name="T84" fmla="*/ 527 w 827"/>
                  <a:gd name="T85" fmla="*/ 84 h 84"/>
                  <a:gd name="T86" fmla="*/ 507 w 827"/>
                  <a:gd name="T87" fmla="*/ 63 h 84"/>
                  <a:gd name="T88" fmla="*/ 496 w 827"/>
                  <a:gd name="T89" fmla="*/ 63 h 84"/>
                  <a:gd name="T90" fmla="*/ 474 w 827"/>
                  <a:gd name="T91" fmla="*/ 84 h 84"/>
                  <a:gd name="T92" fmla="*/ 463 w 827"/>
                  <a:gd name="T93" fmla="*/ 84 h 84"/>
                  <a:gd name="T94" fmla="*/ 443 w 827"/>
                  <a:gd name="T95" fmla="*/ 63 h 84"/>
                  <a:gd name="T96" fmla="*/ 431 w 827"/>
                  <a:gd name="T97" fmla="*/ 63 h 84"/>
                  <a:gd name="T98" fmla="*/ 410 w 827"/>
                  <a:gd name="T99" fmla="*/ 84 h 84"/>
                  <a:gd name="T100" fmla="*/ 400 w 827"/>
                  <a:gd name="T101" fmla="*/ 84 h 84"/>
                  <a:gd name="T102" fmla="*/ 377 w 827"/>
                  <a:gd name="T103" fmla="*/ 63 h 84"/>
                  <a:gd name="T104" fmla="*/ 367 w 827"/>
                  <a:gd name="T105" fmla="*/ 63 h 84"/>
                  <a:gd name="T106" fmla="*/ 346 w 827"/>
                  <a:gd name="T107" fmla="*/ 84 h 84"/>
                  <a:gd name="T108" fmla="*/ 336 w 827"/>
                  <a:gd name="T109" fmla="*/ 84 h 84"/>
                  <a:gd name="T110" fmla="*/ 313 w 827"/>
                  <a:gd name="T111" fmla="*/ 63 h 84"/>
                  <a:gd name="T112" fmla="*/ 303 w 827"/>
                  <a:gd name="T113" fmla="*/ 63 h 84"/>
                  <a:gd name="T114" fmla="*/ 282 w 827"/>
                  <a:gd name="T115" fmla="*/ 84 h 84"/>
                  <a:gd name="T116" fmla="*/ 270 w 827"/>
                  <a:gd name="T117" fmla="*/ 84 h 84"/>
                  <a:gd name="T118" fmla="*/ 175 w 827"/>
                  <a:gd name="T119" fmla="*/ 20 h 84"/>
                  <a:gd name="T120" fmla="*/ 89 w 827"/>
                  <a:gd name="T121" fmla="*/ 20 h 84"/>
                  <a:gd name="T122" fmla="*/ 0 w 827"/>
                  <a:gd name="T123" fmla="*/ 84 h 84"/>
                  <a:gd name="T124" fmla="*/ 68 w 827"/>
                  <a:gd name="T125" fmla="*/ 10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827" h="84">
                    <a:moveTo>
                      <a:pt x="613" y="20"/>
                    </a:moveTo>
                    <a:lnTo>
                      <a:pt x="613" y="51"/>
                    </a:lnTo>
                    <a:lnTo>
                      <a:pt x="624" y="51"/>
                    </a:lnTo>
                    <a:lnTo>
                      <a:pt x="624" y="20"/>
                    </a:lnTo>
                    <a:lnTo>
                      <a:pt x="613" y="20"/>
                    </a:lnTo>
                    <a:close/>
                    <a:moveTo>
                      <a:pt x="591" y="20"/>
                    </a:moveTo>
                    <a:lnTo>
                      <a:pt x="591" y="51"/>
                    </a:lnTo>
                    <a:lnTo>
                      <a:pt x="602" y="51"/>
                    </a:lnTo>
                    <a:lnTo>
                      <a:pt x="602" y="20"/>
                    </a:lnTo>
                    <a:lnTo>
                      <a:pt x="591" y="20"/>
                    </a:lnTo>
                    <a:close/>
                    <a:moveTo>
                      <a:pt x="570" y="20"/>
                    </a:moveTo>
                    <a:lnTo>
                      <a:pt x="570" y="51"/>
                    </a:lnTo>
                    <a:lnTo>
                      <a:pt x="581" y="51"/>
                    </a:lnTo>
                    <a:lnTo>
                      <a:pt x="581" y="20"/>
                    </a:lnTo>
                    <a:lnTo>
                      <a:pt x="570" y="20"/>
                    </a:lnTo>
                    <a:close/>
                    <a:moveTo>
                      <a:pt x="548" y="20"/>
                    </a:moveTo>
                    <a:lnTo>
                      <a:pt x="548" y="51"/>
                    </a:lnTo>
                    <a:lnTo>
                      <a:pt x="560" y="51"/>
                    </a:lnTo>
                    <a:lnTo>
                      <a:pt x="560" y="20"/>
                    </a:lnTo>
                    <a:lnTo>
                      <a:pt x="548" y="20"/>
                    </a:lnTo>
                    <a:close/>
                    <a:moveTo>
                      <a:pt x="527" y="20"/>
                    </a:moveTo>
                    <a:lnTo>
                      <a:pt x="527" y="51"/>
                    </a:lnTo>
                    <a:lnTo>
                      <a:pt x="538" y="51"/>
                    </a:lnTo>
                    <a:lnTo>
                      <a:pt x="538" y="20"/>
                    </a:lnTo>
                    <a:lnTo>
                      <a:pt x="527" y="20"/>
                    </a:lnTo>
                    <a:close/>
                    <a:moveTo>
                      <a:pt x="507" y="20"/>
                    </a:moveTo>
                    <a:lnTo>
                      <a:pt x="507" y="51"/>
                    </a:lnTo>
                    <a:lnTo>
                      <a:pt x="517" y="51"/>
                    </a:lnTo>
                    <a:lnTo>
                      <a:pt x="517" y="20"/>
                    </a:lnTo>
                    <a:lnTo>
                      <a:pt x="507" y="20"/>
                    </a:lnTo>
                    <a:close/>
                    <a:moveTo>
                      <a:pt x="484" y="20"/>
                    </a:moveTo>
                    <a:lnTo>
                      <a:pt x="484" y="51"/>
                    </a:lnTo>
                    <a:lnTo>
                      <a:pt x="496" y="51"/>
                    </a:lnTo>
                    <a:lnTo>
                      <a:pt x="496" y="20"/>
                    </a:lnTo>
                    <a:lnTo>
                      <a:pt x="484" y="20"/>
                    </a:lnTo>
                    <a:close/>
                    <a:moveTo>
                      <a:pt x="463" y="20"/>
                    </a:moveTo>
                    <a:lnTo>
                      <a:pt x="463" y="51"/>
                    </a:lnTo>
                    <a:lnTo>
                      <a:pt x="474" y="51"/>
                    </a:lnTo>
                    <a:lnTo>
                      <a:pt x="474" y="20"/>
                    </a:lnTo>
                    <a:lnTo>
                      <a:pt x="463" y="20"/>
                    </a:lnTo>
                    <a:close/>
                    <a:moveTo>
                      <a:pt x="443" y="20"/>
                    </a:moveTo>
                    <a:lnTo>
                      <a:pt x="443" y="51"/>
                    </a:lnTo>
                    <a:lnTo>
                      <a:pt x="453" y="51"/>
                    </a:lnTo>
                    <a:lnTo>
                      <a:pt x="453" y="20"/>
                    </a:lnTo>
                    <a:lnTo>
                      <a:pt x="443" y="20"/>
                    </a:lnTo>
                    <a:close/>
                    <a:moveTo>
                      <a:pt x="420" y="20"/>
                    </a:moveTo>
                    <a:lnTo>
                      <a:pt x="420" y="51"/>
                    </a:lnTo>
                    <a:lnTo>
                      <a:pt x="431" y="51"/>
                    </a:lnTo>
                    <a:lnTo>
                      <a:pt x="431" y="20"/>
                    </a:lnTo>
                    <a:lnTo>
                      <a:pt x="420" y="20"/>
                    </a:lnTo>
                    <a:close/>
                    <a:moveTo>
                      <a:pt x="400" y="20"/>
                    </a:moveTo>
                    <a:lnTo>
                      <a:pt x="400" y="51"/>
                    </a:lnTo>
                    <a:lnTo>
                      <a:pt x="410" y="51"/>
                    </a:lnTo>
                    <a:lnTo>
                      <a:pt x="410" y="20"/>
                    </a:lnTo>
                    <a:lnTo>
                      <a:pt x="400" y="20"/>
                    </a:lnTo>
                    <a:close/>
                    <a:moveTo>
                      <a:pt x="377" y="20"/>
                    </a:moveTo>
                    <a:lnTo>
                      <a:pt x="377" y="51"/>
                    </a:lnTo>
                    <a:lnTo>
                      <a:pt x="389" y="51"/>
                    </a:lnTo>
                    <a:lnTo>
                      <a:pt x="389" y="20"/>
                    </a:lnTo>
                    <a:lnTo>
                      <a:pt x="377" y="20"/>
                    </a:lnTo>
                    <a:close/>
                    <a:moveTo>
                      <a:pt x="357" y="20"/>
                    </a:moveTo>
                    <a:lnTo>
                      <a:pt x="357" y="51"/>
                    </a:lnTo>
                    <a:lnTo>
                      <a:pt x="367" y="51"/>
                    </a:lnTo>
                    <a:lnTo>
                      <a:pt x="367" y="20"/>
                    </a:lnTo>
                    <a:lnTo>
                      <a:pt x="357" y="20"/>
                    </a:lnTo>
                    <a:close/>
                    <a:moveTo>
                      <a:pt x="336" y="20"/>
                    </a:moveTo>
                    <a:lnTo>
                      <a:pt x="336" y="51"/>
                    </a:lnTo>
                    <a:lnTo>
                      <a:pt x="346" y="51"/>
                    </a:lnTo>
                    <a:lnTo>
                      <a:pt x="346" y="20"/>
                    </a:lnTo>
                    <a:lnTo>
                      <a:pt x="336" y="20"/>
                    </a:lnTo>
                    <a:close/>
                    <a:moveTo>
                      <a:pt x="313" y="20"/>
                    </a:moveTo>
                    <a:lnTo>
                      <a:pt x="313" y="51"/>
                    </a:lnTo>
                    <a:lnTo>
                      <a:pt x="324" y="51"/>
                    </a:lnTo>
                    <a:lnTo>
                      <a:pt x="324" y="20"/>
                    </a:lnTo>
                    <a:lnTo>
                      <a:pt x="313" y="20"/>
                    </a:lnTo>
                    <a:close/>
                    <a:moveTo>
                      <a:pt x="293" y="20"/>
                    </a:moveTo>
                    <a:lnTo>
                      <a:pt x="293" y="51"/>
                    </a:lnTo>
                    <a:lnTo>
                      <a:pt x="303" y="51"/>
                    </a:lnTo>
                    <a:lnTo>
                      <a:pt x="303" y="20"/>
                    </a:lnTo>
                    <a:lnTo>
                      <a:pt x="293" y="20"/>
                    </a:lnTo>
                    <a:close/>
                    <a:moveTo>
                      <a:pt x="270" y="20"/>
                    </a:moveTo>
                    <a:lnTo>
                      <a:pt x="270" y="51"/>
                    </a:lnTo>
                    <a:lnTo>
                      <a:pt x="282" y="51"/>
                    </a:lnTo>
                    <a:lnTo>
                      <a:pt x="282" y="20"/>
                    </a:lnTo>
                    <a:lnTo>
                      <a:pt x="270" y="20"/>
                    </a:lnTo>
                    <a:close/>
                    <a:moveTo>
                      <a:pt x="79" y="0"/>
                    </a:moveTo>
                    <a:lnTo>
                      <a:pt x="153" y="0"/>
                    </a:lnTo>
                    <a:lnTo>
                      <a:pt x="165" y="10"/>
                    </a:lnTo>
                    <a:lnTo>
                      <a:pt x="175" y="0"/>
                    </a:lnTo>
                    <a:lnTo>
                      <a:pt x="250" y="0"/>
                    </a:lnTo>
                    <a:lnTo>
                      <a:pt x="260" y="10"/>
                    </a:lnTo>
                    <a:lnTo>
                      <a:pt x="270" y="0"/>
                    </a:lnTo>
                    <a:lnTo>
                      <a:pt x="624" y="0"/>
                    </a:lnTo>
                    <a:lnTo>
                      <a:pt x="634" y="10"/>
                    </a:lnTo>
                    <a:lnTo>
                      <a:pt x="646" y="0"/>
                    </a:lnTo>
                    <a:lnTo>
                      <a:pt x="720" y="0"/>
                    </a:lnTo>
                    <a:lnTo>
                      <a:pt x="731" y="10"/>
                    </a:lnTo>
                    <a:lnTo>
                      <a:pt x="741" y="0"/>
                    </a:lnTo>
                    <a:lnTo>
                      <a:pt x="817" y="0"/>
                    </a:lnTo>
                    <a:lnTo>
                      <a:pt x="827" y="10"/>
                    </a:lnTo>
                    <a:lnTo>
                      <a:pt x="827" y="84"/>
                    </a:lnTo>
                    <a:lnTo>
                      <a:pt x="817" y="84"/>
                    </a:lnTo>
                    <a:lnTo>
                      <a:pt x="817" y="20"/>
                    </a:lnTo>
                    <a:lnTo>
                      <a:pt x="807" y="20"/>
                    </a:lnTo>
                    <a:lnTo>
                      <a:pt x="807" y="84"/>
                    </a:lnTo>
                    <a:lnTo>
                      <a:pt x="720" y="84"/>
                    </a:lnTo>
                    <a:lnTo>
                      <a:pt x="720" y="20"/>
                    </a:lnTo>
                    <a:lnTo>
                      <a:pt x="710" y="20"/>
                    </a:lnTo>
                    <a:lnTo>
                      <a:pt x="710" y="84"/>
                    </a:lnTo>
                    <a:lnTo>
                      <a:pt x="624" y="84"/>
                    </a:lnTo>
                    <a:lnTo>
                      <a:pt x="624" y="63"/>
                    </a:lnTo>
                    <a:lnTo>
                      <a:pt x="613" y="63"/>
                    </a:lnTo>
                    <a:lnTo>
                      <a:pt x="613" y="84"/>
                    </a:lnTo>
                    <a:lnTo>
                      <a:pt x="602" y="84"/>
                    </a:lnTo>
                    <a:lnTo>
                      <a:pt x="602" y="63"/>
                    </a:lnTo>
                    <a:lnTo>
                      <a:pt x="591" y="63"/>
                    </a:lnTo>
                    <a:lnTo>
                      <a:pt x="591" y="84"/>
                    </a:lnTo>
                    <a:lnTo>
                      <a:pt x="581" y="84"/>
                    </a:lnTo>
                    <a:lnTo>
                      <a:pt x="581" y="63"/>
                    </a:lnTo>
                    <a:lnTo>
                      <a:pt x="570" y="63"/>
                    </a:lnTo>
                    <a:lnTo>
                      <a:pt x="570" y="84"/>
                    </a:lnTo>
                    <a:lnTo>
                      <a:pt x="560" y="84"/>
                    </a:lnTo>
                    <a:lnTo>
                      <a:pt x="560" y="63"/>
                    </a:lnTo>
                    <a:lnTo>
                      <a:pt x="548" y="63"/>
                    </a:lnTo>
                    <a:lnTo>
                      <a:pt x="548" y="84"/>
                    </a:lnTo>
                    <a:lnTo>
                      <a:pt x="538" y="84"/>
                    </a:lnTo>
                    <a:lnTo>
                      <a:pt x="538" y="63"/>
                    </a:lnTo>
                    <a:lnTo>
                      <a:pt x="527" y="63"/>
                    </a:lnTo>
                    <a:lnTo>
                      <a:pt x="527" y="84"/>
                    </a:lnTo>
                    <a:lnTo>
                      <a:pt x="517" y="84"/>
                    </a:lnTo>
                    <a:lnTo>
                      <a:pt x="517" y="63"/>
                    </a:lnTo>
                    <a:lnTo>
                      <a:pt x="507" y="63"/>
                    </a:lnTo>
                    <a:lnTo>
                      <a:pt x="507" y="84"/>
                    </a:lnTo>
                    <a:lnTo>
                      <a:pt x="496" y="84"/>
                    </a:lnTo>
                    <a:lnTo>
                      <a:pt x="496" y="63"/>
                    </a:lnTo>
                    <a:lnTo>
                      <a:pt x="484" y="63"/>
                    </a:lnTo>
                    <a:lnTo>
                      <a:pt x="484" y="84"/>
                    </a:lnTo>
                    <a:lnTo>
                      <a:pt x="474" y="84"/>
                    </a:lnTo>
                    <a:lnTo>
                      <a:pt x="474" y="63"/>
                    </a:lnTo>
                    <a:lnTo>
                      <a:pt x="463" y="63"/>
                    </a:lnTo>
                    <a:lnTo>
                      <a:pt x="463" y="84"/>
                    </a:lnTo>
                    <a:lnTo>
                      <a:pt x="453" y="84"/>
                    </a:lnTo>
                    <a:lnTo>
                      <a:pt x="453" y="63"/>
                    </a:lnTo>
                    <a:lnTo>
                      <a:pt x="443" y="63"/>
                    </a:lnTo>
                    <a:lnTo>
                      <a:pt x="443" y="84"/>
                    </a:lnTo>
                    <a:lnTo>
                      <a:pt x="431" y="84"/>
                    </a:lnTo>
                    <a:lnTo>
                      <a:pt x="431" y="63"/>
                    </a:lnTo>
                    <a:lnTo>
                      <a:pt x="420" y="63"/>
                    </a:lnTo>
                    <a:lnTo>
                      <a:pt x="420" y="84"/>
                    </a:lnTo>
                    <a:lnTo>
                      <a:pt x="410" y="84"/>
                    </a:lnTo>
                    <a:lnTo>
                      <a:pt x="410" y="63"/>
                    </a:lnTo>
                    <a:lnTo>
                      <a:pt x="400" y="63"/>
                    </a:lnTo>
                    <a:lnTo>
                      <a:pt x="400" y="84"/>
                    </a:lnTo>
                    <a:lnTo>
                      <a:pt x="389" y="84"/>
                    </a:lnTo>
                    <a:lnTo>
                      <a:pt x="389" y="63"/>
                    </a:lnTo>
                    <a:lnTo>
                      <a:pt x="377" y="63"/>
                    </a:lnTo>
                    <a:lnTo>
                      <a:pt x="377" y="84"/>
                    </a:lnTo>
                    <a:lnTo>
                      <a:pt x="367" y="84"/>
                    </a:lnTo>
                    <a:lnTo>
                      <a:pt x="367" y="63"/>
                    </a:lnTo>
                    <a:lnTo>
                      <a:pt x="357" y="63"/>
                    </a:lnTo>
                    <a:lnTo>
                      <a:pt x="357" y="84"/>
                    </a:lnTo>
                    <a:lnTo>
                      <a:pt x="346" y="84"/>
                    </a:lnTo>
                    <a:lnTo>
                      <a:pt x="346" y="63"/>
                    </a:lnTo>
                    <a:lnTo>
                      <a:pt x="336" y="63"/>
                    </a:lnTo>
                    <a:lnTo>
                      <a:pt x="336" y="84"/>
                    </a:lnTo>
                    <a:lnTo>
                      <a:pt x="324" y="84"/>
                    </a:lnTo>
                    <a:lnTo>
                      <a:pt x="324" y="63"/>
                    </a:lnTo>
                    <a:lnTo>
                      <a:pt x="313" y="63"/>
                    </a:lnTo>
                    <a:lnTo>
                      <a:pt x="313" y="84"/>
                    </a:lnTo>
                    <a:lnTo>
                      <a:pt x="303" y="84"/>
                    </a:lnTo>
                    <a:lnTo>
                      <a:pt x="303" y="63"/>
                    </a:lnTo>
                    <a:lnTo>
                      <a:pt x="293" y="63"/>
                    </a:lnTo>
                    <a:lnTo>
                      <a:pt x="293" y="84"/>
                    </a:lnTo>
                    <a:lnTo>
                      <a:pt x="282" y="84"/>
                    </a:lnTo>
                    <a:lnTo>
                      <a:pt x="282" y="63"/>
                    </a:lnTo>
                    <a:lnTo>
                      <a:pt x="270" y="63"/>
                    </a:lnTo>
                    <a:lnTo>
                      <a:pt x="270" y="84"/>
                    </a:lnTo>
                    <a:lnTo>
                      <a:pt x="186" y="84"/>
                    </a:lnTo>
                    <a:lnTo>
                      <a:pt x="186" y="20"/>
                    </a:lnTo>
                    <a:lnTo>
                      <a:pt x="175" y="20"/>
                    </a:lnTo>
                    <a:lnTo>
                      <a:pt x="175" y="84"/>
                    </a:lnTo>
                    <a:lnTo>
                      <a:pt x="89" y="84"/>
                    </a:lnTo>
                    <a:lnTo>
                      <a:pt x="89" y="20"/>
                    </a:lnTo>
                    <a:lnTo>
                      <a:pt x="79" y="20"/>
                    </a:lnTo>
                    <a:lnTo>
                      <a:pt x="79" y="84"/>
                    </a:lnTo>
                    <a:lnTo>
                      <a:pt x="0" y="84"/>
                    </a:lnTo>
                    <a:lnTo>
                      <a:pt x="0" y="63"/>
                    </a:lnTo>
                    <a:lnTo>
                      <a:pt x="68" y="63"/>
                    </a:lnTo>
                    <a:lnTo>
                      <a:pt x="68" y="10"/>
                    </a:lnTo>
                    <a:lnTo>
                      <a:pt x="79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7" name="Freeform 8"/>
              <p:cNvSpPr>
                <a:spLocks noEditPoints="1"/>
              </p:cNvSpPr>
              <p:nvPr/>
            </p:nvSpPr>
            <p:spPr bwMode="auto">
              <a:xfrm>
                <a:off x="2587124" y="6451627"/>
                <a:ext cx="3187407" cy="175963"/>
              </a:xfrm>
              <a:custGeom>
                <a:avLst/>
                <a:gdLst>
                  <a:gd name="T0" fmla="*/ 524 w 2699"/>
                  <a:gd name="T1" fmla="*/ 128 h 149"/>
                  <a:gd name="T2" fmla="*/ 545 w 2699"/>
                  <a:gd name="T3" fmla="*/ 106 h 149"/>
                  <a:gd name="T4" fmla="*/ 492 w 2699"/>
                  <a:gd name="T5" fmla="*/ 106 h 149"/>
                  <a:gd name="T6" fmla="*/ 512 w 2699"/>
                  <a:gd name="T7" fmla="*/ 128 h 149"/>
                  <a:gd name="T8" fmla="*/ 492 w 2699"/>
                  <a:gd name="T9" fmla="*/ 106 h 149"/>
                  <a:gd name="T10" fmla="*/ 460 w 2699"/>
                  <a:gd name="T11" fmla="*/ 128 h 149"/>
                  <a:gd name="T12" fmla="*/ 481 w 2699"/>
                  <a:gd name="T13" fmla="*/ 106 h 149"/>
                  <a:gd name="T14" fmla="*/ 428 w 2699"/>
                  <a:gd name="T15" fmla="*/ 106 h 149"/>
                  <a:gd name="T16" fmla="*/ 449 w 2699"/>
                  <a:gd name="T17" fmla="*/ 128 h 149"/>
                  <a:gd name="T18" fmla="*/ 428 w 2699"/>
                  <a:gd name="T19" fmla="*/ 106 h 149"/>
                  <a:gd name="T20" fmla="*/ 395 w 2699"/>
                  <a:gd name="T21" fmla="*/ 128 h 149"/>
                  <a:gd name="T22" fmla="*/ 417 w 2699"/>
                  <a:gd name="T23" fmla="*/ 106 h 149"/>
                  <a:gd name="T24" fmla="*/ 364 w 2699"/>
                  <a:gd name="T25" fmla="*/ 106 h 149"/>
                  <a:gd name="T26" fmla="*/ 385 w 2699"/>
                  <a:gd name="T27" fmla="*/ 128 h 149"/>
                  <a:gd name="T28" fmla="*/ 364 w 2699"/>
                  <a:gd name="T29" fmla="*/ 106 h 149"/>
                  <a:gd name="T30" fmla="*/ 331 w 2699"/>
                  <a:gd name="T31" fmla="*/ 128 h 149"/>
                  <a:gd name="T32" fmla="*/ 354 w 2699"/>
                  <a:gd name="T33" fmla="*/ 106 h 149"/>
                  <a:gd name="T34" fmla="*/ 300 w 2699"/>
                  <a:gd name="T35" fmla="*/ 106 h 149"/>
                  <a:gd name="T36" fmla="*/ 321 w 2699"/>
                  <a:gd name="T37" fmla="*/ 128 h 149"/>
                  <a:gd name="T38" fmla="*/ 300 w 2699"/>
                  <a:gd name="T39" fmla="*/ 106 h 149"/>
                  <a:gd name="T40" fmla="*/ 214 w 2699"/>
                  <a:gd name="T41" fmla="*/ 128 h 149"/>
                  <a:gd name="T42" fmla="*/ 278 w 2699"/>
                  <a:gd name="T43" fmla="*/ 106 h 149"/>
                  <a:gd name="T44" fmla="*/ 171 w 2699"/>
                  <a:gd name="T45" fmla="*/ 85 h 149"/>
                  <a:gd name="T46" fmla="*/ 192 w 2699"/>
                  <a:gd name="T47" fmla="*/ 106 h 149"/>
                  <a:gd name="T48" fmla="*/ 171 w 2699"/>
                  <a:gd name="T49" fmla="*/ 85 h 149"/>
                  <a:gd name="T50" fmla="*/ 21 w 2699"/>
                  <a:gd name="T51" fmla="*/ 106 h 149"/>
                  <a:gd name="T52" fmla="*/ 150 w 2699"/>
                  <a:gd name="T53" fmla="*/ 128 h 149"/>
                  <a:gd name="T54" fmla="*/ 128 w 2699"/>
                  <a:gd name="T55" fmla="*/ 85 h 149"/>
                  <a:gd name="T56" fmla="*/ 214 w 2699"/>
                  <a:gd name="T57" fmla="*/ 65 h 149"/>
                  <a:gd name="T58" fmla="*/ 278 w 2699"/>
                  <a:gd name="T59" fmla="*/ 85 h 149"/>
                  <a:gd name="T60" fmla="*/ 214 w 2699"/>
                  <a:gd name="T61" fmla="*/ 65 h 149"/>
                  <a:gd name="T62" fmla="*/ 21 w 2699"/>
                  <a:gd name="T63" fmla="*/ 63 h 149"/>
                  <a:gd name="T64" fmla="*/ 150 w 2699"/>
                  <a:gd name="T65" fmla="*/ 85 h 149"/>
                  <a:gd name="T66" fmla="*/ 128 w 2699"/>
                  <a:gd name="T67" fmla="*/ 43 h 149"/>
                  <a:gd name="T68" fmla="*/ 171 w 2699"/>
                  <a:gd name="T69" fmla="*/ 43 h 149"/>
                  <a:gd name="T70" fmla="*/ 192 w 2699"/>
                  <a:gd name="T71" fmla="*/ 63 h 149"/>
                  <a:gd name="T72" fmla="*/ 171 w 2699"/>
                  <a:gd name="T73" fmla="*/ 43 h 149"/>
                  <a:gd name="T74" fmla="*/ 21 w 2699"/>
                  <a:gd name="T75" fmla="*/ 0 h 149"/>
                  <a:gd name="T76" fmla="*/ 128 w 2699"/>
                  <a:gd name="T77" fmla="*/ 22 h 149"/>
                  <a:gd name="T78" fmla="*/ 150 w 2699"/>
                  <a:gd name="T79" fmla="*/ 22 h 149"/>
                  <a:gd name="T80" fmla="*/ 214 w 2699"/>
                  <a:gd name="T81" fmla="*/ 43 h 149"/>
                  <a:gd name="T82" fmla="*/ 288 w 2699"/>
                  <a:gd name="T83" fmla="*/ 65 h 149"/>
                  <a:gd name="T84" fmla="*/ 557 w 2699"/>
                  <a:gd name="T85" fmla="*/ 85 h 149"/>
                  <a:gd name="T86" fmla="*/ 663 w 2699"/>
                  <a:gd name="T87" fmla="*/ 106 h 149"/>
                  <a:gd name="T88" fmla="*/ 706 w 2699"/>
                  <a:gd name="T89" fmla="*/ 108 h 149"/>
                  <a:gd name="T90" fmla="*/ 2699 w 2699"/>
                  <a:gd name="T91" fmla="*/ 128 h 149"/>
                  <a:gd name="T92" fmla="*/ 728 w 2699"/>
                  <a:gd name="T93" fmla="*/ 149 h 149"/>
                  <a:gd name="T94" fmla="*/ 663 w 2699"/>
                  <a:gd name="T95" fmla="*/ 128 h 149"/>
                  <a:gd name="T96" fmla="*/ 557 w 2699"/>
                  <a:gd name="T97" fmla="*/ 106 h 149"/>
                  <a:gd name="T98" fmla="*/ 642 w 2699"/>
                  <a:gd name="T99" fmla="*/ 128 h 149"/>
                  <a:gd name="T100" fmla="*/ 192 w 2699"/>
                  <a:gd name="T101" fmla="*/ 149 h 149"/>
                  <a:gd name="T102" fmla="*/ 171 w 2699"/>
                  <a:gd name="T103" fmla="*/ 128 h 149"/>
                  <a:gd name="T104" fmla="*/ 150 w 2699"/>
                  <a:gd name="T105" fmla="*/ 149 h 149"/>
                  <a:gd name="T106" fmla="*/ 21 w 2699"/>
                  <a:gd name="T107" fmla="*/ 128 h 149"/>
                  <a:gd name="T108" fmla="*/ 0 w 2699"/>
                  <a:gd name="T109" fmla="*/ 14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2699" h="149">
                    <a:moveTo>
                      <a:pt x="524" y="106"/>
                    </a:moveTo>
                    <a:lnTo>
                      <a:pt x="524" y="128"/>
                    </a:lnTo>
                    <a:lnTo>
                      <a:pt x="545" y="128"/>
                    </a:lnTo>
                    <a:lnTo>
                      <a:pt x="545" y="106"/>
                    </a:lnTo>
                    <a:lnTo>
                      <a:pt x="524" y="106"/>
                    </a:lnTo>
                    <a:close/>
                    <a:moveTo>
                      <a:pt x="492" y="106"/>
                    </a:moveTo>
                    <a:lnTo>
                      <a:pt x="492" y="128"/>
                    </a:lnTo>
                    <a:lnTo>
                      <a:pt x="512" y="128"/>
                    </a:lnTo>
                    <a:lnTo>
                      <a:pt x="512" y="106"/>
                    </a:lnTo>
                    <a:lnTo>
                      <a:pt x="492" y="106"/>
                    </a:lnTo>
                    <a:close/>
                    <a:moveTo>
                      <a:pt x="460" y="106"/>
                    </a:moveTo>
                    <a:lnTo>
                      <a:pt x="460" y="128"/>
                    </a:lnTo>
                    <a:lnTo>
                      <a:pt x="481" y="128"/>
                    </a:lnTo>
                    <a:lnTo>
                      <a:pt x="481" y="106"/>
                    </a:lnTo>
                    <a:lnTo>
                      <a:pt x="460" y="106"/>
                    </a:lnTo>
                    <a:close/>
                    <a:moveTo>
                      <a:pt x="428" y="106"/>
                    </a:moveTo>
                    <a:lnTo>
                      <a:pt x="428" y="128"/>
                    </a:lnTo>
                    <a:lnTo>
                      <a:pt x="449" y="128"/>
                    </a:lnTo>
                    <a:lnTo>
                      <a:pt x="449" y="106"/>
                    </a:lnTo>
                    <a:lnTo>
                      <a:pt x="428" y="106"/>
                    </a:lnTo>
                    <a:close/>
                    <a:moveTo>
                      <a:pt x="395" y="106"/>
                    </a:moveTo>
                    <a:lnTo>
                      <a:pt x="395" y="128"/>
                    </a:lnTo>
                    <a:lnTo>
                      <a:pt x="417" y="128"/>
                    </a:lnTo>
                    <a:lnTo>
                      <a:pt x="417" y="106"/>
                    </a:lnTo>
                    <a:lnTo>
                      <a:pt x="395" y="106"/>
                    </a:lnTo>
                    <a:close/>
                    <a:moveTo>
                      <a:pt x="364" y="106"/>
                    </a:moveTo>
                    <a:lnTo>
                      <a:pt x="364" y="128"/>
                    </a:lnTo>
                    <a:lnTo>
                      <a:pt x="385" y="128"/>
                    </a:lnTo>
                    <a:lnTo>
                      <a:pt x="385" y="106"/>
                    </a:lnTo>
                    <a:lnTo>
                      <a:pt x="364" y="106"/>
                    </a:lnTo>
                    <a:close/>
                    <a:moveTo>
                      <a:pt x="331" y="106"/>
                    </a:moveTo>
                    <a:lnTo>
                      <a:pt x="331" y="128"/>
                    </a:lnTo>
                    <a:lnTo>
                      <a:pt x="354" y="128"/>
                    </a:lnTo>
                    <a:lnTo>
                      <a:pt x="354" y="106"/>
                    </a:lnTo>
                    <a:lnTo>
                      <a:pt x="331" y="106"/>
                    </a:lnTo>
                    <a:close/>
                    <a:moveTo>
                      <a:pt x="300" y="106"/>
                    </a:moveTo>
                    <a:lnTo>
                      <a:pt x="300" y="128"/>
                    </a:lnTo>
                    <a:lnTo>
                      <a:pt x="321" y="128"/>
                    </a:lnTo>
                    <a:lnTo>
                      <a:pt x="321" y="106"/>
                    </a:lnTo>
                    <a:lnTo>
                      <a:pt x="300" y="106"/>
                    </a:lnTo>
                    <a:close/>
                    <a:moveTo>
                      <a:pt x="214" y="106"/>
                    </a:moveTo>
                    <a:lnTo>
                      <a:pt x="214" y="128"/>
                    </a:lnTo>
                    <a:lnTo>
                      <a:pt x="278" y="128"/>
                    </a:lnTo>
                    <a:lnTo>
                      <a:pt x="278" y="106"/>
                    </a:lnTo>
                    <a:lnTo>
                      <a:pt x="214" y="106"/>
                    </a:lnTo>
                    <a:close/>
                    <a:moveTo>
                      <a:pt x="171" y="85"/>
                    </a:moveTo>
                    <a:lnTo>
                      <a:pt x="171" y="106"/>
                    </a:lnTo>
                    <a:lnTo>
                      <a:pt x="192" y="106"/>
                    </a:lnTo>
                    <a:lnTo>
                      <a:pt x="192" y="85"/>
                    </a:lnTo>
                    <a:lnTo>
                      <a:pt x="171" y="85"/>
                    </a:lnTo>
                    <a:close/>
                    <a:moveTo>
                      <a:pt x="21" y="85"/>
                    </a:moveTo>
                    <a:lnTo>
                      <a:pt x="21" y="106"/>
                    </a:lnTo>
                    <a:lnTo>
                      <a:pt x="128" y="106"/>
                    </a:lnTo>
                    <a:lnTo>
                      <a:pt x="150" y="128"/>
                    </a:lnTo>
                    <a:lnTo>
                      <a:pt x="150" y="106"/>
                    </a:lnTo>
                    <a:lnTo>
                      <a:pt x="128" y="85"/>
                    </a:lnTo>
                    <a:lnTo>
                      <a:pt x="21" y="85"/>
                    </a:lnTo>
                    <a:close/>
                    <a:moveTo>
                      <a:pt x="214" y="65"/>
                    </a:moveTo>
                    <a:lnTo>
                      <a:pt x="214" y="85"/>
                    </a:lnTo>
                    <a:lnTo>
                      <a:pt x="278" y="85"/>
                    </a:lnTo>
                    <a:lnTo>
                      <a:pt x="278" y="65"/>
                    </a:lnTo>
                    <a:lnTo>
                      <a:pt x="214" y="65"/>
                    </a:lnTo>
                    <a:close/>
                    <a:moveTo>
                      <a:pt x="21" y="43"/>
                    </a:moveTo>
                    <a:lnTo>
                      <a:pt x="21" y="63"/>
                    </a:lnTo>
                    <a:lnTo>
                      <a:pt x="128" y="63"/>
                    </a:lnTo>
                    <a:lnTo>
                      <a:pt x="150" y="85"/>
                    </a:lnTo>
                    <a:lnTo>
                      <a:pt x="150" y="63"/>
                    </a:lnTo>
                    <a:lnTo>
                      <a:pt x="128" y="43"/>
                    </a:lnTo>
                    <a:lnTo>
                      <a:pt x="21" y="43"/>
                    </a:lnTo>
                    <a:close/>
                    <a:moveTo>
                      <a:pt x="171" y="43"/>
                    </a:moveTo>
                    <a:lnTo>
                      <a:pt x="171" y="63"/>
                    </a:lnTo>
                    <a:lnTo>
                      <a:pt x="192" y="63"/>
                    </a:lnTo>
                    <a:lnTo>
                      <a:pt x="192" y="43"/>
                    </a:lnTo>
                    <a:lnTo>
                      <a:pt x="171" y="43"/>
                    </a:lnTo>
                    <a:close/>
                    <a:moveTo>
                      <a:pt x="0" y="0"/>
                    </a:moveTo>
                    <a:lnTo>
                      <a:pt x="21" y="0"/>
                    </a:lnTo>
                    <a:lnTo>
                      <a:pt x="21" y="22"/>
                    </a:lnTo>
                    <a:lnTo>
                      <a:pt x="128" y="22"/>
                    </a:lnTo>
                    <a:lnTo>
                      <a:pt x="150" y="43"/>
                    </a:lnTo>
                    <a:lnTo>
                      <a:pt x="150" y="22"/>
                    </a:lnTo>
                    <a:lnTo>
                      <a:pt x="214" y="22"/>
                    </a:lnTo>
                    <a:lnTo>
                      <a:pt x="214" y="43"/>
                    </a:lnTo>
                    <a:lnTo>
                      <a:pt x="288" y="43"/>
                    </a:lnTo>
                    <a:lnTo>
                      <a:pt x="288" y="65"/>
                    </a:lnTo>
                    <a:lnTo>
                      <a:pt x="557" y="65"/>
                    </a:lnTo>
                    <a:lnTo>
                      <a:pt x="557" y="85"/>
                    </a:lnTo>
                    <a:lnTo>
                      <a:pt x="642" y="85"/>
                    </a:lnTo>
                    <a:lnTo>
                      <a:pt x="663" y="106"/>
                    </a:lnTo>
                    <a:lnTo>
                      <a:pt x="706" y="106"/>
                    </a:lnTo>
                    <a:lnTo>
                      <a:pt x="706" y="108"/>
                    </a:lnTo>
                    <a:lnTo>
                      <a:pt x="728" y="128"/>
                    </a:lnTo>
                    <a:lnTo>
                      <a:pt x="2699" y="128"/>
                    </a:lnTo>
                    <a:lnTo>
                      <a:pt x="2699" y="149"/>
                    </a:lnTo>
                    <a:lnTo>
                      <a:pt x="728" y="149"/>
                    </a:lnTo>
                    <a:lnTo>
                      <a:pt x="706" y="128"/>
                    </a:lnTo>
                    <a:lnTo>
                      <a:pt x="663" y="128"/>
                    </a:lnTo>
                    <a:lnTo>
                      <a:pt x="642" y="106"/>
                    </a:lnTo>
                    <a:lnTo>
                      <a:pt x="557" y="106"/>
                    </a:lnTo>
                    <a:lnTo>
                      <a:pt x="557" y="128"/>
                    </a:lnTo>
                    <a:lnTo>
                      <a:pt x="642" y="128"/>
                    </a:lnTo>
                    <a:lnTo>
                      <a:pt x="663" y="149"/>
                    </a:lnTo>
                    <a:lnTo>
                      <a:pt x="192" y="149"/>
                    </a:lnTo>
                    <a:lnTo>
                      <a:pt x="192" y="128"/>
                    </a:lnTo>
                    <a:lnTo>
                      <a:pt x="171" y="128"/>
                    </a:lnTo>
                    <a:lnTo>
                      <a:pt x="171" y="149"/>
                    </a:lnTo>
                    <a:lnTo>
                      <a:pt x="150" y="149"/>
                    </a:lnTo>
                    <a:lnTo>
                      <a:pt x="128" y="128"/>
                    </a:lnTo>
                    <a:lnTo>
                      <a:pt x="21" y="128"/>
                    </a:lnTo>
                    <a:lnTo>
                      <a:pt x="21" y="149"/>
                    </a:lnTo>
                    <a:lnTo>
                      <a:pt x="0" y="14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9" name="Freeform 9"/>
              <p:cNvSpPr>
                <a:spLocks noEditPoints="1"/>
              </p:cNvSpPr>
              <p:nvPr/>
            </p:nvSpPr>
            <p:spPr bwMode="auto">
              <a:xfrm>
                <a:off x="2208036" y="6426827"/>
                <a:ext cx="353107" cy="200763"/>
              </a:xfrm>
              <a:custGeom>
                <a:avLst/>
                <a:gdLst>
                  <a:gd name="T0" fmla="*/ 171 w 299"/>
                  <a:gd name="T1" fmla="*/ 106 h 170"/>
                  <a:gd name="T2" fmla="*/ 171 w 299"/>
                  <a:gd name="T3" fmla="*/ 127 h 170"/>
                  <a:gd name="T4" fmla="*/ 193 w 299"/>
                  <a:gd name="T5" fmla="*/ 127 h 170"/>
                  <a:gd name="T6" fmla="*/ 193 w 299"/>
                  <a:gd name="T7" fmla="*/ 106 h 170"/>
                  <a:gd name="T8" fmla="*/ 171 w 299"/>
                  <a:gd name="T9" fmla="*/ 106 h 170"/>
                  <a:gd name="T10" fmla="*/ 21 w 299"/>
                  <a:gd name="T11" fmla="*/ 86 h 170"/>
                  <a:gd name="T12" fmla="*/ 21 w 299"/>
                  <a:gd name="T13" fmla="*/ 106 h 170"/>
                  <a:gd name="T14" fmla="*/ 128 w 299"/>
                  <a:gd name="T15" fmla="*/ 106 h 170"/>
                  <a:gd name="T16" fmla="*/ 150 w 299"/>
                  <a:gd name="T17" fmla="*/ 127 h 170"/>
                  <a:gd name="T18" fmla="*/ 150 w 299"/>
                  <a:gd name="T19" fmla="*/ 106 h 170"/>
                  <a:gd name="T20" fmla="*/ 128 w 299"/>
                  <a:gd name="T21" fmla="*/ 86 h 170"/>
                  <a:gd name="T22" fmla="*/ 21 w 299"/>
                  <a:gd name="T23" fmla="*/ 86 h 170"/>
                  <a:gd name="T24" fmla="*/ 171 w 299"/>
                  <a:gd name="T25" fmla="*/ 64 h 170"/>
                  <a:gd name="T26" fmla="*/ 171 w 299"/>
                  <a:gd name="T27" fmla="*/ 86 h 170"/>
                  <a:gd name="T28" fmla="*/ 193 w 299"/>
                  <a:gd name="T29" fmla="*/ 86 h 170"/>
                  <a:gd name="T30" fmla="*/ 193 w 299"/>
                  <a:gd name="T31" fmla="*/ 64 h 170"/>
                  <a:gd name="T32" fmla="*/ 171 w 299"/>
                  <a:gd name="T33" fmla="*/ 64 h 170"/>
                  <a:gd name="T34" fmla="*/ 21 w 299"/>
                  <a:gd name="T35" fmla="*/ 43 h 170"/>
                  <a:gd name="T36" fmla="*/ 21 w 299"/>
                  <a:gd name="T37" fmla="*/ 64 h 170"/>
                  <a:gd name="T38" fmla="*/ 128 w 299"/>
                  <a:gd name="T39" fmla="*/ 64 h 170"/>
                  <a:gd name="T40" fmla="*/ 150 w 299"/>
                  <a:gd name="T41" fmla="*/ 84 h 170"/>
                  <a:gd name="T42" fmla="*/ 150 w 299"/>
                  <a:gd name="T43" fmla="*/ 64 h 170"/>
                  <a:gd name="T44" fmla="*/ 128 w 299"/>
                  <a:gd name="T45" fmla="*/ 43 h 170"/>
                  <a:gd name="T46" fmla="*/ 21 w 299"/>
                  <a:gd name="T47" fmla="*/ 43 h 170"/>
                  <a:gd name="T48" fmla="*/ 0 w 299"/>
                  <a:gd name="T49" fmla="*/ 0 h 170"/>
                  <a:gd name="T50" fmla="*/ 21 w 299"/>
                  <a:gd name="T51" fmla="*/ 0 h 170"/>
                  <a:gd name="T52" fmla="*/ 21 w 299"/>
                  <a:gd name="T53" fmla="*/ 21 h 170"/>
                  <a:gd name="T54" fmla="*/ 128 w 299"/>
                  <a:gd name="T55" fmla="*/ 21 h 170"/>
                  <a:gd name="T56" fmla="*/ 150 w 299"/>
                  <a:gd name="T57" fmla="*/ 43 h 170"/>
                  <a:gd name="T58" fmla="*/ 150 w 299"/>
                  <a:gd name="T59" fmla="*/ 21 h 170"/>
                  <a:gd name="T60" fmla="*/ 214 w 299"/>
                  <a:gd name="T61" fmla="*/ 21 h 170"/>
                  <a:gd name="T62" fmla="*/ 214 w 299"/>
                  <a:gd name="T63" fmla="*/ 43 h 170"/>
                  <a:gd name="T64" fmla="*/ 299 w 299"/>
                  <a:gd name="T65" fmla="*/ 43 h 170"/>
                  <a:gd name="T66" fmla="*/ 299 w 299"/>
                  <a:gd name="T67" fmla="*/ 64 h 170"/>
                  <a:gd name="T68" fmla="*/ 214 w 299"/>
                  <a:gd name="T69" fmla="*/ 64 h 170"/>
                  <a:gd name="T70" fmla="*/ 214 w 299"/>
                  <a:gd name="T71" fmla="*/ 84 h 170"/>
                  <a:gd name="T72" fmla="*/ 299 w 299"/>
                  <a:gd name="T73" fmla="*/ 84 h 170"/>
                  <a:gd name="T74" fmla="*/ 299 w 299"/>
                  <a:gd name="T75" fmla="*/ 106 h 170"/>
                  <a:gd name="T76" fmla="*/ 214 w 299"/>
                  <a:gd name="T77" fmla="*/ 106 h 170"/>
                  <a:gd name="T78" fmla="*/ 214 w 299"/>
                  <a:gd name="T79" fmla="*/ 127 h 170"/>
                  <a:gd name="T80" fmla="*/ 299 w 299"/>
                  <a:gd name="T81" fmla="*/ 127 h 170"/>
                  <a:gd name="T82" fmla="*/ 299 w 299"/>
                  <a:gd name="T83" fmla="*/ 149 h 170"/>
                  <a:gd name="T84" fmla="*/ 214 w 299"/>
                  <a:gd name="T85" fmla="*/ 149 h 170"/>
                  <a:gd name="T86" fmla="*/ 214 w 299"/>
                  <a:gd name="T87" fmla="*/ 170 h 170"/>
                  <a:gd name="T88" fmla="*/ 193 w 299"/>
                  <a:gd name="T89" fmla="*/ 170 h 170"/>
                  <a:gd name="T90" fmla="*/ 193 w 299"/>
                  <a:gd name="T91" fmla="*/ 149 h 170"/>
                  <a:gd name="T92" fmla="*/ 171 w 299"/>
                  <a:gd name="T93" fmla="*/ 149 h 170"/>
                  <a:gd name="T94" fmla="*/ 171 w 299"/>
                  <a:gd name="T95" fmla="*/ 170 h 170"/>
                  <a:gd name="T96" fmla="*/ 150 w 299"/>
                  <a:gd name="T97" fmla="*/ 170 h 170"/>
                  <a:gd name="T98" fmla="*/ 150 w 299"/>
                  <a:gd name="T99" fmla="*/ 149 h 170"/>
                  <a:gd name="T100" fmla="*/ 128 w 299"/>
                  <a:gd name="T101" fmla="*/ 127 h 170"/>
                  <a:gd name="T102" fmla="*/ 21 w 299"/>
                  <a:gd name="T103" fmla="*/ 127 h 170"/>
                  <a:gd name="T104" fmla="*/ 21 w 299"/>
                  <a:gd name="T105" fmla="*/ 149 h 170"/>
                  <a:gd name="T106" fmla="*/ 128 w 299"/>
                  <a:gd name="T107" fmla="*/ 149 h 170"/>
                  <a:gd name="T108" fmla="*/ 150 w 299"/>
                  <a:gd name="T109" fmla="*/ 170 h 170"/>
                  <a:gd name="T110" fmla="*/ 0 w 299"/>
                  <a:gd name="T111" fmla="*/ 170 h 170"/>
                  <a:gd name="T112" fmla="*/ 0 w 299"/>
                  <a:gd name="T113" fmla="*/ 0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299" h="170">
                    <a:moveTo>
                      <a:pt x="171" y="106"/>
                    </a:moveTo>
                    <a:lnTo>
                      <a:pt x="171" y="127"/>
                    </a:lnTo>
                    <a:lnTo>
                      <a:pt x="193" y="127"/>
                    </a:lnTo>
                    <a:lnTo>
                      <a:pt x="193" y="106"/>
                    </a:lnTo>
                    <a:lnTo>
                      <a:pt x="171" y="106"/>
                    </a:lnTo>
                    <a:close/>
                    <a:moveTo>
                      <a:pt x="21" y="86"/>
                    </a:moveTo>
                    <a:lnTo>
                      <a:pt x="21" y="106"/>
                    </a:lnTo>
                    <a:lnTo>
                      <a:pt x="128" y="106"/>
                    </a:lnTo>
                    <a:lnTo>
                      <a:pt x="150" y="127"/>
                    </a:lnTo>
                    <a:lnTo>
                      <a:pt x="150" y="106"/>
                    </a:lnTo>
                    <a:lnTo>
                      <a:pt x="128" y="86"/>
                    </a:lnTo>
                    <a:lnTo>
                      <a:pt x="21" y="86"/>
                    </a:lnTo>
                    <a:close/>
                    <a:moveTo>
                      <a:pt x="171" y="64"/>
                    </a:moveTo>
                    <a:lnTo>
                      <a:pt x="171" y="86"/>
                    </a:lnTo>
                    <a:lnTo>
                      <a:pt x="193" y="86"/>
                    </a:lnTo>
                    <a:lnTo>
                      <a:pt x="193" y="64"/>
                    </a:lnTo>
                    <a:lnTo>
                      <a:pt x="171" y="64"/>
                    </a:lnTo>
                    <a:close/>
                    <a:moveTo>
                      <a:pt x="21" y="43"/>
                    </a:moveTo>
                    <a:lnTo>
                      <a:pt x="21" y="64"/>
                    </a:lnTo>
                    <a:lnTo>
                      <a:pt x="128" y="64"/>
                    </a:lnTo>
                    <a:lnTo>
                      <a:pt x="150" y="84"/>
                    </a:lnTo>
                    <a:lnTo>
                      <a:pt x="150" y="64"/>
                    </a:lnTo>
                    <a:lnTo>
                      <a:pt x="128" y="43"/>
                    </a:lnTo>
                    <a:lnTo>
                      <a:pt x="21" y="43"/>
                    </a:lnTo>
                    <a:close/>
                    <a:moveTo>
                      <a:pt x="0" y="0"/>
                    </a:moveTo>
                    <a:lnTo>
                      <a:pt x="21" y="0"/>
                    </a:lnTo>
                    <a:lnTo>
                      <a:pt x="21" y="21"/>
                    </a:lnTo>
                    <a:lnTo>
                      <a:pt x="128" y="21"/>
                    </a:lnTo>
                    <a:lnTo>
                      <a:pt x="150" y="43"/>
                    </a:lnTo>
                    <a:lnTo>
                      <a:pt x="150" y="21"/>
                    </a:lnTo>
                    <a:lnTo>
                      <a:pt x="214" y="21"/>
                    </a:lnTo>
                    <a:lnTo>
                      <a:pt x="214" y="43"/>
                    </a:lnTo>
                    <a:lnTo>
                      <a:pt x="299" y="43"/>
                    </a:lnTo>
                    <a:lnTo>
                      <a:pt x="299" y="64"/>
                    </a:lnTo>
                    <a:lnTo>
                      <a:pt x="214" y="64"/>
                    </a:lnTo>
                    <a:lnTo>
                      <a:pt x="214" y="84"/>
                    </a:lnTo>
                    <a:lnTo>
                      <a:pt x="299" y="84"/>
                    </a:lnTo>
                    <a:lnTo>
                      <a:pt x="299" y="106"/>
                    </a:lnTo>
                    <a:lnTo>
                      <a:pt x="214" y="106"/>
                    </a:lnTo>
                    <a:lnTo>
                      <a:pt x="214" y="127"/>
                    </a:lnTo>
                    <a:lnTo>
                      <a:pt x="299" y="127"/>
                    </a:lnTo>
                    <a:lnTo>
                      <a:pt x="299" y="149"/>
                    </a:lnTo>
                    <a:lnTo>
                      <a:pt x="214" y="149"/>
                    </a:lnTo>
                    <a:lnTo>
                      <a:pt x="214" y="170"/>
                    </a:lnTo>
                    <a:lnTo>
                      <a:pt x="193" y="170"/>
                    </a:lnTo>
                    <a:lnTo>
                      <a:pt x="193" y="149"/>
                    </a:lnTo>
                    <a:lnTo>
                      <a:pt x="171" y="149"/>
                    </a:lnTo>
                    <a:lnTo>
                      <a:pt x="171" y="170"/>
                    </a:lnTo>
                    <a:lnTo>
                      <a:pt x="150" y="170"/>
                    </a:lnTo>
                    <a:lnTo>
                      <a:pt x="150" y="149"/>
                    </a:lnTo>
                    <a:lnTo>
                      <a:pt x="128" y="127"/>
                    </a:lnTo>
                    <a:lnTo>
                      <a:pt x="21" y="127"/>
                    </a:lnTo>
                    <a:lnTo>
                      <a:pt x="21" y="149"/>
                    </a:lnTo>
                    <a:lnTo>
                      <a:pt x="128" y="149"/>
                    </a:lnTo>
                    <a:lnTo>
                      <a:pt x="150" y="170"/>
                    </a:lnTo>
                    <a:lnTo>
                      <a:pt x="0" y="17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0" name="Freeform 10"/>
              <p:cNvSpPr>
                <a:spLocks noEditPoints="1"/>
              </p:cNvSpPr>
              <p:nvPr/>
            </p:nvSpPr>
            <p:spPr bwMode="auto">
              <a:xfrm>
                <a:off x="1538433" y="6502408"/>
                <a:ext cx="655432" cy="125181"/>
              </a:xfrm>
              <a:custGeom>
                <a:avLst/>
                <a:gdLst>
                  <a:gd name="T0" fmla="*/ 545 w 555"/>
                  <a:gd name="T1" fmla="*/ 96 h 106"/>
                  <a:gd name="T2" fmla="*/ 491 w 555"/>
                  <a:gd name="T3" fmla="*/ 63 h 106"/>
                  <a:gd name="T4" fmla="*/ 514 w 555"/>
                  <a:gd name="T5" fmla="*/ 63 h 106"/>
                  <a:gd name="T6" fmla="*/ 460 w 555"/>
                  <a:gd name="T7" fmla="*/ 96 h 106"/>
                  <a:gd name="T8" fmla="*/ 460 w 555"/>
                  <a:gd name="T9" fmla="*/ 63 h 106"/>
                  <a:gd name="T10" fmla="*/ 450 w 555"/>
                  <a:gd name="T11" fmla="*/ 96 h 106"/>
                  <a:gd name="T12" fmla="*/ 396 w 555"/>
                  <a:gd name="T13" fmla="*/ 63 h 106"/>
                  <a:gd name="T14" fmla="*/ 417 w 555"/>
                  <a:gd name="T15" fmla="*/ 63 h 106"/>
                  <a:gd name="T16" fmla="*/ 364 w 555"/>
                  <a:gd name="T17" fmla="*/ 96 h 106"/>
                  <a:gd name="T18" fmla="*/ 364 w 555"/>
                  <a:gd name="T19" fmla="*/ 63 h 106"/>
                  <a:gd name="T20" fmla="*/ 353 w 555"/>
                  <a:gd name="T21" fmla="*/ 96 h 106"/>
                  <a:gd name="T22" fmla="*/ 300 w 555"/>
                  <a:gd name="T23" fmla="*/ 63 h 106"/>
                  <a:gd name="T24" fmla="*/ 321 w 555"/>
                  <a:gd name="T25" fmla="*/ 63 h 106"/>
                  <a:gd name="T26" fmla="*/ 267 w 555"/>
                  <a:gd name="T27" fmla="*/ 96 h 106"/>
                  <a:gd name="T28" fmla="*/ 267 w 555"/>
                  <a:gd name="T29" fmla="*/ 63 h 106"/>
                  <a:gd name="T30" fmla="*/ 257 w 555"/>
                  <a:gd name="T31" fmla="*/ 96 h 106"/>
                  <a:gd name="T32" fmla="*/ 203 w 555"/>
                  <a:gd name="T33" fmla="*/ 63 h 106"/>
                  <a:gd name="T34" fmla="*/ 224 w 555"/>
                  <a:gd name="T35" fmla="*/ 63 h 106"/>
                  <a:gd name="T36" fmla="*/ 171 w 555"/>
                  <a:gd name="T37" fmla="*/ 96 h 106"/>
                  <a:gd name="T38" fmla="*/ 171 w 555"/>
                  <a:gd name="T39" fmla="*/ 63 h 106"/>
                  <a:gd name="T40" fmla="*/ 160 w 555"/>
                  <a:gd name="T41" fmla="*/ 96 h 106"/>
                  <a:gd name="T42" fmla="*/ 107 w 555"/>
                  <a:gd name="T43" fmla="*/ 63 h 106"/>
                  <a:gd name="T44" fmla="*/ 127 w 555"/>
                  <a:gd name="T45" fmla="*/ 63 h 106"/>
                  <a:gd name="T46" fmla="*/ 74 w 555"/>
                  <a:gd name="T47" fmla="*/ 96 h 106"/>
                  <a:gd name="T48" fmla="*/ 74 w 555"/>
                  <a:gd name="T49" fmla="*/ 63 h 106"/>
                  <a:gd name="T50" fmla="*/ 64 w 555"/>
                  <a:gd name="T51" fmla="*/ 96 h 106"/>
                  <a:gd name="T52" fmla="*/ 10 w 555"/>
                  <a:gd name="T53" fmla="*/ 63 h 106"/>
                  <a:gd name="T54" fmla="*/ 32 w 555"/>
                  <a:gd name="T55" fmla="*/ 63 h 106"/>
                  <a:gd name="T56" fmla="*/ 524 w 555"/>
                  <a:gd name="T57" fmla="*/ 53 h 106"/>
                  <a:gd name="T58" fmla="*/ 524 w 555"/>
                  <a:gd name="T59" fmla="*/ 22 h 106"/>
                  <a:gd name="T60" fmla="*/ 514 w 555"/>
                  <a:gd name="T61" fmla="*/ 53 h 106"/>
                  <a:gd name="T62" fmla="*/ 460 w 555"/>
                  <a:gd name="T63" fmla="*/ 22 h 106"/>
                  <a:gd name="T64" fmla="*/ 481 w 555"/>
                  <a:gd name="T65" fmla="*/ 22 h 106"/>
                  <a:gd name="T66" fmla="*/ 427 w 555"/>
                  <a:gd name="T67" fmla="*/ 53 h 106"/>
                  <a:gd name="T68" fmla="*/ 427 w 555"/>
                  <a:gd name="T69" fmla="*/ 22 h 106"/>
                  <a:gd name="T70" fmla="*/ 417 w 555"/>
                  <a:gd name="T71" fmla="*/ 53 h 106"/>
                  <a:gd name="T72" fmla="*/ 364 w 555"/>
                  <a:gd name="T73" fmla="*/ 22 h 106"/>
                  <a:gd name="T74" fmla="*/ 384 w 555"/>
                  <a:gd name="T75" fmla="*/ 22 h 106"/>
                  <a:gd name="T76" fmla="*/ 331 w 555"/>
                  <a:gd name="T77" fmla="*/ 53 h 106"/>
                  <a:gd name="T78" fmla="*/ 331 w 555"/>
                  <a:gd name="T79" fmla="*/ 22 h 106"/>
                  <a:gd name="T80" fmla="*/ 321 w 555"/>
                  <a:gd name="T81" fmla="*/ 53 h 106"/>
                  <a:gd name="T82" fmla="*/ 267 w 555"/>
                  <a:gd name="T83" fmla="*/ 22 h 106"/>
                  <a:gd name="T84" fmla="*/ 289 w 555"/>
                  <a:gd name="T85" fmla="*/ 22 h 106"/>
                  <a:gd name="T86" fmla="*/ 236 w 555"/>
                  <a:gd name="T87" fmla="*/ 53 h 106"/>
                  <a:gd name="T88" fmla="*/ 236 w 555"/>
                  <a:gd name="T89" fmla="*/ 22 h 106"/>
                  <a:gd name="T90" fmla="*/ 224 w 555"/>
                  <a:gd name="T91" fmla="*/ 53 h 106"/>
                  <a:gd name="T92" fmla="*/ 171 w 555"/>
                  <a:gd name="T93" fmla="*/ 22 h 106"/>
                  <a:gd name="T94" fmla="*/ 193 w 555"/>
                  <a:gd name="T95" fmla="*/ 22 h 106"/>
                  <a:gd name="T96" fmla="*/ 139 w 555"/>
                  <a:gd name="T97" fmla="*/ 53 h 106"/>
                  <a:gd name="T98" fmla="*/ 139 w 555"/>
                  <a:gd name="T99" fmla="*/ 22 h 106"/>
                  <a:gd name="T100" fmla="*/ 127 w 555"/>
                  <a:gd name="T101" fmla="*/ 53 h 106"/>
                  <a:gd name="T102" fmla="*/ 74 w 555"/>
                  <a:gd name="T103" fmla="*/ 22 h 106"/>
                  <a:gd name="T104" fmla="*/ 96 w 555"/>
                  <a:gd name="T105" fmla="*/ 22 h 106"/>
                  <a:gd name="T106" fmla="*/ 43 w 555"/>
                  <a:gd name="T107" fmla="*/ 53 h 106"/>
                  <a:gd name="T108" fmla="*/ 43 w 555"/>
                  <a:gd name="T109" fmla="*/ 22 h 106"/>
                  <a:gd name="T110" fmla="*/ 32 w 555"/>
                  <a:gd name="T111" fmla="*/ 53 h 106"/>
                  <a:gd name="T112" fmla="*/ 0 w 555"/>
                  <a:gd name="T113" fmla="*/ 0 h 106"/>
                  <a:gd name="T114" fmla="*/ 0 w 555"/>
                  <a:gd name="T115" fmla="*/ 106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555" h="106">
                    <a:moveTo>
                      <a:pt x="524" y="63"/>
                    </a:moveTo>
                    <a:lnTo>
                      <a:pt x="524" y="96"/>
                    </a:lnTo>
                    <a:lnTo>
                      <a:pt x="545" y="96"/>
                    </a:lnTo>
                    <a:lnTo>
                      <a:pt x="545" y="63"/>
                    </a:lnTo>
                    <a:lnTo>
                      <a:pt x="524" y="63"/>
                    </a:lnTo>
                    <a:close/>
                    <a:moveTo>
                      <a:pt x="491" y="63"/>
                    </a:moveTo>
                    <a:lnTo>
                      <a:pt x="491" y="96"/>
                    </a:lnTo>
                    <a:lnTo>
                      <a:pt x="514" y="96"/>
                    </a:lnTo>
                    <a:lnTo>
                      <a:pt x="514" y="63"/>
                    </a:lnTo>
                    <a:lnTo>
                      <a:pt x="491" y="63"/>
                    </a:lnTo>
                    <a:close/>
                    <a:moveTo>
                      <a:pt x="460" y="63"/>
                    </a:moveTo>
                    <a:lnTo>
                      <a:pt x="460" y="96"/>
                    </a:lnTo>
                    <a:lnTo>
                      <a:pt x="481" y="96"/>
                    </a:lnTo>
                    <a:lnTo>
                      <a:pt x="481" y="63"/>
                    </a:lnTo>
                    <a:lnTo>
                      <a:pt x="460" y="63"/>
                    </a:lnTo>
                    <a:close/>
                    <a:moveTo>
                      <a:pt x="427" y="63"/>
                    </a:moveTo>
                    <a:lnTo>
                      <a:pt x="427" y="96"/>
                    </a:lnTo>
                    <a:lnTo>
                      <a:pt x="450" y="96"/>
                    </a:lnTo>
                    <a:lnTo>
                      <a:pt x="450" y="63"/>
                    </a:lnTo>
                    <a:lnTo>
                      <a:pt x="427" y="63"/>
                    </a:lnTo>
                    <a:close/>
                    <a:moveTo>
                      <a:pt x="396" y="63"/>
                    </a:moveTo>
                    <a:lnTo>
                      <a:pt x="396" y="96"/>
                    </a:lnTo>
                    <a:lnTo>
                      <a:pt x="417" y="96"/>
                    </a:lnTo>
                    <a:lnTo>
                      <a:pt x="417" y="63"/>
                    </a:lnTo>
                    <a:lnTo>
                      <a:pt x="396" y="63"/>
                    </a:lnTo>
                    <a:close/>
                    <a:moveTo>
                      <a:pt x="364" y="63"/>
                    </a:moveTo>
                    <a:lnTo>
                      <a:pt x="364" y="96"/>
                    </a:lnTo>
                    <a:lnTo>
                      <a:pt x="384" y="96"/>
                    </a:lnTo>
                    <a:lnTo>
                      <a:pt x="384" y="63"/>
                    </a:lnTo>
                    <a:lnTo>
                      <a:pt x="364" y="63"/>
                    </a:lnTo>
                    <a:close/>
                    <a:moveTo>
                      <a:pt x="331" y="63"/>
                    </a:moveTo>
                    <a:lnTo>
                      <a:pt x="331" y="96"/>
                    </a:lnTo>
                    <a:lnTo>
                      <a:pt x="353" y="96"/>
                    </a:lnTo>
                    <a:lnTo>
                      <a:pt x="353" y="63"/>
                    </a:lnTo>
                    <a:lnTo>
                      <a:pt x="331" y="63"/>
                    </a:lnTo>
                    <a:close/>
                    <a:moveTo>
                      <a:pt x="300" y="63"/>
                    </a:moveTo>
                    <a:lnTo>
                      <a:pt x="300" y="96"/>
                    </a:lnTo>
                    <a:lnTo>
                      <a:pt x="321" y="96"/>
                    </a:lnTo>
                    <a:lnTo>
                      <a:pt x="321" y="63"/>
                    </a:lnTo>
                    <a:lnTo>
                      <a:pt x="300" y="63"/>
                    </a:lnTo>
                    <a:close/>
                    <a:moveTo>
                      <a:pt x="267" y="63"/>
                    </a:moveTo>
                    <a:lnTo>
                      <a:pt x="267" y="96"/>
                    </a:lnTo>
                    <a:lnTo>
                      <a:pt x="289" y="96"/>
                    </a:lnTo>
                    <a:lnTo>
                      <a:pt x="289" y="63"/>
                    </a:lnTo>
                    <a:lnTo>
                      <a:pt x="267" y="63"/>
                    </a:lnTo>
                    <a:close/>
                    <a:moveTo>
                      <a:pt x="236" y="63"/>
                    </a:moveTo>
                    <a:lnTo>
                      <a:pt x="236" y="96"/>
                    </a:lnTo>
                    <a:lnTo>
                      <a:pt x="257" y="96"/>
                    </a:lnTo>
                    <a:lnTo>
                      <a:pt x="257" y="63"/>
                    </a:lnTo>
                    <a:lnTo>
                      <a:pt x="236" y="63"/>
                    </a:lnTo>
                    <a:close/>
                    <a:moveTo>
                      <a:pt x="203" y="63"/>
                    </a:moveTo>
                    <a:lnTo>
                      <a:pt x="203" y="96"/>
                    </a:lnTo>
                    <a:lnTo>
                      <a:pt x="224" y="96"/>
                    </a:lnTo>
                    <a:lnTo>
                      <a:pt x="224" y="63"/>
                    </a:lnTo>
                    <a:lnTo>
                      <a:pt x="203" y="63"/>
                    </a:lnTo>
                    <a:close/>
                    <a:moveTo>
                      <a:pt x="171" y="63"/>
                    </a:moveTo>
                    <a:lnTo>
                      <a:pt x="171" y="96"/>
                    </a:lnTo>
                    <a:lnTo>
                      <a:pt x="193" y="96"/>
                    </a:lnTo>
                    <a:lnTo>
                      <a:pt x="193" y="63"/>
                    </a:lnTo>
                    <a:lnTo>
                      <a:pt x="171" y="63"/>
                    </a:lnTo>
                    <a:close/>
                    <a:moveTo>
                      <a:pt x="139" y="63"/>
                    </a:moveTo>
                    <a:lnTo>
                      <a:pt x="139" y="96"/>
                    </a:lnTo>
                    <a:lnTo>
                      <a:pt x="160" y="96"/>
                    </a:lnTo>
                    <a:lnTo>
                      <a:pt x="160" y="63"/>
                    </a:lnTo>
                    <a:lnTo>
                      <a:pt x="139" y="63"/>
                    </a:lnTo>
                    <a:close/>
                    <a:moveTo>
                      <a:pt x="107" y="63"/>
                    </a:moveTo>
                    <a:lnTo>
                      <a:pt x="107" y="96"/>
                    </a:lnTo>
                    <a:lnTo>
                      <a:pt x="127" y="96"/>
                    </a:lnTo>
                    <a:lnTo>
                      <a:pt x="127" y="63"/>
                    </a:lnTo>
                    <a:lnTo>
                      <a:pt x="107" y="63"/>
                    </a:lnTo>
                    <a:close/>
                    <a:moveTo>
                      <a:pt x="74" y="63"/>
                    </a:moveTo>
                    <a:lnTo>
                      <a:pt x="74" y="96"/>
                    </a:lnTo>
                    <a:lnTo>
                      <a:pt x="96" y="96"/>
                    </a:lnTo>
                    <a:lnTo>
                      <a:pt x="96" y="63"/>
                    </a:lnTo>
                    <a:lnTo>
                      <a:pt x="74" y="63"/>
                    </a:lnTo>
                    <a:close/>
                    <a:moveTo>
                      <a:pt x="43" y="63"/>
                    </a:moveTo>
                    <a:lnTo>
                      <a:pt x="43" y="96"/>
                    </a:lnTo>
                    <a:lnTo>
                      <a:pt x="64" y="96"/>
                    </a:lnTo>
                    <a:lnTo>
                      <a:pt x="64" y="63"/>
                    </a:lnTo>
                    <a:lnTo>
                      <a:pt x="43" y="63"/>
                    </a:lnTo>
                    <a:close/>
                    <a:moveTo>
                      <a:pt x="10" y="63"/>
                    </a:moveTo>
                    <a:lnTo>
                      <a:pt x="10" y="96"/>
                    </a:lnTo>
                    <a:lnTo>
                      <a:pt x="32" y="96"/>
                    </a:lnTo>
                    <a:lnTo>
                      <a:pt x="32" y="63"/>
                    </a:lnTo>
                    <a:lnTo>
                      <a:pt x="10" y="63"/>
                    </a:lnTo>
                    <a:close/>
                    <a:moveTo>
                      <a:pt x="524" y="22"/>
                    </a:moveTo>
                    <a:lnTo>
                      <a:pt x="524" y="53"/>
                    </a:lnTo>
                    <a:lnTo>
                      <a:pt x="545" y="53"/>
                    </a:lnTo>
                    <a:lnTo>
                      <a:pt x="545" y="22"/>
                    </a:lnTo>
                    <a:lnTo>
                      <a:pt x="524" y="22"/>
                    </a:lnTo>
                    <a:close/>
                    <a:moveTo>
                      <a:pt x="491" y="22"/>
                    </a:moveTo>
                    <a:lnTo>
                      <a:pt x="491" y="53"/>
                    </a:lnTo>
                    <a:lnTo>
                      <a:pt x="514" y="53"/>
                    </a:lnTo>
                    <a:lnTo>
                      <a:pt x="514" y="22"/>
                    </a:lnTo>
                    <a:lnTo>
                      <a:pt x="491" y="22"/>
                    </a:lnTo>
                    <a:close/>
                    <a:moveTo>
                      <a:pt x="460" y="22"/>
                    </a:moveTo>
                    <a:lnTo>
                      <a:pt x="460" y="53"/>
                    </a:lnTo>
                    <a:lnTo>
                      <a:pt x="481" y="53"/>
                    </a:lnTo>
                    <a:lnTo>
                      <a:pt x="481" y="22"/>
                    </a:lnTo>
                    <a:lnTo>
                      <a:pt x="460" y="22"/>
                    </a:lnTo>
                    <a:close/>
                    <a:moveTo>
                      <a:pt x="427" y="22"/>
                    </a:moveTo>
                    <a:lnTo>
                      <a:pt x="427" y="53"/>
                    </a:lnTo>
                    <a:lnTo>
                      <a:pt x="450" y="53"/>
                    </a:lnTo>
                    <a:lnTo>
                      <a:pt x="450" y="22"/>
                    </a:lnTo>
                    <a:lnTo>
                      <a:pt x="427" y="22"/>
                    </a:lnTo>
                    <a:close/>
                    <a:moveTo>
                      <a:pt x="396" y="22"/>
                    </a:moveTo>
                    <a:lnTo>
                      <a:pt x="396" y="53"/>
                    </a:lnTo>
                    <a:lnTo>
                      <a:pt x="417" y="53"/>
                    </a:lnTo>
                    <a:lnTo>
                      <a:pt x="417" y="22"/>
                    </a:lnTo>
                    <a:lnTo>
                      <a:pt x="396" y="22"/>
                    </a:lnTo>
                    <a:close/>
                    <a:moveTo>
                      <a:pt x="364" y="22"/>
                    </a:moveTo>
                    <a:lnTo>
                      <a:pt x="364" y="53"/>
                    </a:lnTo>
                    <a:lnTo>
                      <a:pt x="384" y="53"/>
                    </a:lnTo>
                    <a:lnTo>
                      <a:pt x="384" y="22"/>
                    </a:lnTo>
                    <a:lnTo>
                      <a:pt x="364" y="22"/>
                    </a:lnTo>
                    <a:close/>
                    <a:moveTo>
                      <a:pt x="331" y="22"/>
                    </a:moveTo>
                    <a:lnTo>
                      <a:pt x="331" y="53"/>
                    </a:lnTo>
                    <a:lnTo>
                      <a:pt x="353" y="53"/>
                    </a:lnTo>
                    <a:lnTo>
                      <a:pt x="353" y="22"/>
                    </a:lnTo>
                    <a:lnTo>
                      <a:pt x="331" y="22"/>
                    </a:lnTo>
                    <a:close/>
                    <a:moveTo>
                      <a:pt x="300" y="22"/>
                    </a:moveTo>
                    <a:lnTo>
                      <a:pt x="300" y="53"/>
                    </a:lnTo>
                    <a:lnTo>
                      <a:pt x="321" y="53"/>
                    </a:lnTo>
                    <a:lnTo>
                      <a:pt x="321" y="22"/>
                    </a:lnTo>
                    <a:lnTo>
                      <a:pt x="300" y="22"/>
                    </a:lnTo>
                    <a:close/>
                    <a:moveTo>
                      <a:pt x="267" y="22"/>
                    </a:moveTo>
                    <a:lnTo>
                      <a:pt x="267" y="53"/>
                    </a:lnTo>
                    <a:lnTo>
                      <a:pt x="289" y="53"/>
                    </a:lnTo>
                    <a:lnTo>
                      <a:pt x="289" y="22"/>
                    </a:lnTo>
                    <a:lnTo>
                      <a:pt x="267" y="22"/>
                    </a:lnTo>
                    <a:close/>
                    <a:moveTo>
                      <a:pt x="236" y="22"/>
                    </a:moveTo>
                    <a:lnTo>
                      <a:pt x="236" y="53"/>
                    </a:lnTo>
                    <a:lnTo>
                      <a:pt x="257" y="53"/>
                    </a:lnTo>
                    <a:lnTo>
                      <a:pt x="257" y="22"/>
                    </a:lnTo>
                    <a:lnTo>
                      <a:pt x="236" y="22"/>
                    </a:lnTo>
                    <a:close/>
                    <a:moveTo>
                      <a:pt x="203" y="22"/>
                    </a:moveTo>
                    <a:lnTo>
                      <a:pt x="203" y="53"/>
                    </a:lnTo>
                    <a:lnTo>
                      <a:pt x="224" y="53"/>
                    </a:lnTo>
                    <a:lnTo>
                      <a:pt x="224" y="22"/>
                    </a:lnTo>
                    <a:lnTo>
                      <a:pt x="203" y="22"/>
                    </a:lnTo>
                    <a:close/>
                    <a:moveTo>
                      <a:pt x="171" y="22"/>
                    </a:moveTo>
                    <a:lnTo>
                      <a:pt x="171" y="53"/>
                    </a:lnTo>
                    <a:lnTo>
                      <a:pt x="193" y="53"/>
                    </a:lnTo>
                    <a:lnTo>
                      <a:pt x="193" y="22"/>
                    </a:lnTo>
                    <a:lnTo>
                      <a:pt x="171" y="22"/>
                    </a:lnTo>
                    <a:close/>
                    <a:moveTo>
                      <a:pt x="139" y="22"/>
                    </a:moveTo>
                    <a:lnTo>
                      <a:pt x="139" y="53"/>
                    </a:lnTo>
                    <a:lnTo>
                      <a:pt x="160" y="53"/>
                    </a:lnTo>
                    <a:lnTo>
                      <a:pt x="160" y="22"/>
                    </a:lnTo>
                    <a:lnTo>
                      <a:pt x="139" y="22"/>
                    </a:lnTo>
                    <a:close/>
                    <a:moveTo>
                      <a:pt x="107" y="22"/>
                    </a:moveTo>
                    <a:lnTo>
                      <a:pt x="107" y="53"/>
                    </a:lnTo>
                    <a:lnTo>
                      <a:pt x="127" y="53"/>
                    </a:lnTo>
                    <a:lnTo>
                      <a:pt x="127" y="22"/>
                    </a:lnTo>
                    <a:lnTo>
                      <a:pt x="107" y="22"/>
                    </a:lnTo>
                    <a:close/>
                    <a:moveTo>
                      <a:pt x="74" y="22"/>
                    </a:moveTo>
                    <a:lnTo>
                      <a:pt x="74" y="53"/>
                    </a:lnTo>
                    <a:lnTo>
                      <a:pt x="96" y="53"/>
                    </a:lnTo>
                    <a:lnTo>
                      <a:pt x="96" y="22"/>
                    </a:lnTo>
                    <a:lnTo>
                      <a:pt x="74" y="22"/>
                    </a:lnTo>
                    <a:close/>
                    <a:moveTo>
                      <a:pt x="43" y="22"/>
                    </a:moveTo>
                    <a:lnTo>
                      <a:pt x="43" y="53"/>
                    </a:lnTo>
                    <a:lnTo>
                      <a:pt x="64" y="53"/>
                    </a:lnTo>
                    <a:lnTo>
                      <a:pt x="64" y="22"/>
                    </a:lnTo>
                    <a:lnTo>
                      <a:pt x="43" y="22"/>
                    </a:lnTo>
                    <a:close/>
                    <a:moveTo>
                      <a:pt x="10" y="22"/>
                    </a:moveTo>
                    <a:lnTo>
                      <a:pt x="10" y="53"/>
                    </a:lnTo>
                    <a:lnTo>
                      <a:pt x="32" y="53"/>
                    </a:lnTo>
                    <a:lnTo>
                      <a:pt x="32" y="22"/>
                    </a:lnTo>
                    <a:lnTo>
                      <a:pt x="10" y="22"/>
                    </a:lnTo>
                    <a:close/>
                    <a:moveTo>
                      <a:pt x="0" y="0"/>
                    </a:moveTo>
                    <a:lnTo>
                      <a:pt x="555" y="0"/>
                    </a:lnTo>
                    <a:lnTo>
                      <a:pt x="555" y="106"/>
                    </a:lnTo>
                    <a:lnTo>
                      <a:pt x="0" y="10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1" name="Freeform 11"/>
              <p:cNvSpPr>
                <a:spLocks noEditPoints="1"/>
              </p:cNvSpPr>
              <p:nvPr/>
            </p:nvSpPr>
            <p:spPr bwMode="auto">
              <a:xfrm>
                <a:off x="994011" y="6402027"/>
                <a:ext cx="531431" cy="225563"/>
              </a:xfrm>
              <a:custGeom>
                <a:avLst/>
                <a:gdLst>
                  <a:gd name="T0" fmla="*/ 236 w 450"/>
                  <a:gd name="T1" fmla="*/ 127 h 191"/>
                  <a:gd name="T2" fmla="*/ 236 w 450"/>
                  <a:gd name="T3" fmla="*/ 148 h 191"/>
                  <a:gd name="T4" fmla="*/ 257 w 450"/>
                  <a:gd name="T5" fmla="*/ 148 h 191"/>
                  <a:gd name="T6" fmla="*/ 257 w 450"/>
                  <a:gd name="T7" fmla="*/ 127 h 191"/>
                  <a:gd name="T8" fmla="*/ 236 w 450"/>
                  <a:gd name="T9" fmla="*/ 127 h 191"/>
                  <a:gd name="T10" fmla="*/ 236 w 450"/>
                  <a:gd name="T11" fmla="*/ 85 h 191"/>
                  <a:gd name="T12" fmla="*/ 236 w 450"/>
                  <a:gd name="T13" fmla="*/ 107 h 191"/>
                  <a:gd name="T14" fmla="*/ 257 w 450"/>
                  <a:gd name="T15" fmla="*/ 107 h 191"/>
                  <a:gd name="T16" fmla="*/ 257 w 450"/>
                  <a:gd name="T17" fmla="*/ 85 h 191"/>
                  <a:gd name="T18" fmla="*/ 236 w 450"/>
                  <a:gd name="T19" fmla="*/ 85 h 191"/>
                  <a:gd name="T20" fmla="*/ 236 w 450"/>
                  <a:gd name="T21" fmla="*/ 42 h 191"/>
                  <a:gd name="T22" fmla="*/ 236 w 450"/>
                  <a:gd name="T23" fmla="*/ 64 h 191"/>
                  <a:gd name="T24" fmla="*/ 257 w 450"/>
                  <a:gd name="T25" fmla="*/ 64 h 191"/>
                  <a:gd name="T26" fmla="*/ 257 w 450"/>
                  <a:gd name="T27" fmla="*/ 42 h 191"/>
                  <a:gd name="T28" fmla="*/ 236 w 450"/>
                  <a:gd name="T29" fmla="*/ 42 h 191"/>
                  <a:gd name="T30" fmla="*/ 214 w 450"/>
                  <a:gd name="T31" fmla="*/ 0 h 191"/>
                  <a:gd name="T32" fmla="*/ 279 w 450"/>
                  <a:gd name="T33" fmla="*/ 0 h 191"/>
                  <a:gd name="T34" fmla="*/ 279 w 450"/>
                  <a:gd name="T35" fmla="*/ 64 h 191"/>
                  <a:gd name="T36" fmla="*/ 300 w 450"/>
                  <a:gd name="T37" fmla="*/ 42 h 191"/>
                  <a:gd name="T38" fmla="*/ 450 w 450"/>
                  <a:gd name="T39" fmla="*/ 42 h 191"/>
                  <a:gd name="T40" fmla="*/ 450 w 450"/>
                  <a:gd name="T41" fmla="*/ 64 h 191"/>
                  <a:gd name="T42" fmla="*/ 300 w 450"/>
                  <a:gd name="T43" fmla="*/ 64 h 191"/>
                  <a:gd name="T44" fmla="*/ 279 w 450"/>
                  <a:gd name="T45" fmla="*/ 85 h 191"/>
                  <a:gd name="T46" fmla="*/ 279 w 450"/>
                  <a:gd name="T47" fmla="*/ 107 h 191"/>
                  <a:gd name="T48" fmla="*/ 300 w 450"/>
                  <a:gd name="T49" fmla="*/ 85 h 191"/>
                  <a:gd name="T50" fmla="*/ 450 w 450"/>
                  <a:gd name="T51" fmla="*/ 85 h 191"/>
                  <a:gd name="T52" fmla="*/ 450 w 450"/>
                  <a:gd name="T53" fmla="*/ 107 h 191"/>
                  <a:gd name="T54" fmla="*/ 300 w 450"/>
                  <a:gd name="T55" fmla="*/ 107 h 191"/>
                  <a:gd name="T56" fmla="*/ 279 w 450"/>
                  <a:gd name="T57" fmla="*/ 127 h 191"/>
                  <a:gd name="T58" fmla="*/ 279 w 450"/>
                  <a:gd name="T59" fmla="*/ 148 h 191"/>
                  <a:gd name="T60" fmla="*/ 300 w 450"/>
                  <a:gd name="T61" fmla="*/ 127 h 191"/>
                  <a:gd name="T62" fmla="*/ 450 w 450"/>
                  <a:gd name="T63" fmla="*/ 127 h 191"/>
                  <a:gd name="T64" fmla="*/ 450 w 450"/>
                  <a:gd name="T65" fmla="*/ 148 h 191"/>
                  <a:gd name="T66" fmla="*/ 300 w 450"/>
                  <a:gd name="T67" fmla="*/ 148 h 191"/>
                  <a:gd name="T68" fmla="*/ 279 w 450"/>
                  <a:gd name="T69" fmla="*/ 170 h 191"/>
                  <a:gd name="T70" fmla="*/ 279 w 450"/>
                  <a:gd name="T71" fmla="*/ 191 h 191"/>
                  <a:gd name="T72" fmla="*/ 257 w 450"/>
                  <a:gd name="T73" fmla="*/ 191 h 191"/>
                  <a:gd name="T74" fmla="*/ 257 w 450"/>
                  <a:gd name="T75" fmla="*/ 170 h 191"/>
                  <a:gd name="T76" fmla="*/ 236 w 450"/>
                  <a:gd name="T77" fmla="*/ 170 h 191"/>
                  <a:gd name="T78" fmla="*/ 236 w 450"/>
                  <a:gd name="T79" fmla="*/ 191 h 191"/>
                  <a:gd name="T80" fmla="*/ 214 w 450"/>
                  <a:gd name="T81" fmla="*/ 191 h 191"/>
                  <a:gd name="T82" fmla="*/ 214 w 450"/>
                  <a:gd name="T83" fmla="*/ 170 h 191"/>
                  <a:gd name="T84" fmla="*/ 0 w 450"/>
                  <a:gd name="T85" fmla="*/ 170 h 191"/>
                  <a:gd name="T86" fmla="*/ 0 w 450"/>
                  <a:gd name="T87" fmla="*/ 148 h 191"/>
                  <a:gd name="T88" fmla="*/ 214 w 450"/>
                  <a:gd name="T89" fmla="*/ 148 h 191"/>
                  <a:gd name="T90" fmla="*/ 214 w 450"/>
                  <a:gd name="T91" fmla="*/ 127 h 191"/>
                  <a:gd name="T92" fmla="*/ 0 w 450"/>
                  <a:gd name="T93" fmla="*/ 127 h 191"/>
                  <a:gd name="T94" fmla="*/ 0 w 450"/>
                  <a:gd name="T95" fmla="*/ 107 h 191"/>
                  <a:gd name="T96" fmla="*/ 214 w 450"/>
                  <a:gd name="T97" fmla="*/ 107 h 191"/>
                  <a:gd name="T98" fmla="*/ 214 w 450"/>
                  <a:gd name="T99" fmla="*/ 85 h 191"/>
                  <a:gd name="T100" fmla="*/ 0 w 450"/>
                  <a:gd name="T101" fmla="*/ 85 h 191"/>
                  <a:gd name="T102" fmla="*/ 0 w 450"/>
                  <a:gd name="T103" fmla="*/ 64 h 191"/>
                  <a:gd name="T104" fmla="*/ 214 w 450"/>
                  <a:gd name="T105" fmla="*/ 64 h 191"/>
                  <a:gd name="T106" fmla="*/ 214 w 450"/>
                  <a:gd name="T107" fmla="*/ 42 h 191"/>
                  <a:gd name="T108" fmla="*/ 0 w 450"/>
                  <a:gd name="T109" fmla="*/ 42 h 191"/>
                  <a:gd name="T110" fmla="*/ 0 w 450"/>
                  <a:gd name="T111" fmla="*/ 21 h 191"/>
                  <a:gd name="T112" fmla="*/ 214 w 450"/>
                  <a:gd name="T113" fmla="*/ 21 h 191"/>
                  <a:gd name="T114" fmla="*/ 214 w 450"/>
                  <a:gd name="T115" fmla="*/ 0 h 1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450" h="191">
                    <a:moveTo>
                      <a:pt x="236" y="127"/>
                    </a:moveTo>
                    <a:lnTo>
                      <a:pt x="236" y="148"/>
                    </a:lnTo>
                    <a:lnTo>
                      <a:pt x="257" y="148"/>
                    </a:lnTo>
                    <a:lnTo>
                      <a:pt x="257" y="127"/>
                    </a:lnTo>
                    <a:lnTo>
                      <a:pt x="236" y="127"/>
                    </a:lnTo>
                    <a:close/>
                    <a:moveTo>
                      <a:pt x="236" y="85"/>
                    </a:moveTo>
                    <a:lnTo>
                      <a:pt x="236" y="107"/>
                    </a:lnTo>
                    <a:lnTo>
                      <a:pt x="257" y="107"/>
                    </a:lnTo>
                    <a:lnTo>
                      <a:pt x="257" y="85"/>
                    </a:lnTo>
                    <a:lnTo>
                      <a:pt x="236" y="85"/>
                    </a:lnTo>
                    <a:close/>
                    <a:moveTo>
                      <a:pt x="236" y="42"/>
                    </a:moveTo>
                    <a:lnTo>
                      <a:pt x="236" y="64"/>
                    </a:lnTo>
                    <a:lnTo>
                      <a:pt x="257" y="64"/>
                    </a:lnTo>
                    <a:lnTo>
                      <a:pt x="257" y="42"/>
                    </a:lnTo>
                    <a:lnTo>
                      <a:pt x="236" y="42"/>
                    </a:lnTo>
                    <a:close/>
                    <a:moveTo>
                      <a:pt x="214" y="0"/>
                    </a:moveTo>
                    <a:lnTo>
                      <a:pt x="279" y="0"/>
                    </a:lnTo>
                    <a:lnTo>
                      <a:pt x="279" y="64"/>
                    </a:lnTo>
                    <a:lnTo>
                      <a:pt x="300" y="42"/>
                    </a:lnTo>
                    <a:lnTo>
                      <a:pt x="450" y="42"/>
                    </a:lnTo>
                    <a:lnTo>
                      <a:pt x="450" y="64"/>
                    </a:lnTo>
                    <a:lnTo>
                      <a:pt x="300" y="64"/>
                    </a:lnTo>
                    <a:lnTo>
                      <a:pt x="279" y="85"/>
                    </a:lnTo>
                    <a:lnTo>
                      <a:pt x="279" y="107"/>
                    </a:lnTo>
                    <a:lnTo>
                      <a:pt x="300" y="85"/>
                    </a:lnTo>
                    <a:lnTo>
                      <a:pt x="450" y="85"/>
                    </a:lnTo>
                    <a:lnTo>
                      <a:pt x="450" y="107"/>
                    </a:lnTo>
                    <a:lnTo>
                      <a:pt x="300" y="107"/>
                    </a:lnTo>
                    <a:lnTo>
                      <a:pt x="279" y="127"/>
                    </a:lnTo>
                    <a:lnTo>
                      <a:pt x="279" y="148"/>
                    </a:lnTo>
                    <a:lnTo>
                      <a:pt x="300" y="127"/>
                    </a:lnTo>
                    <a:lnTo>
                      <a:pt x="450" y="127"/>
                    </a:lnTo>
                    <a:lnTo>
                      <a:pt x="450" y="148"/>
                    </a:lnTo>
                    <a:lnTo>
                      <a:pt x="300" y="148"/>
                    </a:lnTo>
                    <a:lnTo>
                      <a:pt x="279" y="170"/>
                    </a:lnTo>
                    <a:lnTo>
                      <a:pt x="279" y="191"/>
                    </a:lnTo>
                    <a:lnTo>
                      <a:pt x="257" y="191"/>
                    </a:lnTo>
                    <a:lnTo>
                      <a:pt x="257" y="170"/>
                    </a:lnTo>
                    <a:lnTo>
                      <a:pt x="236" y="170"/>
                    </a:lnTo>
                    <a:lnTo>
                      <a:pt x="236" y="191"/>
                    </a:lnTo>
                    <a:lnTo>
                      <a:pt x="214" y="191"/>
                    </a:lnTo>
                    <a:lnTo>
                      <a:pt x="214" y="170"/>
                    </a:lnTo>
                    <a:lnTo>
                      <a:pt x="0" y="170"/>
                    </a:lnTo>
                    <a:lnTo>
                      <a:pt x="0" y="148"/>
                    </a:lnTo>
                    <a:lnTo>
                      <a:pt x="214" y="148"/>
                    </a:lnTo>
                    <a:lnTo>
                      <a:pt x="214" y="127"/>
                    </a:lnTo>
                    <a:lnTo>
                      <a:pt x="0" y="127"/>
                    </a:lnTo>
                    <a:lnTo>
                      <a:pt x="0" y="107"/>
                    </a:lnTo>
                    <a:lnTo>
                      <a:pt x="214" y="107"/>
                    </a:lnTo>
                    <a:lnTo>
                      <a:pt x="214" y="85"/>
                    </a:lnTo>
                    <a:lnTo>
                      <a:pt x="0" y="85"/>
                    </a:lnTo>
                    <a:lnTo>
                      <a:pt x="0" y="64"/>
                    </a:lnTo>
                    <a:lnTo>
                      <a:pt x="214" y="64"/>
                    </a:lnTo>
                    <a:lnTo>
                      <a:pt x="214" y="42"/>
                    </a:lnTo>
                    <a:lnTo>
                      <a:pt x="0" y="42"/>
                    </a:lnTo>
                    <a:lnTo>
                      <a:pt x="0" y="21"/>
                    </a:lnTo>
                    <a:lnTo>
                      <a:pt x="214" y="21"/>
                    </a:lnTo>
                    <a:lnTo>
                      <a:pt x="214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2" name="Freihandform 31"/>
              <p:cNvSpPr/>
              <p:nvPr userDrawn="1"/>
            </p:nvSpPr>
            <p:spPr bwMode="gray">
              <a:xfrm>
                <a:off x="3553632" y="6602390"/>
                <a:ext cx="5590368" cy="25200"/>
              </a:xfrm>
              <a:custGeom>
                <a:avLst/>
                <a:gdLst>
                  <a:gd name="connsiteX0" fmla="*/ 0 w 5590368"/>
                  <a:gd name="connsiteY0" fmla="*/ 0 h 25200"/>
                  <a:gd name="connsiteX1" fmla="*/ 5590368 w 5590368"/>
                  <a:gd name="connsiteY1" fmla="*/ 0 h 25200"/>
                  <a:gd name="connsiteX2" fmla="*/ 5590368 w 5590368"/>
                  <a:gd name="connsiteY2" fmla="*/ 25200 h 25200"/>
                  <a:gd name="connsiteX3" fmla="*/ 0 w 5590368"/>
                  <a:gd name="connsiteY3" fmla="*/ 25200 h 25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90368" h="25200">
                    <a:moveTo>
                      <a:pt x="0" y="0"/>
                    </a:moveTo>
                    <a:lnTo>
                      <a:pt x="5590368" y="0"/>
                    </a:lnTo>
                    <a:lnTo>
                      <a:pt x="5590368" y="25200"/>
                    </a:lnTo>
                    <a:lnTo>
                      <a:pt x="0" y="2520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de-DE" sz="1400" dirty="0" err="1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2" name="Titel 1"/>
          <p:cNvSpPr>
            <a:spLocks noGrp="1"/>
          </p:cNvSpPr>
          <p:nvPr userDrawn="1">
            <p:ph type="title"/>
          </p:nvPr>
        </p:nvSpPr>
        <p:spPr bwMode="gray"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4" name="Fußzeilenplatzhalter 3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r>
              <a:rPr lang="de-DE"/>
              <a:t>Titel der Präsentation – Name, Funktion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37F6B2DB-F8F3-430A-8621-6D32EE6DD0F8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3" name="Inhaltsplatzhalter 2"/>
          <p:cNvSpPr>
            <a:spLocks noGrp="1"/>
          </p:cNvSpPr>
          <p:nvPr userDrawn="1">
            <p:ph idx="1" hasCustomPrompt="1"/>
          </p:nvPr>
        </p:nvSpPr>
        <p:spPr bwMode="gray">
          <a:xfrm>
            <a:off x="641860" y="1720800"/>
            <a:ext cx="10919149" cy="4555131"/>
          </a:xfrm>
        </p:spPr>
        <p:txBody>
          <a:bodyPr anchor="t" anchorCtr="0"/>
          <a:lstStyle>
            <a:lvl1pPr>
              <a:lnSpc>
                <a:spcPct val="100000"/>
              </a:lnSpc>
              <a:spcAft>
                <a:spcPts val="600"/>
              </a:spcAft>
              <a:defRPr sz="1800" baseline="0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Inhalte</a:t>
            </a:r>
          </a:p>
        </p:txBody>
      </p:sp>
    </p:spTree>
    <p:extLst>
      <p:ext uri="{BB962C8B-B14F-4D97-AF65-F5344CB8AC3E}">
        <p14:creationId xmlns:p14="http://schemas.microsoft.com/office/powerpoint/2010/main" val="1537205386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lhouette ob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hteck 52"/>
          <p:cNvSpPr/>
          <p:nvPr userDrawn="1"/>
        </p:nvSpPr>
        <p:spPr bwMode="gray">
          <a:xfrm>
            <a:off x="0" y="5636911"/>
            <a:ext cx="12192000" cy="991069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400" dirty="0" err="1">
              <a:solidFill>
                <a:schemeClr val="tx1"/>
              </a:solidFill>
            </a:endParaRPr>
          </a:p>
        </p:txBody>
      </p:sp>
      <p:grpSp>
        <p:nvGrpSpPr>
          <p:cNvPr id="24" name="Gruppieren 23"/>
          <p:cNvGrpSpPr/>
          <p:nvPr userDrawn="1"/>
        </p:nvGrpSpPr>
        <p:grpSpPr>
          <a:xfrm>
            <a:off x="-9923" y="1188926"/>
            <a:ext cx="12201923" cy="225563"/>
            <a:chOff x="-7442" y="6402027"/>
            <a:chExt cx="9151442" cy="225563"/>
          </a:xfrm>
        </p:grpSpPr>
        <p:sp>
          <p:nvSpPr>
            <p:cNvPr id="25" name="Freeform 6"/>
            <p:cNvSpPr>
              <a:spLocks/>
            </p:cNvSpPr>
            <p:nvPr/>
          </p:nvSpPr>
          <p:spPr bwMode="auto">
            <a:xfrm>
              <a:off x="1323498" y="6602790"/>
              <a:ext cx="201944" cy="24800"/>
            </a:xfrm>
            <a:custGeom>
              <a:avLst/>
              <a:gdLst>
                <a:gd name="T0" fmla="*/ 21 w 171"/>
                <a:gd name="T1" fmla="*/ 0 h 21"/>
                <a:gd name="T2" fmla="*/ 171 w 171"/>
                <a:gd name="T3" fmla="*/ 0 h 21"/>
                <a:gd name="T4" fmla="*/ 171 w 171"/>
                <a:gd name="T5" fmla="*/ 21 h 21"/>
                <a:gd name="T6" fmla="*/ 0 w 171"/>
                <a:gd name="T7" fmla="*/ 21 h 21"/>
                <a:gd name="T8" fmla="*/ 21 w 171"/>
                <a:gd name="T9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1" h="21">
                  <a:moveTo>
                    <a:pt x="21" y="0"/>
                  </a:moveTo>
                  <a:lnTo>
                    <a:pt x="171" y="0"/>
                  </a:lnTo>
                  <a:lnTo>
                    <a:pt x="171" y="21"/>
                  </a:lnTo>
                  <a:lnTo>
                    <a:pt x="0" y="21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6" name="Freeform 7"/>
            <p:cNvSpPr>
              <a:spLocks noEditPoints="1"/>
            </p:cNvSpPr>
            <p:nvPr/>
          </p:nvSpPr>
          <p:spPr bwMode="auto">
            <a:xfrm>
              <a:off x="-7442" y="6528389"/>
              <a:ext cx="976653" cy="99200"/>
            </a:xfrm>
            <a:custGeom>
              <a:avLst/>
              <a:gdLst>
                <a:gd name="T0" fmla="*/ 624 w 827"/>
                <a:gd name="T1" fmla="*/ 51 h 84"/>
                <a:gd name="T2" fmla="*/ 591 w 827"/>
                <a:gd name="T3" fmla="*/ 20 h 84"/>
                <a:gd name="T4" fmla="*/ 602 w 827"/>
                <a:gd name="T5" fmla="*/ 20 h 84"/>
                <a:gd name="T6" fmla="*/ 570 w 827"/>
                <a:gd name="T7" fmla="*/ 51 h 84"/>
                <a:gd name="T8" fmla="*/ 570 w 827"/>
                <a:gd name="T9" fmla="*/ 20 h 84"/>
                <a:gd name="T10" fmla="*/ 560 w 827"/>
                <a:gd name="T11" fmla="*/ 51 h 84"/>
                <a:gd name="T12" fmla="*/ 527 w 827"/>
                <a:gd name="T13" fmla="*/ 20 h 84"/>
                <a:gd name="T14" fmla="*/ 538 w 827"/>
                <a:gd name="T15" fmla="*/ 20 h 84"/>
                <a:gd name="T16" fmla="*/ 507 w 827"/>
                <a:gd name="T17" fmla="*/ 51 h 84"/>
                <a:gd name="T18" fmla="*/ 507 w 827"/>
                <a:gd name="T19" fmla="*/ 20 h 84"/>
                <a:gd name="T20" fmla="*/ 496 w 827"/>
                <a:gd name="T21" fmla="*/ 51 h 84"/>
                <a:gd name="T22" fmla="*/ 463 w 827"/>
                <a:gd name="T23" fmla="*/ 20 h 84"/>
                <a:gd name="T24" fmla="*/ 474 w 827"/>
                <a:gd name="T25" fmla="*/ 20 h 84"/>
                <a:gd name="T26" fmla="*/ 443 w 827"/>
                <a:gd name="T27" fmla="*/ 51 h 84"/>
                <a:gd name="T28" fmla="*/ 443 w 827"/>
                <a:gd name="T29" fmla="*/ 20 h 84"/>
                <a:gd name="T30" fmla="*/ 431 w 827"/>
                <a:gd name="T31" fmla="*/ 51 h 84"/>
                <a:gd name="T32" fmla="*/ 400 w 827"/>
                <a:gd name="T33" fmla="*/ 20 h 84"/>
                <a:gd name="T34" fmla="*/ 410 w 827"/>
                <a:gd name="T35" fmla="*/ 20 h 84"/>
                <a:gd name="T36" fmla="*/ 377 w 827"/>
                <a:gd name="T37" fmla="*/ 51 h 84"/>
                <a:gd name="T38" fmla="*/ 377 w 827"/>
                <a:gd name="T39" fmla="*/ 20 h 84"/>
                <a:gd name="T40" fmla="*/ 367 w 827"/>
                <a:gd name="T41" fmla="*/ 51 h 84"/>
                <a:gd name="T42" fmla="*/ 336 w 827"/>
                <a:gd name="T43" fmla="*/ 20 h 84"/>
                <a:gd name="T44" fmla="*/ 346 w 827"/>
                <a:gd name="T45" fmla="*/ 20 h 84"/>
                <a:gd name="T46" fmla="*/ 313 w 827"/>
                <a:gd name="T47" fmla="*/ 51 h 84"/>
                <a:gd name="T48" fmla="*/ 313 w 827"/>
                <a:gd name="T49" fmla="*/ 20 h 84"/>
                <a:gd name="T50" fmla="*/ 303 w 827"/>
                <a:gd name="T51" fmla="*/ 51 h 84"/>
                <a:gd name="T52" fmla="*/ 270 w 827"/>
                <a:gd name="T53" fmla="*/ 20 h 84"/>
                <a:gd name="T54" fmla="*/ 282 w 827"/>
                <a:gd name="T55" fmla="*/ 20 h 84"/>
                <a:gd name="T56" fmla="*/ 153 w 827"/>
                <a:gd name="T57" fmla="*/ 0 h 84"/>
                <a:gd name="T58" fmla="*/ 250 w 827"/>
                <a:gd name="T59" fmla="*/ 0 h 84"/>
                <a:gd name="T60" fmla="*/ 624 w 827"/>
                <a:gd name="T61" fmla="*/ 0 h 84"/>
                <a:gd name="T62" fmla="*/ 720 w 827"/>
                <a:gd name="T63" fmla="*/ 0 h 84"/>
                <a:gd name="T64" fmla="*/ 817 w 827"/>
                <a:gd name="T65" fmla="*/ 0 h 84"/>
                <a:gd name="T66" fmla="*/ 817 w 827"/>
                <a:gd name="T67" fmla="*/ 84 h 84"/>
                <a:gd name="T68" fmla="*/ 807 w 827"/>
                <a:gd name="T69" fmla="*/ 84 h 84"/>
                <a:gd name="T70" fmla="*/ 710 w 827"/>
                <a:gd name="T71" fmla="*/ 20 h 84"/>
                <a:gd name="T72" fmla="*/ 624 w 827"/>
                <a:gd name="T73" fmla="*/ 63 h 84"/>
                <a:gd name="T74" fmla="*/ 602 w 827"/>
                <a:gd name="T75" fmla="*/ 84 h 84"/>
                <a:gd name="T76" fmla="*/ 591 w 827"/>
                <a:gd name="T77" fmla="*/ 84 h 84"/>
                <a:gd name="T78" fmla="*/ 570 w 827"/>
                <a:gd name="T79" fmla="*/ 63 h 84"/>
                <a:gd name="T80" fmla="*/ 560 w 827"/>
                <a:gd name="T81" fmla="*/ 63 h 84"/>
                <a:gd name="T82" fmla="*/ 538 w 827"/>
                <a:gd name="T83" fmla="*/ 84 h 84"/>
                <a:gd name="T84" fmla="*/ 527 w 827"/>
                <a:gd name="T85" fmla="*/ 84 h 84"/>
                <a:gd name="T86" fmla="*/ 507 w 827"/>
                <a:gd name="T87" fmla="*/ 63 h 84"/>
                <a:gd name="T88" fmla="*/ 496 w 827"/>
                <a:gd name="T89" fmla="*/ 63 h 84"/>
                <a:gd name="T90" fmla="*/ 474 w 827"/>
                <a:gd name="T91" fmla="*/ 84 h 84"/>
                <a:gd name="T92" fmla="*/ 463 w 827"/>
                <a:gd name="T93" fmla="*/ 84 h 84"/>
                <a:gd name="T94" fmla="*/ 443 w 827"/>
                <a:gd name="T95" fmla="*/ 63 h 84"/>
                <a:gd name="T96" fmla="*/ 431 w 827"/>
                <a:gd name="T97" fmla="*/ 63 h 84"/>
                <a:gd name="T98" fmla="*/ 410 w 827"/>
                <a:gd name="T99" fmla="*/ 84 h 84"/>
                <a:gd name="T100" fmla="*/ 400 w 827"/>
                <a:gd name="T101" fmla="*/ 84 h 84"/>
                <a:gd name="T102" fmla="*/ 377 w 827"/>
                <a:gd name="T103" fmla="*/ 63 h 84"/>
                <a:gd name="T104" fmla="*/ 367 w 827"/>
                <a:gd name="T105" fmla="*/ 63 h 84"/>
                <a:gd name="T106" fmla="*/ 346 w 827"/>
                <a:gd name="T107" fmla="*/ 84 h 84"/>
                <a:gd name="T108" fmla="*/ 336 w 827"/>
                <a:gd name="T109" fmla="*/ 84 h 84"/>
                <a:gd name="T110" fmla="*/ 313 w 827"/>
                <a:gd name="T111" fmla="*/ 63 h 84"/>
                <a:gd name="T112" fmla="*/ 303 w 827"/>
                <a:gd name="T113" fmla="*/ 63 h 84"/>
                <a:gd name="T114" fmla="*/ 282 w 827"/>
                <a:gd name="T115" fmla="*/ 84 h 84"/>
                <a:gd name="T116" fmla="*/ 270 w 827"/>
                <a:gd name="T117" fmla="*/ 84 h 84"/>
                <a:gd name="T118" fmla="*/ 175 w 827"/>
                <a:gd name="T119" fmla="*/ 20 h 84"/>
                <a:gd name="T120" fmla="*/ 89 w 827"/>
                <a:gd name="T121" fmla="*/ 20 h 84"/>
                <a:gd name="T122" fmla="*/ 0 w 827"/>
                <a:gd name="T123" fmla="*/ 84 h 84"/>
                <a:gd name="T124" fmla="*/ 68 w 827"/>
                <a:gd name="T125" fmla="*/ 1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827" h="84">
                  <a:moveTo>
                    <a:pt x="613" y="20"/>
                  </a:moveTo>
                  <a:lnTo>
                    <a:pt x="613" y="51"/>
                  </a:lnTo>
                  <a:lnTo>
                    <a:pt x="624" y="51"/>
                  </a:lnTo>
                  <a:lnTo>
                    <a:pt x="624" y="20"/>
                  </a:lnTo>
                  <a:lnTo>
                    <a:pt x="613" y="20"/>
                  </a:lnTo>
                  <a:close/>
                  <a:moveTo>
                    <a:pt x="591" y="20"/>
                  </a:moveTo>
                  <a:lnTo>
                    <a:pt x="591" y="51"/>
                  </a:lnTo>
                  <a:lnTo>
                    <a:pt x="602" y="51"/>
                  </a:lnTo>
                  <a:lnTo>
                    <a:pt x="602" y="20"/>
                  </a:lnTo>
                  <a:lnTo>
                    <a:pt x="591" y="20"/>
                  </a:lnTo>
                  <a:close/>
                  <a:moveTo>
                    <a:pt x="570" y="20"/>
                  </a:moveTo>
                  <a:lnTo>
                    <a:pt x="570" y="51"/>
                  </a:lnTo>
                  <a:lnTo>
                    <a:pt x="581" y="51"/>
                  </a:lnTo>
                  <a:lnTo>
                    <a:pt x="581" y="20"/>
                  </a:lnTo>
                  <a:lnTo>
                    <a:pt x="570" y="20"/>
                  </a:lnTo>
                  <a:close/>
                  <a:moveTo>
                    <a:pt x="548" y="20"/>
                  </a:moveTo>
                  <a:lnTo>
                    <a:pt x="548" y="51"/>
                  </a:lnTo>
                  <a:lnTo>
                    <a:pt x="560" y="51"/>
                  </a:lnTo>
                  <a:lnTo>
                    <a:pt x="560" y="20"/>
                  </a:lnTo>
                  <a:lnTo>
                    <a:pt x="548" y="20"/>
                  </a:lnTo>
                  <a:close/>
                  <a:moveTo>
                    <a:pt x="527" y="20"/>
                  </a:moveTo>
                  <a:lnTo>
                    <a:pt x="527" y="51"/>
                  </a:lnTo>
                  <a:lnTo>
                    <a:pt x="538" y="51"/>
                  </a:lnTo>
                  <a:lnTo>
                    <a:pt x="538" y="20"/>
                  </a:lnTo>
                  <a:lnTo>
                    <a:pt x="527" y="20"/>
                  </a:lnTo>
                  <a:close/>
                  <a:moveTo>
                    <a:pt x="507" y="20"/>
                  </a:moveTo>
                  <a:lnTo>
                    <a:pt x="507" y="51"/>
                  </a:lnTo>
                  <a:lnTo>
                    <a:pt x="517" y="51"/>
                  </a:lnTo>
                  <a:lnTo>
                    <a:pt x="517" y="20"/>
                  </a:lnTo>
                  <a:lnTo>
                    <a:pt x="507" y="20"/>
                  </a:lnTo>
                  <a:close/>
                  <a:moveTo>
                    <a:pt x="484" y="20"/>
                  </a:moveTo>
                  <a:lnTo>
                    <a:pt x="484" y="51"/>
                  </a:lnTo>
                  <a:lnTo>
                    <a:pt x="496" y="51"/>
                  </a:lnTo>
                  <a:lnTo>
                    <a:pt x="496" y="20"/>
                  </a:lnTo>
                  <a:lnTo>
                    <a:pt x="484" y="20"/>
                  </a:lnTo>
                  <a:close/>
                  <a:moveTo>
                    <a:pt x="463" y="20"/>
                  </a:moveTo>
                  <a:lnTo>
                    <a:pt x="463" y="51"/>
                  </a:lnTo>
                  <a:lnTo>
                    <a:pt x="474" y="51"/>
                  </a:lnTo>
                  <a:lnTo>
                    <a:pt x="474" y="20"/>
                  </a:lnTo>
                  <a:lnTo>
                    <a:pt x="463" y="20"/>
                  </a:lnTo>
                  <a:close/>
                  <a:moveTo>
                    <a:pt x="443" y="20"/>
                  </a:moveTo>
                  <a:lnTo>
                    <a:pt x="443" y="51"/>
                  </a:lnTo>
                  <a:lnTo>
                    <a:pt x="453" y="51"/>
                  </a:lnTo>
                  <a:lnTo>
                    <a:pt x="453" y="20"/>
                  </a:lnTo>
                  <a:lnTo>
                    <a:pt x="443" y="20"/>
                  </a:lnTo>
                  <a:close/>
                  <a:moveTo>
                    <a:pt x="420" y="20"/>
                  </a:moveTo>
                  <a:lnTo>
                    <a:pt x="420" y="51"/>
                  </a:lnTo>
                  <a:lnTo>
                    <a:pt x="431" y="51"/>
                  </a:lnTo>
                  <a:lnTo>
                    <a:pt x="431" y="20"/>
                  </a:lnTo>
                  <a:lnTo>
                    <a:pt x="420" y="20"/>
                  </a:lnTo>
                  <a:close/>
                  <a:moveTo>
                    <a:pt x="400" y="20"/>
                  </a:moveTo>
                  <a:lnTo>
                    <a:pt x="400" y="51"/>
                  </a:lnTo>
                  <a:lnTo>
                    <a:pt x="410" y="51"/>
                  </a:lnTo>
                  <a:lnTo>
                    <a:pt x="410" y="20"/>
                  </a:lnTo>
                  <a:lnTo>
                    <a:pt x="400" y="20"/>
                  </a:lnTo>
                  <a:close/>
                  <a:moveTo>
                    <a:pt x="377" y="20"/>
                  </a:moveTo>
                  <a:lnTo>
                    <a:pt x="377" y="51"/>
                  </a:lnTo>
                  <a:lnTo>
                    <a:pt x="389" y="51"/>
                  </a:lnTo>
                  <a:lnTo>
                    <a:pt x="389" y="20"/>
                  </a:lnTo>
                  <a:lnTo>
                    <a:pt x="377" y="20"/>
                  </a:lnTo>
                  <a:close/>
                  <a:moveTo>
                    <a:pt x="357" y="20"/>
                  </a:moveTo>
                  <a:lnTo>
                    <a:pt x="357" y="51"/>
                  </a:lnTo>
                  <a:lnTo>
                    <a:pt x="367" y="51"/>
                  </a:lnTo>
                  <a:lnTo>
                    <a:pt x="367" y="20"/>
                  </a:lnTo>
                  <a:lnTo>
                    <a:pt x="357" y="20"/>
                  </a:lnTo>
                  <a:close/>
                  <a:moveTo>
                    <a:pt x="336" y="20"/>
                  </a:moveTo>
                  <a:lnTo>
                    <a:pt x="336" y="51"/>
                  </a:lnTo>
                  <a:lnTo>
                    <a:pt x="346" y="51"/>
                  </a:lnTo>
                  <a:lnTo>
                    <a:pt x="346" y="20"/>
                  </a:lnTo>
                  <a:lnTo>
                    <a:pt x="336" y="20"/>
                  </a:lnTo>
                  <a:close/>
                  <a:moveTo>
                    <a:pt x="313" y="20"/>
                  </a:moveTo>
                  <a:lnTo>
                    <a:pt x="313" y="51"/>
                  </a:lnTo>
                  <a:lnTo>
                    <a:pt x="324" y="51"/>
                  </a:lnTo>
                  <a:lnTo>
                    <a:pt x="324" y="20"/>
                  </a:lnTo>
                  <a:lnTo>
                    <a:pt x="313" y="20"/>
                  </a:lnTo>
                  <a:close/>
                  <a:moveTo>
                    <a:pt x="293" y="20"/>
                  </a:moveTo>
                  <a:lnTo>
                    <a:pt x="293" y="51"/>
                  </a:lnTo>
                  <a:lnTo>
                    <a:pt x="303" y="51"/>
                  </a:lnTo>
                  <a:lnTo>
                    <a:pt x="303" y="20"/>
                  </a:lnTo>
                  <a:lnTo>
                    <a:pt x="293" y="20"/>
                  </a:lnTo>
                  <a:close/>
                  <a:moveTo>
                    <a:pt x="270" y="20"/>
                  </a:moveTo>
                  <a:lnTo>
                    <a:pt x="270" y="51"/>
                  </a:lnTo>
                  <a:lnTo>
                    <a:pt x="282" y="51"/>
                  </a:lnTo>
                  <a:lnTo>
                    <a:pt x="282" y="20"/>
                  </a:lnTo>
                  <a:lnTo>
                    <a:pt x="270" y="20"/>
                  </a:lnTo>
                  <a:close/>
                  <a:moveTo>
                    <a:pt x="79" y="0"/>
                  </a:moveTo>
                  <a:lnTo>
                    <a:pt x="153" y="0"/>
                  </a:lnTo>
                  <a:lnTo>
                    <a:pt x="165" y="10"/>
                  </a:lnTo>
                  <a:lnTo>
                    <a:pt x="175" y="0"/>
                  </a:lnTo>
                  <a:lnTo>
                    <a:pt x="250" y="0"/>
                  </a:lnTo>
                  <a:lnTo>
                    <a:pt x="260" y="10"/>
                  </a:lnTo>
                  <a:lnTo>
                    <a:pt x="270" y="0"/>
                  </a:lnTo>
                  <a:lnTo>
                    <a:pt x="624" y="0"/>
                  </a:lnTo>
                  <a:lnTo>
                    <a:pt x="634" y="10"/>
                  </a:lnTo>
                  <a:lnTo>
                    <a:pt x="646" y="0"/>
                  </a:lnTo>
                  <a:lnTo>
                    <a:pt x="720" y="0"/>
                  </a:lnTo>
                  <a:lnTo>
                    <a:pt x="731" y="10"/>
                  </a:lnTo>
                  <a:lnTo>
                    <a:pt x="741" y="0"/>
                  </a:lnTo>
                  <a:lnTo>
                    <a:pt x="817" y="0"/>
                  </a:lnTo>
                  <a:lnTo>
                    <a:pt x="827" y="10"/>
                  </a:lnTo>
                  <a:lnTo>
                    <a:pt x="827" y="84"/>
                  </a:lnTo>
                  <a:lnTo>
                    <a:pt x="817" y="84"/>
                  </a:lnTo>
                  <a:lnTo>
                    <a:pt x="817" y="20"/>
                  </a:lnTo>
                  <a:lnTo>
                    <a:pt x="807" y="20"/>
                  </a:lnTo>
                  <a:lnTo>
                    <a:pt x="807" y="84"/>
                  </a:lnTo>
                  <a:lnTo>
                    <a:pt x="720" y="84"/>
                  </a:lnTo>
                  <a:lnTo>
                    <a:pt x="720" y="20"/>
                  </a:lnTo>
                  <a:lnTo>
                    <a:pt x="710" y="20"/>
                  </a:lnTo>
                  <a:lnTo>
                    <a:pt x="710" y="84"/>
                  </a:lnTo>
                  <a:lnTo>
                    <a:pt x="624" y="84"/>
                  </a:lnTo>
                  <a:lnTo>
                    <a:pt x="624" y="63"/>
                  </a:lnTo>
                  <a:lnTo>
                    <a:pt x="613" y="63"/>
                  </a:lnTo>
                  <a:lnTo>
                    <a:pt x="613" y="84"/>
                  </a:lnTo>
                  <a:lnTo>
                    <a:pt x="602" y="84"/>
                  </a:lnTo>
                  <a:lnTo>
                    <a:pt x="602" y="63"/>
                  </a:lnTo>
                  <a:lnTo>
                    <a:pt x="591" y="63"/>
                  </a:lnTo>
                  <a:lnTo>
                    <a:pt x="591" y="84"/>
                  </a:lnTo>
                  <a:lnTo>
                    <a:pt x="581" y="84"/>
                  </a:lnTo>
                  <a:lnTo>
                    <a:pt x="581" y="63"/>
                  </a:lnTo>
                  <a:lnTo>
                    <a:pt x="570" y="63"/>
                  </a:lnTo>
                  <a:lnTo>
                    <a:pt x="570" y="84"/>
                  </a:lnTo>
                  <a:lnTo>
                    <a:pt x="560" y="84"/>
                  </a:lnTo>
                  <a:lnTo>
                    <a:pt x="560" y="63"/>
                  </a:lnTo>
                  <a:lnTo>
                    <a:pt x="548" y="63"/>
                  </a:lnTo>
                  <a:lnTo>
                    <a:pt x="548" y="84"/>
                  </a:lnTo>
                  <a:lnTo>
                    <a:pt x="538" y="84"/>
                  </a:lnTo>
                  <a:lnTo>
                    <a:pt x="538" y="63"/>
                  </a:lnTo>
                  <a:lnTo>
                    <a:pt x="527" y="63"/>
                  </a:lnTo>
                  <a:lnTo>
                    <a:pt x="527" y="84"/>
                  </a:lnTo>
                  <a:lnTo>
                    <a:pt x="517" y="84"/>
                  </a:lnTo>
                  <a:lnTo>
                    <a:pt x="517" y="63"/>
                  </a:lnTo>
                  <a:lnTo>
                    <a:pt x="507" y="63"/>
                  </a:lnTo>
                  <a:lnTo>
                    <a:pt x="507" y="84"/>
                  </a:lnTo>
                  <a:lnTo>
                    <a:pt x="496" y="84"/>
                  </a:lnTo>
                  <a:lnTo>
                    <a:pt x="496" y="63"/>
                  </a:lnTo>
                  <a:lnTo>
                    <a:pt x="484" y="63"/>
                  </a:lnTo>
                  <a:lnTo>
                    <a:pt x="484" y="84"/>
                  </a:lnTo>
                  <a:lnTo>
                    <a:pt x="474" y="84"/>
                  </a:lnTo>
                  <a:lnTo>
                    <a:pt x="474" y="63"/>
                  </a:lnTo>
                  <a:lnTo>
                    <a:pt x="463" y="63"/>
                  </a:lnTo>
                  <a:lnTo>
                    <a:pt x="463" y="84"/>
                  </a:lnTo>
                  <a:lnTo>
                    <a:pt x="453" y="84"/>
                  </a:lnTo>
                  <a:lnTo>
                    <a:pt x="453" y="63"/>
                  </a:lnTo>
                  <a:lnTo>
                    <a:pt x="443" y="63"/>
                  </a:lnTo>
                  <a:lnTo>
                    <a:pt x="443" y="84"/>
                  </a:lnTo>
                  <a:lnTo>
                    <a:pt x="431" y="84"/>
                  </a:lnTo>
                  <a:lnTo>
                    <a:pt x="431" y="63"/>
                  </a:lnTo>
                  <a:lnTo>
                    <a:pt x="420" y="63"/>
                  </a:lnTo>
                  <a:lnTo>
                    <a:pt x="420" y="84"/>
                  </a:lnTo>
                  <a:lnTo>
                    <a:pt x="410" y="84"/>
                  </a:lnTo>
                  <a:lnTo>
                    <a:pt x="410" y="63"/>
                  </a:lnTo>
                  <a:lnTo>
                    <a:pt x="400" y="63"/>
                  </a:lnTo>
                  <a:lnTo>
                    <a:pt x="400" y="84"/>
                  </a:lnTo>
                  <a:lnTo>
                    <a:pt x="389" y="84"/>
                  </a:lnTo>
                  <a:lnTo>
                    <a:pt x="389" y="63"/>
                  </a:lnTo>
                  <a:lnTo>
                    <a:pt x="377" y="63"/>
                  </a:lnTo>
                  <a:lnTo>
                    <a:pt x="377" y="84"/>
                  </a:lnTo>
                  <a:lnTo>
                    <a:pt x="367" y="84"/>
                  </a:lnTo>
                  <a:lnTo>
                    <a:pt x="367" y="63"/>
                  </a:lnTo>
                  <a:lnTo>
                    <a:pt x="357" y="63"/>
                  </a:lnTo>
                  <a:lnTo>
                    <a:pt x="357" y="84"/>
                  </a:lnTo>
                  <a:lnTo>
                    <a:pt x="346" y="84"/>
                  </a:lnTo>
                  <a:lnTo>
                    <a:pt x="346" y="63"/>
                  </a:lnTo>
                  <a:lnTo>
                    <a:pt x="336" y="63"/>
                  </a:lnTo>
                  <a:lnTo>
                    <a:pt x="336" y="84"/>
                  </a:lnTo>
                  <a:lnTo>
                    <a:pt x="324" y="84"/>
                  </a:lnTo>
                  <a:lnTo>
                    <a:pt x="324" y="63"/>
                  </a:lnTo>
                  <a:lnTo>
                    <a:pt x="313" y="63"/>
                  </a:lnTo>
                  <a:lnTo>
                    <a:pt x="313" y="84"/>
                  </a:lnTo>
                  <a:lnTo>
                    <a:pt x="303" y="84"/>
                  </a:lnTo>
                  <a:lnTo>
                    <a:pt x="303" y="63"/>
                  </a:lnTo>
                  <a:lnTo>
                    <a:pt x="293" y="63"/>
                  </a:lnTo>
                  <a:lnTo>
                    <a:pt x="293" y="84"/>
                  </a:lnTo>
                  <a:lnTo>
                    <a:pt x="282" y="84"/>
                  </a:lnTo>
                  <a:lnTo>
                    <a:pt x="282" y="63"/>
                  </a:lnTo>
                  <a:lnTo>
                    <a:pt x="270" y="63"/>
                  </a:lnTo>
                  <a:lnTo>
                    <a:pt x="270" y="84"/>
                  </a:lnTo>
                  <a:lnTo>
                    <a:pt x="186" y="84"/>
                  </a:lnTo>
                  <a:lnTo>
                    <a:pt x="186" y="20"/>
                  </a:lnTo>
                  <a:lnTo>
                    <a:pt x="175" y="20"/>
                  </a:lnTo>
                  <a:lnTo>
                    <a:pt x="175" y="84"/>
                  </a:lnTo>
                  <a:lnTo>
                    <a:pt x="89" y="84"/>
                  </a:lnTo>
                  <a:lnTo>
                    <a:pt x="89" y="20"/>
                  </a:lnTo>
                  <a:lnTo>
                    <a:pt x="79" y="20"/>
                  </a:lnTo>
                  <a:lnTo>
                    <a:pt x="79" y="84"/>
                  </a:lnTo>
                  <a:lnTo>
                    <a:pt x="0" y="84"/>
                  </a:lnTo>
                  <a:lnTo>
                    <a:pt x="0" y="63"/>
                  </a:lnTo>
                  <a:lnTo>
                    <a:pt x="68" y="63"/>
                  </a:lnTo>
                  <a:lnTo>
                    <a:pt x="68" y="10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7" name="Freeform 8"/>
            <p:cNvSpPr>
              <a:spLocks noEditPoints="1"/>
            </p:cNvSpPr>
            <p:nvPr/>
          </p:nvSpPr>
          <p:spPr bwMode="auto">
            <a:xfrm>
              <a:off x="2587124" y="6451627"/>
              <a:ext cx="3187407" cy="175963"/>
            </a:xfrm>
            <a:custGeom>
              <a:avLst/>
              <a:gdLst>
                <a:gd name="T0" fmla="*/ 524 w 2699"/>
                <a:gd name="T1" fmla="*/ 128 h 149"/>
                <a:gd name="T2" fmla="*/ 545 w 2699"/>
                <a:gd name="T3" fmla="*/ 106 h 149"/>
                <a:gd name="T4" fmla="*/ 492 w 2699"/>
                <a:gd name="T5" fmla="*/ 106 h 149"/>
                <a:gd name="T6" fmla="*/ 512 w 2699"/>
                <a:gd name="T7" fmla="*/ 128 h 149"/>
                <a:gd name="T8" fmla="*/ 492 w 2699"/>
                <a:gd name="T9" fmla="*/ 106 h 149"/>
                <a:gd name="T10" fmla="*/ 460 w 2699"/>
                <a:gd name="T11" fmla="*/ 128 h 149"/>
                <a:gd name="T12" fmla="*/ 481 w 2699"/>
                <a:gd name="T13" fmla="*/ 106 h 149"/>
                <a:gd name="T14" fmla="*/ 428 w 2699"/>
                <a:gd name="T15" fmla="*/ 106 h 149"/>
                <a:gd name="T16" fmla="*/ 449 w 2699"/>
                <a:gd name="T17" fmla="*/ 128 h 149"/>
                <a:gd name="T18" fmla="*/ 428 w 2699"/>
                <a:gd name="T19" fmla="*/ 106 h 149"/>
                <a:gd name="T20" fmla="*/ 395 w 2699"/>
                <a:gd name="T21" fmla="*/ 128 h 149"/>
                <a:gd name="T22" fmla="*/ 417 w 2699"/>
                <a:gd name="T23" fmla="*/ 106 h 149"/>
                <a:gd name="T24" fmla="*/ 364 w 2699"/>
                <a:gd name="T25" fmla="*/ 106 h 149"/>
                <a:gd name="T26" fmla="*/ 385 w 2699"/>
                <a:gd name="T27" fmla="*/ 128 h 149"/>
                <a:gd name="T28" fmla="*/ 364 w 2699"/>
                <a:gd name="T29" fmla="*/ 106 h 149"/>
                <a:gd name="T30" fmla="*/ 331 w 2699"/>
                <a:gd name="T31" fmla="*/ 128 h 149"/>
                <a:gd name="T32" fmla="*/ 354 w 2699"/>
                <a:gd name="T33" fmla="*/ 106 h 149"/>
                <a:gd name="T34" fmla="*/ 300 w 2699"/>
                <a:gd name="T35" fmla="*/ 106 h 149"/>
                <a:gd name="T36" fmla="*/ 321 w 2699"/>
                <a:gd name="T37" fmla="*/ 128 h 149"/>
                <a:gd name="T38" fmla="*/ 300 w 2699"/>
                <a:gd name="T39" fmla="*/ 106 h 149"/>
                <a:gd name="T40" fmla="*/ 214 w 2699"/>
                <a:gd name="T41" fmla="*/ 128 h 149"/>
                <a:gd name="T42" fmla="*/ 278 w 2699"/>
                <a:gd name="T43" fmla="*/ 106 h 149"/>
                <a:gd name="T44" fmla="*/ 171 w 2699"/>
                <a:gd name="T45" fmla="*/ 85 h 149"/>
                <a:gd name="T46" fmla="*/ 192 w 2699"/>
                <a:gd name="T47" fmla="*/ 106 h 149"/>
                <a:gd name="T48" fmla="*/ 171 w 2699"/>
                <a:gd name="T49" fmla="*/ 85 h 149"/>
                <a:gd name="T50" fmla="*/ 21 w 2699"/>
                <a:gd name="T51" fmla="*/ 106 h 149"/>
                <a:gd name="T52" fmla="*/ 150 w 2699"/>
                <a:gd name="T53" fmla="*/ 128 h 149"/>
                <a:gd name="T54" fmla="*/ 128 w 2699"/>
                <a:gd name="T55" fmla="*/ 85 h 149"/>
                <a:gd name="T56" fmla="*/ 214 w 2699"/>
                <a:gd name="T57" fmla="*/ 65 h 149"/>
                <a:gd name="T58" fmla="*/ 278 w 2699"/>
                <a:gd name="T59" fmla="*/ 85 h 149"/>
                <a:gd name="T60" fmla="*/ 214 w 2699"/>
                <a:gd name="T61" fmla="*/ 65 h 149"/>
                <a:gd name="T62" fmla="*/ 21 w 2699"/>
                <a:gd name="T63" fmla="*/ 63 h 149"/>
                <a:gd name="T64" fmla="*/ 150 w 2699"/>
                <a:gd name="T65" fmla="*/ 85 h 149"/>
                <a:gd name="T66" fmla="*/ 128 w 2699"/>
                <a:gd name="T67" fmla="*/ 43 h 149"/>
                <a:gd name="T68" fmla="*/ 171 w 2699"/>
                <a:gd name="T69" fmla="*/ 43 h 149"/>
                <a:gd name="T70" fmla="*/ 192 w 2699"/>
                <a:gd name="T71" fmla="*/ 63 h 149"/>
                <a:gd name="T72" fmla="*/ 171 w 2699"/>
                <a:gd name="T73" fmla="*/ 43 h 149"/>
                <a:gd name="T74" fmla="*/ 21 w 2699"/>
                <a:gd name="T75" fmla="*/ 0 h 149"/>
                <a:gd name="T76" fmla="*/ 128 w 2699"/>
                <a:gd name="T77" fmla="*/ 22 h 149"/>
                <a:gd name="T78" fmla="*/ 150 w 2699"/>
                <a:gd name="T79" fmla="*/ 22 h 149"/>
                <a:gd name="T80" fmla="*/ 214 w 2699"/>
                <a:gd name="T81" fmla="*/ 43 h 149"/>
                <a:gd name="T82" fmla="*/ 288 w 2699"/>
                <a:gd name="T83" fmla="*/ 65 h 149"/>
                <a:gd name="T84" fmla="*/ 557 w 2699"/>
                <a:gd name="T85" fmla="*/ 85 h 149"/>
                <a:gd name="T86" fmla="*/ 663 w 2699"/>
                <a:gd name="T87" fmla="*/ 106 h 149"/>
                <a:gd name="T88" fmla="*/ 706 w 2699"/>
                <a:gd name="T89" fmla="*/ 108 h 149"/>
                <a:gd name="T90" fmla="*/ 2699 w 2699"/>
                <a:gd name="T91" fmla="*/ 128 h 149"/>
                <a:gd name="T92" fmla="*/ 728 w 2699"/>
                <a:gd name="T93" fmla="*/ 149 h 149"/>
                <a:gd name="T94" fmla="*/ 663 w 2699"/>
                <a:gd name="T95" fmla="*/ 128 h 149"/>
                <a:gd name="T96" fmla="*/ 557 w 2699"/>
                <a:gd name="T97" fmla="*/ 106 h 149"/>
                <a:gd name="T98" fmla="*/ 642 w 2699"/>
                <a:gd name="T99" fmla="*/ 128 h 149"/>
                <a:gd name="T100" fmla="*/ 192 w 2699"/>
                <a:gd name="T101" fmla="*/ 149 h 149"/>
                <a:gd name="T102" fmla="*/ 171 w 2699"/>
                <a:gd name="T103" fmla="*/ 128 h 149"/>
                <a:gd name="T104" fmla="*/ 150 w 2699"/>
                <a:gd name="T105" fmla="*/ 149 h 149"/>
                <a:gd name="T106" fmla="*/ 21 w 2699"/>
                <a:gd name="T107" fmla="*/ 128 h 149"/>
                <a:gd name="T108" fmla="*/ 0 w 2699"/>
                <a:gd name="T109" fmla="*/ 14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699" h="149">
                  <a:moveTo>
                    <a:pt x="524" y="106"/>
                  </a:moveTo>
                  <a:lnTo>
                    <a:pt x="524" y="128"/>
                  </a:lnTo>
                  <a:lnTo>
                    <a:pt x="545" y="128"/>
                  </a:lnTo>
                  <a:lnTo>
                    <a:pt x="545" y="106"/>
                  </a:lnTo>
                  <a:lnTo>
                    <a:pt x="524" y="106"/>
                  </a:lnTo>
                  <a:close/>
                  <a:moveTo>
                    <a:pt x="492" y="106"/>
                  </a:moveTo>
                  <a:lnTo>
                    <a:pt x="492" y="128"/>
                  </a:lnTo>
                  <a:lnTo>
                    <a:pt x="512" y="128"/>
                  </a:lnTo>
                  <a:lnTo>
                    <a:pt x="512" y="106"/>
                  </a:lnTo>
                  <a:lnTo>
                    <a:pt x="492" y="106"/>
                  </a:lnTo>
                  <a:close/>
                  <a:moveTo>
                    <a:pt x="460" y="106"/>
                  </a:moveTo>
                  <a:lnTo>
                    <a:pt x="460" y="128"/>
                  </a:lnTo>
                  <a:lnTo>
                    <a:pt x="481" y="128"/>
                  </a:lnTo>
                  <a:lnTo>
                    <a:pt x="481" y="106"/>
                  </a:lnTo>
                  <a:lnTo>
                    <a:pt x="460" y="106"/>
                  </a:lnTo>
                  <a:close/>
                  <a:moveTo>
                    <a:pt x="428" y="106"/>
                  </a:moveTo>
                  <a:lnTo>
                    <a:pt x="428" y="128"/>
                  </a:lnTo>
                  <a:lnTo>
                    <a:pt x="449" y="128"/>
                  </a:lnTo>
                  <a:lnTo>
                    <a:pt x="449" y="106"/>
                  </a:lnTo>
                  <a:lnTo>
                    <a:pt x="428" y="106"/>
                  </a:lnTo>
                  <a:close/>
                  <a:moveTo>
                    <a:pt x="395" y="106"/>
                  </a:moveTo>
                  <a:lnTo>
                    <a:pt x="395" y="128"/>
                  </a:lnTo>
                  <a:lnTo>
                    <a:pt x="417" y="128"/>
                  </a:lnTo>
                  <a:lnTo>
                    <a:pt x="417" y="106"/>
                  </a:lnTo>
                  <a:lnTo>
                    <a:pt x="395" y="106"/>
                  </a:lnTo>
                  <a:close/>
                  <a:moveTo>
                    <a:pt x="364" y="106"/>
                  </a:moveTo>
                  <a:lnTo>
                    <a:pt x="364" y="128"/>
                  </a:lnTo>
                  <a:lnTo>
                    <a:pt x="385" y="128"/>
                  </a:lnTo>
                  <a:lnTo>
                    <a:pt x="385" y="106"/>
                  </a:lnTo>
                  <a:lnTo>
                    <a:pt x="364" y="106"/>
                  </a:lnTo>
                  <a:close/>
                  <a:moveTo>
                    <a:pt x="331" y="106"/>
                  </a:moveTo>
                  <a:lnTo>
                    <a:pt x="331" y="128"/>
                  </a:lnTo>
                  <a:lnTo>
                    <a:pt x="354" y="128"/>
                  </a:lnTo>
                  <a:lnTo>
                    <a:pt x="354" y="106"/>
                  </a:lnTo>
                  <a:lnTo>
                    <a:pt x="331" y="106"/>
                  </a:lnTo>
                  <a:close/>
                  <a:moveTo>
                    <a:pt x="300" y="106"/>
                  </a:moveTo>
                  <a:lnTo>
                    <a:pt x="300" y="128"/>
                  </a:lnTo>
                  <a:lnTo>
                    <a:pt x="321" y="128"/>
                  </a:lnTo>
                  <a:lnTo>
                    <a:pt x="321" y="106"/>
                  </a:lnTo>
                  <a:lnTo>
                    <a:pt x="300" y="106"/>
                  </a:lnTo>
                  <a:close/>
                  <a:moveTo>
                    <a:pt x="214" y="106"/>
                  </a:moveTo>
                  <a:lnTo>
                    <a:pt x="214" y="128"/>
                  </a:lnTo>
                  <a:lnTo>
                    <a:pt x="278" y="128"/>
                  </a:lnTo>
                  <a:lnTo>
                    <a:pt x="278" y="106"/>
                  </a:lnTo>
                  <a:lnTo>
                    <a:pt x="214" y="106"/>
                  </a:lnTo>
                  <a:close/>
                  <a:moveTo>
                    <a:pt x="171" y="85"/>
                  </a:moveTo>
                  <a:lnTo>
                    <a:pt x="171" y="106"/>
                  </a:lnTo>
                  <a:lnTo>
                    <a:pt x="192" y="106"/>
                  </a:lnTo>
                  <a:lnTo>
                    <a:pt x="192" y="85"/>
                  </a:lnTo>
                  <a:lnTo>
                    <a:pt x="171" y="85"/>
                  </a:lnTo>
                  <a:close/>
                  <a:moveTo>
                    <a:pt x="21" y="85"/>
                  </a:moveTo>
                  <a:lnTo>
                    <a:pt x="21" y="106"/>
                  </a:lnTo>
                  <a:lnTo>
                    <a:pt x="128" y="106"/>
                  </a:lnTo>
                  <a:lnTo>
                    <a:pt x="150" y="128"/>
                  </a:lnTo>
                  <a:lnTo>
                    <a:pt x="150" y="106"/>
                  </a:lnTo>
                  <a:lnTo>
                    <a:pt x="128" y="85"/>
                  </a:lnTo>
                  <a:lnTo>
                    <a:pt x="21" y="85"/>
                  </a:lnTo>
                  <a:close/>
                  <a:moveTo>
                    <a:pt x="214" y="65"/>
                  </a:moveTo>
                  <a:lnTo>
                    <a:pt x="214" y="85"/>
                  </a:lnTo>
                  <a:lnTo>
                    <a:pt x="278" y="85"/>
                  </a:lnTo>
                  <a:lnTo>
                    <a:pt x="278" y="65"/>
                  </a:lnTo>
                  <a:lnTo>
                    <a:pt x="214" y="65"/>
                  </a:lnTo>
                  <a:close/>
                  <a:moveTo>
                    <a:pt x="21" y="43"/>
                  </a:moveTo>
                  <a:lnTo>
                    <a:pt x="21" y="63"/>
                  </a:lnTo>
                  <a:lnTo>
                    <a:pt x="128" y="63"/>
                  </a:lnTo>
                  <a:lnTo>
                    <a:pt x="150" y="85"/>
                  </a:lnTo>
                  <a:lnTo>
                    <a:pt x="150" y="63"/>
                  </a:lnTo>
                  <a:lnTo>
                    <a:pt x="128" y="43"/>
                  </a:lnTo>
                  <a:lnTo>
                    <a:pt x="21" y="43"/>
                  </a:lnTo>
                  <a:close/>
                  <a:moveTo>
                    <a:pt x="171" y="43"/>
                  </a:moveTo>
                  <a:lnTo>
                    <a:pt x="171" y="63"/>
                  </a:lnTo>
                  <a:lnTo>
                    <a:pt x="192" y="63"/>
                  </a:lnTo>
                  <a:lnTo>
                    <a:pt x="192" y="43"/>
                  </a:lnTo>
                  <a:lnTo>
                    <a:pt x="171" y="43"/>
                  </a:lnTo>
                  <a:close/>
                  <a:moveTo>
                    <a:pt x="0" y="0"/>
                  </a:moveTo>
                  <a:lnTo>
                    <a:pt x="21" y="0"/>
                  </a:lnTo>
                  <a:lnTo>
                    <a:pt x="21" y="22"/>
                  </a:lnTo>
                  <a:lnTo>
                    <a:pt x="128" y="22"/>
                  </a:lnTo>
                  <a:lnTo>
                    <a:pt x="150" y="43"/>
                  </a:lnTo>
                  <a:lnTo>
                    <a:pt x="150" y="22"/>
                  </a:lnTo>
                  <a:lnTo>
                    <a:pt x="214" y="22"/>
                  </a:lnTo>
                  <a:lnTo>
                    <a:pt x="214" y="43"/>
                  </a:lnTo>
                  <a:lnTo>
                    <a:pt x="288" y="43"/>
                  </a:lnTo>
                  <a:lnTo>
                    <a:pt x="288" y="65"/>
                  </a:lnTo>
                  <a:lnTo>
                    <a:pt x="557" y="65"/>
                  </a:lnTo>
                  <a:lnTo>
                    <a:pt x="557" y="85"/>
                  </a:lnTo>
                  <a:lnTo>
                    <a:pt x="642" y="85"/>
                  </a:lnTo>
                  <a:lnTo>
                    <a:pt x="663" y="106"/>
                  </a:lnTo>
                  <a:lnTo>
                    <a:pt x="706" y="106"/>
                  </a:lnTo>
                  <a:lnTo>
                    <a:pt x="706" y="108"/>
                  </a:lnTo>
                  <a:lnTo>
                    <a:pt x="728" y="128"/>
                  </a:lnTo>
                  <a:lnTo>
                    <a:pt x="2699" y="128"/>
                  </a:lnTo>
                  <a:lnTo>
                    <a:pt x="2699" y="149"/>
                  </a:lnTo>
                  <a:lnTo>
                    <a:pt x="728" y="149"/>
                  </a:lnTo>
                  <a:lnTo>
                    <a:pt x="706" y="128"/>
                  </a:lnTo>
                  <a:lnTo>
                    <a:pt x="663" y="128"/>
                  </a:lnTo>
                  <a:lnTo>
                    <a:pt x="642" y="106"/>
                  </a:lnTo>
                  <a:lnTo>
                    <a:pt x="557" y="106"/>
                  </a:lnTo>
                  <a:lnTo>
                    <a:pt x="557" y="128"/>
                  </a:lnTo>
                  <a:lnTo>
                    <a:pt x="642" y="128"/>
                  </a:lnTo>
                  <a:lnTo>
                    <a:pt x="663" y="149"/>
                  </a:lnTo>
                  <a:lnTo>
                    <a:pt x="192" y="149"/>
                  </a:lnTo>
                  <a:lnTo>
                    <a:pt x="192" y="128"/>
                  </a:lnTo>
                  <a:lnTo>
                    <a:pt x="171" y="128"/>
                  </a:lnTo>
                  <a:lnTo>
                    <a:pt x="171" y="149"/>
                  </a:lnTo>
                  <a:lnTo>
                    <a:pt x="150" y="149"/>
                  </a:lnTo>
                  <a:lnTo>
                    <a:pt x="128" y="128"/>
                  </a:lnTo>
                  <a:lnTo>
                    <a:pt x="21" y="128"/>
                  </a:lnTo>
                  <a:lnTo>
                    <a:pt x="21" y="149"/>
                  </a:lnTo>
                  <a:lnTo>
                    <a:pt x="0" y="1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9" name="Freeform 9"/>
            <p:cNvSpPr>
              <a:spLocks noEditPoints="1"/>
            </p:cNvSpPr>
            <p:nvPr/>
          </p:nvSpPr>
          <p:spPr bwMode="auto">
            <a:xfrm>
              <a:off x="2208036" y="6426827"/>
              <a:ext cx="353107" cy="200763"/>
            </a:xfrm>
            <a:custGeom>
              <a:avLst/>
              <a:gdLst>
                <a:gd name="T0" fmla="*/ 171 w 299"/>
                <a:gd name="T1" fmla="*/ 106 h 170"/>
                <a:gd name="T2" fmla="*/ 171 w 299"/>
                <a:gd name="T3" fmla="*/ 127 h 170"/>
                <a:gd name="T4" fmla="*/ 193 w 299"/>
                <a:gd name="T5" fmla="*/ 127 h 170"/>
                <a:gd name="T6" fmla="*/ 193 w 299"/>
                <a:gd name="T7" fmla="*/ 106 h 170"/>
                <a:gd name="T8" fmla="*/ 171 w 299"/>
                <a:gd name="T9" fmla="*/ 106 h 170"/>
                <a:gd name="T10" fmla="*/ 21 w 299"/>
                <a:gd name="T11" fmla="*/ 86 h 170"/>
                <a:gd name="T12" fmla="*/ 21 w 299"/>
                <a:gd name="T13" fmla="*/ 106 h 170"/>
                <a:gd name="T14" fmla="*/ 128 w 299"/>
                <a:gd name="T15" fmla="*/ 106 h 170"/>
                <a:gd name="T16" fmla="*/ 150 w 299"/>
                <a:gd name="T17" fmla="*/ 127 h 170"/>
                <a:gd name="T18" fmla="*/ 150 w 299"/>
                <a:gd name="T19" fmla="*/ 106 h 170"/>
                <a:gd name="T20" fmla="*/ 128 w 299"/>
                <a:gd name="T21" fmla="*/ 86 h 170"/>
                <a:gd name="T22" fmla="*/ 21 w 299"/>
                <a:gd name="T23" fmla="*/ 86 h 170"/>
                <a:gd name="T24" fmla="*/ 171 w 299"/>
                <a:gd name="T25" fmla="*/ 64 h 170"/>
                <a:gd name="T26" fmla="*/ 171 w 299"/>
                <a:gd name="T27" fmla="*/ 86 h 170"/>
                <a:gd name="T28" fmla="*/ 193 w 299"/>
                <a:gd name="T29" fmla="*/ 86 h 170"/>
                <a:gd name="T30" fmla="*/ 193 w 299"/>
                <a:gd name="T31" fmla="*/ 64 h 170"/>
                <a:gd name="T32" fmla="*/ 171 w 299"/>
                <a:gd name="T33" fmla="*/ 64 h 170"/>
                <a:gd name="T34" fmla="*/ 21 w 299"/>
                <a:gd name="T35" fmla="*/ 43 h 170"/>
                <a:gd name="T36" fmla="*/ 21 w 299"/>
                <a:gd name="T37" fmla="*/ 64 h 170"/>
                <a:gd name="T38" fmla="*/ 128 w 299"/>
                <a:gd name="T39" fmla="*/ 64 h 170"/>
                <a:gd name="T40" fmla="*/ 150 w 299"/>
                <a:gd name="T41" fmla="*/ 84 h 170"/>
                <a:gd name="T42" fmla="*/ 150 w 299"/>
                <a:gd name="T43" fmla="*/ 64 h 170"/>
                <a:gd name="T44" fmla="*/ 128 w 299"/>
                <a:gd name="T45" fmla="*/ 43 h 170"/>
                <a:gd name="T46" fmla="*/ 21 w 299"/>
                <a:gd name="T47" fmla="*/ 43 h 170"/>
                <a:gd name="T48" fmla="*/ 0 w 299"/>
                <a:gd name="T49" fmla="*/ 0 h 170"/>
                <a:gd name="T50" fmla="*/ 21 w 299"/>
                <a:gd name="T51" fmla="*/ 0 h 170"/>
                <a:gd name="T52" fmla="*/ 21 w 299"/>
                <a:gd name="T53" fmla="*/ 21 h 170"/>
                <a:gd name="T54" fmla="*/ 128 w 299"/>
                <a:gd name="T55" fmla="*/ 21 h 170"/>
                <a:gd name="T56" fmla="*/ 150 w 299"/>
                <a:gd name="T57" fmla="*/ 43 h 170"/>
                <a:gd name="T58" fmla="*/ 150 w 299"/>
                <a:gd name="T59" fmla="*/ 21 h 170"/>
                <a:gd name="T60" fmla="*/ 214 w 299"/>
                <a:gd name="T61" fmla="*/ 21 h 170"/>
                <a:gd name="T62" fmla="*/ 214 w 299"/>
                <a:gd name="T63" fmla="*/ 43 h 170"/>
                <a:gd name="T64" fmla="*/ 299 w 299"/>
                <a:gd name="T65" fmla="*/ 43 h 170"/>
                <a:gd name="T66" fmla="*/ 299 w 299"/>
                <a:gd name="T67" fmla="*/ 64 h 170"/>
                <a:gd name="T68" fmla="*/ 214 w 299"/>
                <a:gd name="T69" fmla="*/ 64 h 170"/>
                <a:gd name="T70" fmla="*/ 214 w 299"/>
                <a:gd name="T71" fmla="*/ 84 h 170"/>
                <a:gd name="T72" fmla="*/ 299 w 299"/>
                <a:gd name="T73" fmla="*/ 84 h 170"/>
                <a:gd name="T74" fmla="*/ 299 w 299"/>
                <a:gd name="T75" fmla="*/ 106 h 170"/>
                <a:gd name="T76" fmla="*/ 214 w 299"/>
                <a:gd name="T77" fmla="*/ 106 h 170"/>
                <a:gd name="T78" fmla="*/ 214 w 299"/>
                <a:gd name="T79" fmla="*/ 127 h 170"/>
                <a:gd name="T80" fmla="*/ 299 w 299"/>
                <a:gd name="T81" fmla="*/ 127 h 170"/>
                <a:gd name="T82" fmla="*/ 299 w 299"/>
                <a:gd name="T83" fmla="*/ 149 h 170"/>
                <a:gd name="T84" fmla="*/ 214 w 299"/>
                <a:gd name="T85" fmla="*/ 149 h 170"/>
                <a:gd name="T86" fmla="*/ 214 w 299"/>
                <a:gd name="T87" fmla="*/ 170 h 170"/>
                <a:gd name="T88" fmla="*/ 193 w 299"/>
                <a:gd name="T89" fmla="*/ 170 h 170"/>
                <a:gd name="T90" fmla="*/ 193 w 299"/>
                <a:gd name="T91" fmla="*/ 149 h 170"/>
                <a:gd name="T92" fmla="*/ 171 w 299"/>
                <a:gd name="T93" fmla="*/ 149 h 170"/>
                <a:gd name="T94" fmla="*/ 171 w 299"/>
                <a:gd name="T95" fmla="*/ 170 h 170"/>
                <a:gd name="T96" fmla="*/ 150 w 299"/>
                <a:gd name="T97" fmla="*/ 170 h 170"/>
                <a:gd name="T98" fmla="*/ 150 w 299"/>
                <a:gd name="T99" fmla="*/ 149 h 170"/>
                <a:gd name="T100" fmla="*/ 128 w 299"/>
                <a:gd name="T101" fmla="*/ 127 h 170"/>
                <a:gd name="T102" fmla="*/ 21 w 299"/>
                <a:gd name="T103" fmla="*/ 127 h 170"/>
                <a:gd name="T104" fmla="*/ 21 w 299"/>
                <a:gd name="T105" fmla="*/ 149 h 170"/>
                <a:gd name="T106" fmla="*/ 128 w 299"/>
                <a:gd name="T107" fmla="*/ 149 h 170"/>
                <a:gd name="T108" fmla="*/ 150 w 299"/>
                <a:gd name="T109" fmla="*/ 170 h 170"/>
                <a:gd name="T110" fmla="*/ 0 w 299"/>
                <a:gd name="T111" fmla="*/ 170 h 170"/>
                <a:gd name="T112" fmla="*/ 0 w 299"/>
                <a:gd name="T113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99" h="170">
                  <a:moveTo>
                    <a:pt x="171" y="106"/>
                  </a:moveTo>
                  <a:lnTo>
                    <a:pt x="171" y="127"/>
                  </a:lnTo>
                  <a:lnTo>
                    <a:pt x="193" y="127"/>
                  </a:lnTo>
                  <a:lnTo>
                    <a:pt x="193" y="106"/>
                  </a:lnTo>
                  <a:lnTo>
                    <a:pt x="171" y="106"/>
                  </a:lnTo>
                  <a:close/>
                  <a:moveTo>
                    <a:pt x="21" y="86"/>
                  </a:moveTo>
                  <a:lnTo>
                    <a:pt x="21" y="106"/>
                  </a:lnTo>
                  <a:lnTo>
                    <a:pt x="128" y="106"/>
                  </a:lnTo>
                  <a:lnTo>
                    <a:pt x="150" y="127"/>
                  </a:lnTo>
                  <a:lnTo>
                    <a:pt x="150" y="106"/>
                  </a:lnTo>
                  <a:lnTo>
                    <a:pt x="128" y="86"/>
                  </a:lnTo>
                  <a:lnTo>
                    <a:pt x="21" y="86"/>
                  </a:lnTo>
                  <a:close/>
                  <a:moveTo>
                    <a:pt x="171" y="64"/>
                  </a:moveTo>
                  <a:lnTo>
                    <a:pt x="171" y="86"/>
                  </a:lnTo>
                  <a:lnTo>
                    <a:pt x="193" y="86"/>
                  </a:lnTo>
                  <a:lnTo>
                    <a:pt x="193" y="64"/>
                  </a:lnTo>
                  <a:lnTo>
                    <a:pt x="171" y="64"/>
                  </a:lnTo>
                  <a:close/>
                  <a:moveTo>
                    <a:pt x="21" y="43"/>
                  </a:moveTo>
                  <a:lnTo>
                    <a:pt x="21" y="64"/>
                  </a:lnTo>
                  <a:lnTo>
                    <a:pt x="128" y="64"/>
                  </a:lnTo>
                  <a:lnTo>
                    <a:pt x="150" y="84"/>
                  </a:lnTo>
                  <a:lnTo>
                    <a:pt x="150" y="64"/>
                  </a:lnTo>
                  <a:lnTo>
                    <a:pt x="128" y="43"/>
                  </a:lnTo>
                  <a:lnTo>
                    <a:pt x="21" y="43"/>
                  </a:lnTo>
                  <a:close/>
                  <a:moveTo>
                    <a:pt x="0" y="0"/>
                  </a:moveTo>
                  <a:lnTo>
                    <a:pt x="21" y="0"/>
                  </a:lnTo>
                  <a:lnTo>
                    <a:pt x="21" y="21"/>
                  </a:lnTo>
                  <a:lnTo>
                    <a:pt x="128" y="21"/>
                  </a:lnTo>
                  <a:lnTo>
                    <a:pt x="150" y="43"/>
                  </a:lnTo>
                  <a:lnTo>
                    <a:pt x="150" y="21"/>
                  </a:lnTo>
                  <a:lnTo>
                    <a:pt x="214" y="21"/>
                  </a:lnTo>
                  <a:lnTo>
                    <a:pt x="214" y="43"/>
                  </a:lnTo>
                  <a:lnTo>
                    <a:pt x="299" y="43"/>
                  </a:lnTo>
                  <a:lnTo>
                    <a:pt x="299" y="64"/>
                  </a:lnTo>
                  <a:lnTo>
                    <a:pt x="214" y="64"/>
                  </a:lnTo>
                  <a:lnTo>
                    <a:pt x="214" y="84"/>
                  </a:lnTo>
                  <a:lnTo>
                    <a:pt x="299" y="84"/>
                  </a:lnTo>
                  <a:lnTo>
                    <a:pt x="299" y="106"/>
                  </a:lnTo>
                  <a:lnTo>
                    <a:pt x="214" y="106"/>
                  </a:lnTo>
                  <a:lnTo>
                    <a:pt x="214" y="127"/>
                  </a:lnTo>
                  <a:lnTo>
                    <a:pt x="299" y="127"/>
                  </a:lnTo>
                  <a:lnTo>
                    <a:pt x="299" y="149"/>
                  </a:lnTo>
                  <a:lnTo>
                    <a:pt x="214" y="149"/>
                  </a:lnTo>
                  <a:lnTo>
                    <a:pt x="214" y="170"/>
                  </a:lnTo>
                  <a:lnTo>
                    <a:pt x="193" y="170"/>
                  </a:lnTo>
                  <a:lnTo>
                    <a:pt x="193" y="149"/>
                  </a:lnTo>
                  <a:lnTo>
                    <a:pt x="171" y="149"/>
                  </a:lnTo>
                  <a:lnTo>
                    <a:pt x="171" y="170"/>
                  </a:lnTo>
                  <a:lnTo>
                    <a:pt x="150" y="170"/>
                  </a:lnTo>
                  <a:lnTo>
                    <a:pt x="150" y="149"/>
                  </a:lnTo>
                  <a:lnTo>
                    <a:pt x="128" y="127"/>
                  </a:lnTo>
                  <a:lnTo>
                    <a:pt x="21" y="127"/>
                  </a:lnTo>
                  <a:lnTo>
                    <a:pt x="21" y="149"/>
                  </a:lnTo>
                  <a:lnTo>
                    <a:pt x="128" y="149"/>
                  </a:lnTo>
                  <a:lnTo>
                    <a:pt x="150" y="170"/>
                  </a:lnTo>
                  <a:lnTo>
                    <a:pt x="0" y="1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0" name="Freeform 10"/>
            <p:cNvSpPr>
              <a:spLocks noEditPoints="1"/>
            </p:cNvSpPr>
            <p:nvPr/>
          </p:nvSpPr>
          <p:spPr bwMode="auto">
            <a:xfrm>
              <a:off x="1538433" y="6502408"/>
              <a:ext cx="655432" cy="125181"/>
            </a:xfrm>
            <a:custGeom>
              <a:avLst/>
              <a:gdLst>
                <a:gd name="T0" fmla="*/ 545 w 555"/>
                <a:gd name="T1" fmla="*/ 96 h 106"/>
                <a:gd name="T2" fmla="*/ 491 w 555"/>
                <a:gd name="T3" fmla="*/ 63 h 106"/>
                <a:gd name="T4" fmla="*/ 514 w 555"/>
                <a:gd name="T5" fmla="*/ 63 h 106"/>
                <a:gd name="T6" fmla="*/ 460 w 555"/>
                <a:gd name="T7" fmla="*/ 96 h 106"/>
                <a:gd name="T8" fmla="*/ 460 w 555"/>
                <a:gd name="T9" fmla="*/ 63 h 106"/>
                <a:gd name="T10" fmla="*/ 450 w 555"/>
                <a:gd name="T11" fmla="*/ 96 h 106"/>
                <a:gd name="T12" fmla="*/ 396 w 555"/>
                <a:gd name="T13" fmla="*/ 63 h 106"/>
                <a:gd name="T14" fmla="*/ 417 w 555"/>
                <a:gd name="T15" fmla="*/ 63 h 106"/>
                <a:gd name="T16" fmla="*/ 364 w 555"/>
                <a:gd name="T17" fmla="*/ 96 h 106"/>
                <a:gd name="T18" fmla="*/ 364 w 555"/>
                <a:gd name="T19" fmla="*/ 63 h 106"/>
                <a:gd name="T20" fmla="*/ 353 w 555"/>
                <a:gd name="T21" fmla="*/ 96 h 106"/>
                <a:gd name="T22" fmla="*/ 300 w 555"/>
                <a:gd name="T23" fmla="*/ 63 h 106"/>
                <a:gd name="T24" fmla="*/ 321 w 555"/>
                <a:gd name="T25" fmla="*/ 63 h 106"/>
                <a:gd name="T26" fmla="*/ 267 w 555"/>
                <a:gd name="T27" fmla="*/ 96 h 106"/>
                <a:gd name="T28" fmla="*/ 267 w 555"/>
                <a:gd name="T29" fmla="*/ 63 h 106"/>
                <a:gd name="T30" fmla="*/ 257 w 555"/>
                <a:gd name="T31" fmla="*/ 96 h 106"/>
                <a:gd name="T32" fmla="*/ 203 w 555"/>
                <a:gd name="T33" fmla="*/ 63 h 106"/>
                <a:gd name="T34" fmla="*/ 224 w 555"/>
                <a:gd name="T35" fmla="*/ 63 h 106"/>
                <a:gd name="T36" fmla="*/ 171 w 555"/>
                <a:gd name="T37" fmla="*/ 96 h 106"/>
                <a:gd name="T38" fmla="*/ 171 w 555"/>
                <a:gd name="T39" fmla="*/ 63 h 106"/>
                <a:gd name="T40" fmla="*/ 160 w 555"/>
                <a:gd name="T41" fmla="*/ 96 h 106"/>
                <a:gd name="T42" fmla="*/ 107 w 555"/>
                <a:gd name="T43" fmla="*/ 63 h 106"/>
                <a:gd name="T44" fmla="*/ 127 w 555"/>
                <a:gd name="T45" fmla="*/ 63 h 106"/>
                <a:gd name="T46" fmla="*/ 74 w 555"/>
                <a:gd name="T47" fmla="*/ 96 h 106"/>
                <a:gd name="T48" fmla="*/ 74 w 555"/>
                <a:gd name="T49" fmla="*/ 63 h 106"/>
                <a:gd name="T50" fmla="*/ 64 w 555"/>
                <a:gd name="T51" fmla="*/ 96 h 106"/>
                <a:gd name="T52" fmla="*/ 10 w 555"/>
                <a:gd name="T53" fmla="*/ 63 h 106"/>
                <a:gd name="T54" fmla="*/ 32 w 555"/>
                <a:gd name="T55" fmla="*/ 63 h 106"/>
                <a:gd name="T56" fmla="*/ 524 w 555"/>
                <a:gd name="T57" fmla="*/ 53 h 106"/>
                <a:gd name="T58" fmla="*/ 524 w 555"/>
                <a:gd name="T59" fmla="*/ 22 h 106"/>
                <a:gd name="T60" fmla="*/ 514 w 555"/>
                <a:gd name="T61" fmla="*/ 53 h 106"/>
                <a:gd name="T62" fmla="*/ 460 w 555"/>
                <a:gd name="T63" fmla="*/ 22 h 106"/>
                <a:gd name="T64" fmla="*/ 481 w 555"/>
                <a:gd name="T65" fmla="*/ 22 h 106"/>
                <a:gd name="T66" fmla="*/ 427 w 555"/>
                <a:gd name="T67" fmla="*/ 53 h 106"/>
                <a:gd name="T68" fmla="*/ 427 w 555"/>
                <a:gd name="T69" fmla="*/ 22 h 106"/>
                <a:gd name="T70" fmla="*/ 417 w 555"/>
                <a:gd name="T71" fmla="*/ 53 h 106"/>
                <a:gd name="T72" fmla="*/ 364 w 555"/>
                <a:gd name="T73" fmla="*/ 22 h 106"/>
                <a:gd name="T74" fmla="*/ 384 w 555"/>
                <a:gd name="T75" fmla="*/ 22 h 106"/>
                <a:gd name="T76" fmla="*/ 331 w 555"/>
                <a:gd name="T77" fmla="*/ 53 h 106"/>
                <a:gd name="T78" fmla="*/ 331 w 555"/>
                <a:gd name="T79" fmla="*/ 22 h 106"/>
                <a:gd name="T80" fmla="*/ 321 w 555"/>
                <a:gd name="T81" fmla="*/ 53 h 106"/>
                <a:gd name="T82" fmla="*/ 267 w 555"/>
                <a:gd name="T83" fmla="*/ 22 h 106"/>
                <a:gd name="T84" fmla="*/ 289 w 555"/>
                <a:gd name="T85" fmla="*/ 22 h 106"/>
                <a:gd name="T86" fmla="*/ 236 w 555"/>
                <a:gd name="T87" fmla="*/ 53 h 106"/>
                <a:gd name="T88" fmla="*/ 236 w 555"/>
                <a:gd name="T89" fmla="*/ 22 h 106"/>
                <a:gd name="T90" fmla="*/ 224 w 555"/>
                <a:gd name="T91" fmla="*/ 53 h 106"/>
                <a:gd name="T92" fmla="*/ 171 w 555"/>
                <a:gd name="T93" fmla="*/ 22 h 106"/>
                <a:gd name="T94" fmla="*/ 193 w 555"/>
                <a:gd name="T95" fmla="*/ 22 h 106"/>
                <a:gd name="T96" fmla="*/ 139 w 555"/>
                <a:gd name="T97" fmla="*/ 53 h 106"/>
                <a:gd name="T98" fmla="*/ 139 w 555"/>
                <a:gd name="T99" fmla="*/ 22 h 106"/>
                <a:gd name="T100" fmla="*/ 127 w 555"/>
                <a:gd name="T101" fmla="*/ 53 h 106"/>
                <a:gd name="T102" fmla="*/ 74 w 555"/>
                <a:gd name="T103" fmla="*/ 22 h 106"/>
                <a:gd name="T104" fmla="*/ 96 w 555"/>
                <a:gd name="T105" fmla="*/ 22 h 106"/>
                <a:gd name="T106" fmla="*/ 43 w 555"/>
                <a:gd name="T107" fmla="*/ 53 h 106"/>
                <a:gd name="T108" fmla="*/ 43 w 555"/>
                <a:gd name="T109" fmla="*/ 22 h 106"/>
                <a:gd name="T110" fmla="*/ 32 w 555"/>
                <a:gd name="T111" fmla="*/ 53 h 106"/>
                <a:gd name="T112" fmla="*/ 0 w 555"/>
                <a:gd name="T113" fmla="*/ 0 h 106"/>
                <a:gd name="T114" fmla="*/ 0 w 555"/>
                <a:gd name="T11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55" h="106">
                  <a:moveTo>
                    <a:pt x="524" y="63"/>
                  </a:moveTo>
                  <a:lnTo>
                    <a:pt x="524" y="96"/>
                  </a:lnTo>
                  <a:lnTo>
                    <a:pt x="545" y="96"/>
                  </a:lnTo>
                  <a:lnTo>
                    <a:pt x="545" y="63"/>
                  </a:lnTo>
                  <a:lnTo>
                    <a:pt x="524" y="63"/>
                  </a:lnTo>
                  <a:close/>
                  <a:moveTo>
                    <a:pt x="491" y="63"/>
                  </a:moveTo>
                  <a:lnTo>
                    <a:pt x="491" y="96"/>
                  </a:lnTo>
                  <a:lnTo>
                    <a:pt x="514" y="96"/>
                  </a:lnTo>
                  <a:lnTo>
                    <a:pt x="514" y="63"/>
                  </a:lnTo>
                  <a:lnTo>
                    <a:pt x="491" y="63"/>
                  </a:lnTo>
                  <a:close/>
                  <a:moveTo>
                    <a:pt x="460" y="63"/>
                  </a:moveTo>
                  <a:lnTo>
                    <a:pt x="460" y="96"/>
                  </a:lnTo>
                  <a:lnTo>
                    <a:pt x="481" y="96"/>
                  </a:lnTo>
                  <a:lnTo>
                    <a:pt x="481" y="63"/>
                  </a:lnTo>
                  <a:lnTo>
                    <a:pt x="460" y="63"/>
                  </a:lnTo>
                  <a:close/>
                  <a:moveTo>
                    <a:pt x="427" y="63"/>
                  </a:moveTo>
                  <a:lnTo>
                    <a:pt x="427" y="96"/>
                  </a:lnTo>
                  <a:lnTo>
                    <a:pt x="450" y="96"/>
                  </a:lnTo>
                  <a:lnTo>
                    <a:pt x="450" y="63"/>
                  </a:lnTo>
                  <a:lnTo>
                    <a:pt x="427" y="63"/>
                  </a:lnTo>
                  <a:close/>
                  <a:moveTo>
                    <a:pt x="396" y="63"/>
                  </a:moveTo>
                  <a:lnTo>
                    <a:pt x="396" y="96"/>
                  </a:lnTo>
                  <a:lnTo>
                    <a:pt x="417" y="96"/>
                  </a:lnTo>
                  <a:lnTo>
                    <a:pt x="417" y="63"/>
                  </a:lnTo>
                  <a:lnTo>
                    <a:pt x="396" y="63"/>
                  </a:lnTo>
                  <a:close/>
                  <a:moveTo>
                    <a:pt x="364" y="63"/>
                  </a:moveTo>
                  <a:lnTo>
                    <a:pt x="364" y="96"/>
                  </a:lnTo>
                  <a:lnTo>
                    <a:pt x="384" y="96"/>
                  </a:lnTo>
                  <a:lnTo>
                    <a:pt x="384" y="63"/>
                  </a:lnTo>
                  <a:lnTo>
                    <a:pt x="364" y="63"/>
                  </a:lnTo>
                  <a:close/>
                  <a:moveTo>
                    <a:pt x="331" y="63"/>
                  </a:moveTo>
                  <a:lnTo>
                    <a:pt x="331" y="96"/>
                  </a:lnTo>
                  <a:lnTo>
                    <a:pt x="353" y="96"/>
                  </a:lnTo>
                  <a:lnTo>
                    <a:pt x="353" y="63"/>
                  </a:lnTo>
                  <a:lnTo>
                    <a:pt x="331" y="63"/>
                  </a:lnTo>
                  <a:close/>
                  <a:moveTo>
                    <a:pt x="300" y="63"/>
                  </a:moveTo>
                  <a:lnTo>
                    <a:pt x="300" y="96"/>
                  </a:lnTo>
                  <a:lnTo>
                    <a:pt x="321" y="96"/>
                  </a:lnTo>
                  <a:lnTo>
                    <a:pt x="321" y="63"/>
                  </a:lnTo>
                  <a:lnTo>
                    <a:pt x="300" y="63"/>
                  </a:lnTo>
                  <a:close/>
                  <a:moveTo>
                    <a:pt x="267" y="63"/>
                  </a:moveTo>
                  <a:lnTo>
                    <a:pt x="267" y="96"/>
                  </a:lnTo>
                  <a:lnTo>
                    <a:pt x="289" y="96"/>
                  </a:lnTo>
                  <a:lnTo>
                    <a:pt x="289" y="63"/>
                  </a:lnTo>
                  <a:lnTo>
                    <a:pt x="267" y="63"/>
                  </a:lnTo>
                  <a:close/>
                  <a:moveTo>
                    <a:pt x="236" y="63"/>
                  </a:moveTo>
                  <a:lnTo>
                    <a:pt x="236" y="96"/>
                  </a:lnTo>
                  <a:lnTo>
                    <a:pt x="257" y="96"/>
                  </a:lnTo>
                  <a:lnTo>
                    <a:pt x="257" y="63"/>
                  </a:lnTo>
                  <a:lnTo>
                    <a:pt x="236" y="63"/>
                  </a:lnTo>
                  <a:close/>
                  <a:moveTo>
                    <a:pt x="203" y="63"/>
                  </a:moveTo>
                  <a:lnTo>
                    <a:pt x="203" y="96"/>
                  </a:lnTo>
                  <a:lnTo>
                    <a:pt x="224" y="96"/>
                  </a:lnTo>
                  <a:lnTo>
                    <a:pt x="224" y="63"/>
                  </a:lnTo>
                  <a:lnTo>
                    <a:pt x="203" y="63"/>
                  </a:lnTo>
                  <a:close/>
                  <a:moveTo>
                    <a:pt x="171" y="63"/>
                  </a:moveTo>
                  <a:lnTo>
                    <a:pt x="171" y="96"/>
                  </a:lnTo>
                  <a:lnTo>
                    <a:pt x="193" y="96"/>
                  </a:lnTo>
                  <a:lnTo>
                    <a:pt x="193" y="63"/>
                  </a:lnTo>
                  <a:lnTo>
                    <a:pt x="171" y="63"/>
                  </a:lnTo>
                  <a:close/>
                  <a:moveTo>
                    <a:pt x="139" y="63"/>
                  </a:moveTo>
                  <a:lnTo>
                    <a:pt x="139" y="96"/>
                  </a:lnTo>
                  <a:lnTo>
                    <a:pt x="160" y="96"/>
                  </a:lnTo>
                  <a:lnTo>
                    <a:pt x="160" y="63"/>
                  </a:lnTo>
                  <a:lnTo>
                    <a:pt x="139" y="63"/>
                  </a:lnTo>
                  <a:close/>
                  <a:moveTo>
                    <a:pt x="107" y="63"/>
                  </a:moveTo>
                  <a:lnTo>
                    <a:pt x="107" y="96"/>
                  </a:lnTo>
                  <a:lnTo>
                    <a:pt x="127" y="96"/>
                  </a:lnTo>
                  <a:lnTo>
                    <a:pt x="127" y="63"/>
                  </a:lnTo>
                  <a:lnTo>
                    <a:pt x="107" y="63"/>
                  </a:lnTo>
                  <a:close/>
                  <a:moveTo>
                    <a:pt x="74" y="63"/>
                  </a:moveTo>
                  <a:lnTo>
                    <a:pt x="74" y="96"/>
                  </a:lnTo>
                  <a:lnTo>
                    <a:pt x="96" y="96"/>
                  </a:lnTo>
                  <a:lnTo>
                    <a:pt x="96" y="63"/>
                  </a:lnTo>
                  <a:lnTo>
                    <a:pt x="74" y="63"/>
                  </a:lnTo>
                  <a:close/>
                  <a:moveTo>
                    <a:pt x="43" y="63"/>
                  </a:moveTo>
                  <a:lnTo>
                    <a:pt x="43" y="96"/>
                  </a:lnTo>
                  <a:lnTo>
                    <a:pt x="64" y="96"/>
                  </a:lnTo>
                  <a:lnTo>
                    <a:pt x="64" y="63"/>
                  </a:lnTo>
                  <a:lnTo>
                    <a:pt x="43" y="63"/>
                  </a:lnTo>
                  <a:close/>
                  <a:moveTo>
                    <a:pt x="10" y="63"/>
                  </a:moveTo>
                  <a:lnTo>
                    <a:pt x="10" y="96"/>
                  </a:lnTo>
                  <a:lnTo>
                    <a:pt x="32" y="96"/>
                  </a:lnTo>
                  <a:lnTo>
                    <a:pt x="32" y="63"/>
                  </a:lnTo>
                  <a:lnTo>
                    <a:pt x="10" y="63"/>
                  </a:lnTo>
                  <a:close/>
                  <a:moveTo>
                    <a:pt x="524" y="22"/>
                  </a:moveTo>
                  <a:lnTo>
                    <a:pt x="524" y="53"/>
                  </a:lnTo>
                  <a:lnTo>
                    <a:pt x="545" y="53"/>
                  </a:lnTo>
                  <a:lnTo>
                    <a:pt x="545" y="22"/>
                  </a:lnTo>
                  <a:lnTo>
                    <a:pt x="524" y="22"/>
                  </a:lnTo>
                  <a:close/>
                  <a:moveTo>
                    <a:pt x="491" y="22"/>
                  </a:moveTo>
                  <a:lnTo>
                    <a:pt x="491" y="53"/>
                  </a:lnTo>
                  <a:lnTo>
                    <a:pt x="514" y="53"/>
                  </a:lnTo>
                  <a:lnTo>
                    <a:pt x="514" y="22"/>
                  </a:lnTo>
                  <a:lnTo>
                    <a:pt x="491" y="22"/>
                  </a:lnTo>
                  <a:close/>
                  <a:moveTo>
                    <a:pt x="460" y="22"/>
                  </a:moveTo>
                  <a:lnTo>
                    <a:pt x="460" y="53"/>
                  </a:lnTo>
                  <a:lnTo>
                    <a:pt x="481" y="53"/>
                  </a:lnTo>
                  <a:lnTo>
                    <a:pt x="481" y="22"/>
                  </a:lnTo>
                  <a:lnTo>
                    <a:pt x="460" y="22"/>
                  </a:lnTo>
                  <a:close/>
                  <a:moveTo>
                    <a:pt x="427" y="22"/>
                  </a:moveTo>
                  <a:lnTo>
                    <a:pt x="427" y="53"/>
                  </a:lnTo>
                  <a:lnTo>
                    <a:pt x="450" y="53"/>
                  </a:lnTo>
                  <a:lnTo>
                    <a:pt x="450" y="22"/>
                  </a:lnTo>
                  <a:lnTo>
                    <a:pt x="427" y="22"/>
                  </a:lnTo>
                  <a:close/>
                  <a:moveTo>
                    <a:pt x="396" y="22"/>
                  </a:moveTo>
                  <a:lnTo>
                    <a:pt x="396" y="53"/>
                  </a:lnTo>
                  <a:lnTo>
                    <a:pt x="417" y="53"/>
                  </a:lnTo>
                  <a:lnTo>
                    <a:pt x="417" y="22"/>
                  </a:lnTo>
                  <a:lnTo>
                    <a:pt x="396" y="22"/>
                  </a:lnTo>
                  <a:close/>
                  <a:moveTo>
                    <a:pt x="364" y="22"/>
                  </a:moveTo>
                  <a:lnTo>
                    <a:pt x="364" y="53"/>
                  </a:lnTo>
                  <a:lnTo>
                    <a:pt x="384" y="53"/>
                  </a:lnTo>
                  <a:lnTo>
                    <a:pt x="384" y="22"/>
                  </a:lnTo>
                  <a:lnTo>
                    <a:pt x="364" y="22"/>
                  </a:lnTo>
                  <a:close/>
                  <a:moveTo>
                    <a:pt x="331" y="22"/>
                  </a:moveTo>
                  <a:lnTo>
                    <a:pt x="331" y="53"/>
                  </a:lnTo>
                  <a:lnTo>
                    <a:pt x="353" y="53"/>
                  </a:lnTo>
                  <a:lnTo>
                    <a:pt x="353" y="22"/>
                  </a:lnTo>
                  <a:lnTo>
                    <a:pt x="331" y="22"/>
                  </a:lnTo>
                  <a:close/>
                  <a:moveTo>
                    <a:pt x="300" y="22"/>
                  </a:moveTo>
                  <a:lnTo>
                    <a:pt x="300" y="53"/>
                  </a:lnTo>
                  <a:lnTo>
                    <a:pt x="321" y="53"/>
                  </a:lnTo>
                  <a:lnTo>
                    <a:pt x="321" y="22"/>
                  </a:lnTo>
                  <a:lnTo>
                    <a:pt x="300" y="22"/>
                  </a:lnTo>
                  <a:close/>
                  <a:moveTo>
                    <a:pt x="267" y="22"/>
                  </a:moveTo>
                  <a:lnTo>
                    <a:pt x="267" y="53"/>
                  </a:lnTo>
                  <a:lnTo>
                    <a:pt x="289" y="53"/>
                  </a:lnTo>
                  <a:lnTo>
                    <a:pt x="289" y="22"/>
                  </a:lnTo>
                  <a:lnTo>
                    <a:pt x="267" y="22"/>
                  </a:lnTo>
                  <a:close/>
                  <a:moveTo>
                    <a:pt x="236" y="22"/>
                  </a:moveTo>
                  <a:lnTo>
                    <a:pt x="236" y="53"/>
                  </a:lnTo>
                  <a:lnTo>
                    <a:pt x="257" y="53"/>
                  </a:lnTo>
                  <a:lnTo>
                    <a:pt x="257" y="22"/>
                  </a:lnTo>
                  <a:lnTo>
                    <a:pt x="236" y="22"/>
                  </a:lnTo>
                  <a:close/>
                  <a:moveTo>
                    <a:pt x="203" y="22"/>
                  </a:moveTo>
                  <a:lnTo>
                    <a:pt x="203" y="53"/>
                  </a:lnTo>
                  <a:lnTo>
                    <a:pt x="224" y="53"/>
                  </a:lnTo>
                  <a:lnTo>
                    <a:pt x="224" y="22"/>
                  </a:lnTo>
                  <a:lnTo>
                    <a:pt x="203" y="22"/>
                  </a:lnTo>
                  <a:close/>
                  <a:moveTo>
                    <a:pt x="171" y="22"/>
                  </a:moveTo>
                  <a:lnTo>
                    <a:pt x="171" y="53"/>
                  </a:lnTo>
                  <a:lnTo>
                    <a:pt x="193" y="53"/>
                  </a:lnTo>
                  <a:lnTo>
                    <a:pt x="193" y="22"/>
                  </a:lnTo>
                  <a:lnTo>
                    <a:pt x="171" y="22"/>
                  </a:lnTo>
                  <a:close/>
                  <a:moveTo>
                    <a:pt x="139" y="22"/>
                  </a:moveTo>
                  <a:lnTo>
                    <a:pt x="139" y="53"/>
                  </a:lnTo>
                  <a:lnTo>
                    <a:pt x="160" y="53"/>
                  </a:lnTo>
                  <a:lnTo>
                    <a:pt x="160" y="22"/>
                  </a:lnTo>
                  <a:lnTo>
                    <a:pt x="139" y="22"/>
                  </a:lnTo>
                  <a:close/>
                  <a:moveTo>
                    <a:pt x="107" y="22"/>
                  </a:moveTo>
                  <a:lnTo>
                    <a:pt x="107" y="53"/>
                  </a:lnTo>
                  <a:lnTo>
                    <a:pt x="127" y="53"/>
                  </a:lnTo>
                  <a:lnTo>
                    <a:pt x="127" y="22"/>
                  </a:lnTo>
                  <a:lnTo>
                    <a:pt x="107" y="22"/>
                  </a:lnTo>
                  <a:close/>
                  <a:moveTo>
                    <a:pt x="74" y="22"/>
                  </a:moveTo>
                  <a:lnTo>
                    <a:pt x="74" y="53"/>
                  </a:lnTo>
                  <a:lnTo>
                    <a:pt x="96" y="53"/>
                  </a:lnTo>
                  <a:lnTo>
                    <a:pt x="96" y="22"/>
                  </a:lnTo>
                  <a:lnTo>
                    <a:pt x="74" y="22"/>
                  </a:lnTo>
                  <a:close/>
                  <a:moveTo>
                    <a:pt x="43" y="22"/>
                  </a:moveTo>
                  <a:lnTo>
                    <a:pt x="43" y="53"/>
                  </a:lnTo>
                  <a:lnTo>
                    <a:pt x="64" y="53"/>
                  </a:lnTo>
                  <a:lnTo>
                    <a:pt x="64" y="22"/>
                  </a:lnTo>
                  <a:lnTo>
                    <a:pt x="43" y="22"/>
                  </a:lnTo>
                  <a:close/>
                  <a:moveTo>
                    <a:pt x="10" y="22"/>
                  </a:moveTo>
                  <a:lnTo>
                    <a:pt x="10" y="53"/>
                  </a:lnTo>
                  <a:lnTo>
                    <a:pt x="32" y="53"/>
                  </a:lnTo>
                  <a:lnTo>
                    <a:pt x="32" y="22"/>
                  </a:lnTo>
                  <a:lnTo>
                    <a:pt x="10" y="22"/>
                  </a:lnTo>
                  <a:close/>
                  <a:moveTo>
                    <a:pt x="0" y="0"/>
                  </a:moveTo>
                  <a:lnTo>
                    <a:pt x="555" y="0"/>
                  </a:lnTo>
                  <a:lnTo>
                    <a:pt x="555" y="106"/>
                  </a:lnTo>
                  <a:lnTo>
                    <a:pt x="0" y="1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1" name="Freeform 11"/>
            <p:cNvSpPr>
              <a:spLocks noEditPoints="1"/>
            </p:cNvSpPr>
            <p:nvPr/>
          </p:nvSpPr>
          <p:spPr bwMode="auto">
            <a:xfrm>
              <a:off x="994011" y="6402027"/>
              <a:ext cx="531431" cy="225563"/>
            </a:xfrm>
            <a:custGeom>
              <a:avLst/>
              <a:gdLst>
                <a:gd name="T0" fmla="*/ 236 w 450"/>
                <a:gd name="T1" fmla="*/ 127 h 191"/>
                <a:gd name="T2" fmla="*/ 236 w 450"/>
                <a:gd name="T3" fmla="*/ 148 h 191"/>
                <a:gd name="T4" fmla="*/ 257 w 450"/>
                <a:gd name="T5" fmla="*/ 148 h 191"/>
                <a:gd name="T6" fmla="*/ 257 w 450"/>
                <a:gd name="T7" fmla="*/ 127 h 191"/>
                <a:gd name="T8" fmla="*/ 236 w 450"/>
                <a:gd name="T9" fmla="*/ 127 h 191"/>
                <a:gd name="T10" fmla="*/ 236 w 450"/>
                <a:gd name="T11" fmla="*/ 85 h 191"/>
                <a:gd name="T12" fmla="*/ 236 w 450"/>
                <a:gd name="T13" fmla="*/ 107 h 191"/>
                <a:gd name="T14" fmla="*/ 257 w 450"/>
                <a:gd name="T15" fmla="*/ 107 h 191"/>
                <a:gd name="T16" fmla="*/ 257 w 450"/>
                <a:gd name="T17" fmla="*/ 85 h 191"/>
                <a:gd name="T18" fmla="*/ 236 w 450"/>
                <a:gd name="T19" fmla="*/ 85 h 191"/>
                <a:gd name="T20" fmla="*/ 236 w 450"/>
                <a:gd name="T21" fmla="*/ 42 h 191"/>
                <a:gd name="T22" fmla="*/ 236 w 450"/>
                <a:gd name="T23" fmla="*/ 64 h 191"/>
                <a:gd name="T24" fmla="*/ 257 w 450"/>
                <a:gd name="T25" fmla="*/ 64 h 191"/>
                <a:gd name="T26" fmla="*/ 257 w 450"/>
                <a:gd name="T27" fmla="*/ 42 h 191"/>
                <a:gd name="T28" fmla="*/ 236 w 450"/>
                <a:gd name="T29" fmla="*/ 42 h 191"/>
                <a:gd name="T30" fmla="*/ 214 w 450"/>
                <a:gd name="T31" fmla="*/ 0 h 191"/>
                <a:gd name="T32" fmla="*/ 279 w 450"/>
                <a:gd name="T33" fmla="*/ 0 h 191"/>
                <a:gd name="T34" fmla="*/ 279 w 450"/>
                <a:gd name="T35" fmla="*/ 64 h 191"/>
                <a:gd name="T36" fmla="*/ 300 w 450"/>
                <a:gd name="T37" fmla="*/ 42 h 191"/>
                <a:gd name="T38" fmla="*/ 450 w 450"/>
                <a:gd name="T39" fmla="*/ 42 h 191"/>
                <a:gd name="T40" fmla="*/ 450 w 450"/>
                <a:gd name="T41" fmla="*/ 64 h 191"/>
                <a:gd name="T42" fmla="*/ 300 w 450"/>
                <a:gd name="T43" fmla="*/ 64 h 191"/>
                <a:gd name="T44" fmla="*/ 279 w 450"/>
                <a:gd name="T45" fmla="*/ 85 h 191"/>
                <a:gd name="T46" fmla="*/ 279 w 450"/>
                <a:gd name="T47" fmla="*/ 107 h 191"/>
                <a:gd name="T48" fmla="*/ 300 w 450"/>
                <a:gd name="T49" fmla="*/ 85 h 191"/>
                <a:gd name="T50" fmla="*/ 450 w 450"/>
                <a:gd name="T51" fmla="*/ 85 h 191"/>
                <a:gd name="T52" fmla="*/ 450 w 450"/>
                <a:gd name="T53" fmla="*/ 107 h 191"/>
                <a:gd name="T54" fmla="*/ 300 w 450"/>
                <a:gd name="T55" fmla="*/ 107 h 191"/>
                <a:gd name="T56" fmla="*/ 279 w 450"/>
                <a:gd name="T57" fmla="*/ 127 h 191"/>
                <a:gd name="T58" fmla="*/ 279 w 450"/>
                <a:gd name="T59" fmla="*/ 148 h 191"/>
                <a:gd name="T60" fmla="*/ 300 w 450"/>
                <a:gd name="T61" fmla="*/ 127 h 191"/>
                <a:gd name="T62" fmla="*/ 450 w 450"/>
                <a:gd name="T63" fmla="*/ 127 h 191"/>
                <a:gd name="T64" fmla="*/ 450 w 450"/>
                <a:gd name="T65" fmla="*/ 148 h 191"/>
                <a:gd name="T66" fmla="*/ 300 w 450"/>
                <a:gd name="T67" fmla="*/ 148 h 191"/>
                <a:gd name="T68" fmla="*/ 279 w 450"/>
                <a:gd name="T69" fmla="*/ 170 h 191"/>
                <a:gd name="T70" fmla="*/ 279 w 450"/>
                <a:gd name="T71" fmla="*/ 191 h 191"/>
                <a:gd name="T72" fmla="*/ 257 w 450"/>
                <a:gd name="T73" fmla="*/ 191 h 191"/>
                <a:gd name="T74" fmla="*/ 257 w 450"/>
                <a:gd name="T75" fmla="*/ 170 h 191"/>
                <a:gd name="T76" fmla="*/ 236 w 450"/>
                <a:gd name="T77" fmla="*/ 170 h 191"/>
                <a:gd name="T78" fmla="*/ 236 w 450"/>
                <a:gd name="T79" fmla="*/ 191 h 191"/>
                <a:gd name="T80" fmla="*/ 214 w 450"/>
                <a:gd name="T81" fmla="*/ 191 h 191"/>
                <a:gd name="T82" fmla="*/ 214 w 450"/>
                <a:gd name="T83" fmla="*/ 170 h 191"/>
                <a:gd name="T84" fmla="*/ 0 w 450"/>
                <a:gd name="T85" fmla="*/ 170 h 191"/>
                <a:gd name="T86" fmla="*/ 0 w 450"/>
                <a:gd name="T87" fmla="*/ 148 h 191"/>
                <a:gd name="T88" fmla="*/ 214 w 450"/>
                <a:gd name="T89" fmla="*/ 148 h 191"/>
                <a:gd name="T90" fmla="*/ 214 w 450"/>
                <a:gd name="T91" fmla="*/ 127 h 191"/>
                <a:gd name="T92" fmla="*/ 0 w 450"/>
                <a:gd name="T93" fmla="*/ 127 h 191"/>
                <a:gd name="T94" fmla="*/ 0 w 450"/>
                <a:gd name="T95" fmla="*/ 107 h 191"/>
                <a:gd name="T96" fmla="*/ 214 w 450"/>
                <a:gd name="T97" fmla="*/ 107 h 191"/>
                <a:gd name="T98" fmla="*/ 214 w 450"/>
                <a:gd name="T99" fmla="*/ 85 h 191"/>
                <a:gd name="T100" fmla="*/ 0 w 450"/>
                <a:gd name="T101" fmla="*/ 85 h 191"/>
                <a:gd name="T102" fmla="*/ 0 w 450"/>
                <a:gd name="T103" fmla="*/ 64 h 191"/>
                <a:gd name="T104" fmla="*/ 214 w 450"/>
                <a:gd name="T105" fmla="*/ 64 h 191"/>
                <a:gd name="T106" fmla="*/ 214 w 450"/>
                <a:gd name="T107" fmla="*/ 42 h 191"/>
                <a:gd name="T108" fmla="*/ 0 w 450"/>
                <a:gd name="T109" fmla="*/ 42 h 191"/>
                <a:gd name="T110" fmla="*/ 0 w 450"/>
                <a:gd name="T111" fmla="*/ 21 h 191"/>
                <a:gd name="T112" fmla="*/ 214 w 450"/>
                <a:gd name="T113" fmla="*/ 21 h 191"/>
                <a:gd name="T114" fmla="*/ 214 w 450"/>
                <a:gd name="T115" fmla="*/ 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50" h="191">
                  <a:moveTo>
                    <a:pt x="236" y="127"/>
                  </a:moveTo>
                  <a:lnTo>
                    <a:pt x="236" y="148"/>
                  </a:lnTo>
                  <a:lnTo>
                    <a:pt x="257" y="148"/>
                  </a:lnTo>
                  <a:lnTo>
                    <a:pt x="257" y="127"/>
                  </a:lnTo>
                  <a:lnTo>
                    <a:pt x="236" y="127"/>
                  </a:lnTo>
                  <a:close/>
                  <a:moveTo>
                    <a:pt x="236" y="85"/>
                  </a:moveTo>
                  <a:lnTo>
                    <a:pt x="236" y="107"/>
                  </a:lnTo>
                  <a:lnTo>
                    <a:pt x="257" y="107"/>
                  </a:lnTo>
                  <a:lnTo>
                    <a:pt x="257" y="85"/>
                  </a:lnTo>
                  <a:lnTo>
                    <a:pt x="236" y="85"/>
                  </a:lnTo>
                  <a:close/>
                  <a:moveTo>
                    <a:pt x="236" y="42"/>
                  </a:moveTo>
                  <a:lnTo>
                    <a:pt x="236" y="64"/>
                  </a:lnTo>
                  <a:lnTo>
                    <a:pt x="257" y="64"/>
                  </a:lnTo>
                  <a:lnTo>
                    <a:pt x="257" y="42"/>
                  </a:lnTo>
                  <a:lnTo>
                    <a:pt x="236" y="42"/>
                  </a:lnTo>
                  <a:close/>
                  <a:moveTo>
                    <a:pt x="214" y="0"/>
                  </a:moveTo>
                  <a:lnTo>
                    <a:pt x="279" y="0"/>
                  </a:lnTo>
                  <a:lnTo>
                    <a:pt x="279" y="64"/>
                  </a:lnTo>
                  <a:lnTo>
                    <a:pt x="300" y="42"/>
                  </a:lnTo>
                  <a:lnTo>
                    <a:pt x="450" y="42"/>
                  </a:lnTo>
                  <a:lnTo>
                    <a:pt x="450" y="64"/>
                  </a:lnTo>
                  <a:lnTo>
                    <a:pt x="300" y="64"/>
                  </a:lnTo>
                  <a:lnTo>
                    <a:pt x="279" y="85"/>
                  </a:lnTo>
                  <a:lnTo>
                    <a:pt x="279" y="107"/>
                  </a:lnTo>
                  <a:lnTo>
                    <a:pt x="300" y="85"/>
                  </a:lnTo>
                  <a:lnTo>
                    <a:pt x="450" y="85"/>
                  </a:lnTo>
                  <a:lnTo>
                    <a:pt x="450" y="107"/>
                  </a:lnTo>
                  <a:lnTo>
                    <a:pt x="300" y="107"/>
                  </a:lnTo>
                  <a:lnTo>
                    <a:pt x="279" y="127"/>
                  </a:lnTo>
                  <a:lnTo>
                    <a:pt x="279" y="148"/>
                  </a:lnTo>
                  <a:lnTo>
                    <a:pt x="300" y="127"/>
                  </a:lnTo>
                  <a:lnTo>
                    <a:pt x="450" y="127"/>
                  </a:lnTo>
                  <a:lnTo>
                    <a:pt x="450" y="148"/>
                  </a:lnTo>
                  <a:lnTo>
                    <a:pt x="300" y="148"/>
                  </a:lnTo>
                  <a:lnTo>
                    <a:pt x="279" y="170"/>
                  </a:lnTo>
                  <a:lnTo>
                    <a:pt x="279" y="191"/>
                  </a:lnTo>
                  <a:lnTo>
                    <a:pt x="257" y="191"/>
                  </a:lnTo>
                  <a:lnTo>
                    <a:pt x="257" y="170"/>
                  </a:lnTo>
                  <a:lnTo>
                    <a:pt x="236" y="170"/>
                  </a:lnTo>
                  <a:lnTo>
                    <a:pt x="236" y="191"/>
                  </a:lnTo>
                  <a:lnTo>
                    <a:pt x="214" y="191"/>
                  </a:lnTo>
                  <a:lnTo>
                    <a:pt x="214" y="170"/>
                  </a:lnTo>
                  <a:lnTo>
                    <a:pt x="0" y="170"/>
                  </a:lnTo>
                  <a:lnTo>
                    <a:pt x="0" y="148"/>
                  </a:lnTo>
                  <a:lnTo>
                    <a:pt x="214" y="148"/>
                  </a:lnTo>
                  <a:lnTo>
                    <a:pt x="214" y="127"/>
                  </a:lnTo>
                  <a:lnTo>
                    <a:pt x="0" y="127"/>
                  </a:lnTo>
                  <a:lnTo>
                    <a:pt x="0" y="107"/>
                  </a:lnTo>
                  <a:lnTo>
                    <a:pt x="214" y="107"/>
                  </a:lnTo>
                  <a:lnTo>
                    <a:pt x="214" y="85"/>
                  </a:lnTo>
                  <a:lnTo>
                    <a:pt x="0" y="85"/>
                  </a:lnTo>
                  <a:lnTo>
                    <a:pt x="0" y="64"/>
                  </a:lnTo>
                  <a:lnTo>
                    <a:pt x="214" y="64"/>
                  </a:lnTo>
                  <a:lnTo>
                    <a:pt x="214" y="42"/>
                  </a:lnTo>
                  <a:lnTo>
                    <a:pt x="0" y="42"/>
                  </a:lnTo>
                  <a:lnTo>
                    <a:pt x="0" y="21"/>
                  </a:lnTo>
                  <a:lnTo>
                    <a:pt x="214" y="21"/>
                  </a:lnTo>
                  <a:lnTo>
                    <a:pt x="214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" name="Freihandform 31"/>
            <p:cNvSpPr/>
            <p:nvPr userDrawn="1"/>
          </p:nvSpPr>
          <p:spPr bwMode="gray">
            <a:xfrm>
              <a:off x="3553632" y="6602390"/>
              <a:ext cx="5590368" cy="25200"/>
            </a:xfrm>
            <a:custGeom>
              <a:avLst/>
              <a:gdLst>
                <a:gd name="connsiteX0" fmla="*/ 0 w 5590368"/>
                <a:gd name="connsiteY0" fmla="*/ 0 h 25200"/>
                <a:gd name="connsiteX1" fmla="*/ 5590368 w 5590368"/>
                <a:gd name="connsiteY1" fmla="*/ 0 h 25200"/>
                <a:gd name="connsiteX2" fmla="*/ 5590368 w 5590368"/>
                <a:gd name="connsiteY2" fmla="*/ 25200 h 25200"/>
                <a:gd name="connsiteX3" fmla="*/ 0 w 5590368"/>
                <a:gd name="connsiteY3" fmla="*/ 25200 h 25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90368" h="25200">
                  <a:moveTo>
                    <a:pt x="0" y="0"/>
                  </a:moveTo>
                  <a:lnTo>
                    <a:pt x="5590368" y="0"/>
                  </a:lnTo>
                  <a:lnTo>
                    <a:pt x="5590368" y="25200"/>
                  </a:lnTo>
                  <a:lnTo>
                    <a:pt x="0" y="2520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de-DE" sz="1400" dirty="0" err="1">
                <a:solidFill>
                  <a:schemeClr val="tx1"/>
                </a:solidFill>
              </a:endParaRPr>
            </a:p>
          </p:txBody>
        </p:sp>
      </p:grpSp>
      <p:sp>
        <p:nvSpPr>
          <p:cNvPr id="2" name="Titel 1"/>
          <p:cNvSpPr>
            <a:spLocks noGrp="1"/>
          </p:cNvSpPr>
          <p:nvPr userDrawn="1">
            <p:ph type="title"/>
          </p:nvPr>
        </p:nvSpPr>
        <p:spPr bwMode="gray"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4" name="Fußzeilenplatzhalter 3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r>
              <a:rPr lang="de-DE"/>
              <a:t>Titel der Präsentation – Name, Funktion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37F6B2DB-F8F3-430A-8621-6D32EE6DD0F8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95631275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lhouette u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 userDrawn="1">
            <p:ph type="title"/>
          </p:nvPr>
        </p:nvSpPr>
        <p:spPr bwMode="gray"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4" name="Fußzeilenplatzhalter 3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r>
              <a:rPr lang="de-DE"/>
              <a:t>Titel der Präsentation – Name, Funktion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37F6B2DB-F8F3-430A-8621-6D32EE6DD0F8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28059491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ilhouette unten - 1 Text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 bwMode="gray"/>
        <p:txBody>
          <a:bodyPr/>
          <a:lstStyle>
            <a:lvl1pPr>
              <a:lnSpc>
                <a:spcPct val="100000"/>
              </a:lnSpc>
              <a:spcAft>
                <a:spcPts val="600"/>
              </a:spcAft>
              <a:defRPr/>
            </a:lvl1pPr>
            <a:lvl2pPr>
              <a:lnSpc>
                <a:spcPct val="100000"/>
              </a:lnSpc>
              <a:spcAft>
                <a:spcPts val="600"/>
              </a:spcAft>
              <a:defRPr/>
            </a:lvl2pPr>
            <a:lvl3pPr>
              <a:lnSpc>
                <a:spcPct val="100000"/>
              </a:lnSpc>
              <a:spcAft>
                <a:spcPts val="600"/>
              </a:spcAft>
              <a:defRPr/>
            </a:lvl3pPr>
            <a:lvl4pPr>
              <a:lnSpc>
                <a:spcPct val="100000"/>
              </a:lnSpc>
              <a:spcAft>
                <a:spcPts val="600"/>
              </a:spcAft>
              <a:defRPr/>
            </a:lvl4pPr>
            <a:lvl5pPr>
              <a:lnSpc>
                <a:spcPct val="100000"/>
              </a:lnSpc>
              <a:spcAft>
                <a:spcPts val="600"/>
              </a:spcAft>
              <a:defRPr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Titel der Präsentation – Name, Funktion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7F6B2DB-F8F3-430A-8621-6D32EE6DD0F8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42862055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ilhouette unten - 2 Text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 bwMode="gray">
          <a:xfrm>
            <a:off x="641860" y="1332493"/>
            <a:ext cx="5291467" cy="4825420"/>
          </a:xfrm>
        </p:spPr>
        <p:txBody>
          <a:bodyPr/>
          <a:lstStyle>
            <a:lvl1pPr>
              <a:lnSpc>
                <a:spcPct val="100000"/>
              </a:lnSpc>
              <a:spcAft>
                <a:spcPts val="600"/>
              </a:spcAft>
              <a:defRPr/>
            </a:lvl1pPr>
            <a:lvl2pPr>
              <a:lnSpc>
                <a:spcPct val="100000"/>
              </a:lnSpc>
              <a:spcAft>
                <a:spcPts val="600"/>
              </a:spcAft>
              <a:defRPr/>
            </a:lvl2pPr>
            <a:lvl3pPr>
              <a:lnSpc>
                <a:spcPct val="100000"/>
              </a:lnSpc>
              <a:spcAft>
                <a:spcPts val="600"/>
              </a:spcAft>
              <a:defRPr/>
            </a:lvl3pPr>
            <a:lvl4pPr>
              <a:lnSpc>
                <a:spcPct val="100000"/>
              </a:lnSpc>
              <a:spcAft>
                <a:spcPts val="600"/>
              </a:spcAft>
              <a:defRPr/>
            </a:lvl4pPr>
            <a:lvl5pPr>
              <a:lnSpc>
                <a:spcPct val="100000"/>
              </a:lnSpc>
              <a:spcAft>
                <a:spcPts val="600"/>
              </a:spcAft>
              <a:defRPr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Titel der Präsentation – Name, Funktion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7F6B2DB-F8F3-430A-8621-6D32EE6DD0F8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2"/>
          </p:nvPr>
        </p:nvSpPr>
        <p:spPr>
          <a:xfrm>
            <a:off x="6273799" y="1331913"/>
            <a:ext cx="5289600" cy="4826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de-DE" smtClean="0"/>
            </a:lvl1pPr>
            <a:lvl2pPr>
              <a:defRPr lang="de-DE" smtClean="0"/>
            </a:lvl2pPr>
            <a:lvl3pPr>
              <a:defRPr lang="de-DE" smtClean="0"/>
            </a:lvl3pPr>
            <a:lvl4pPr>
              <a:defRPr lang="de-DE" smtClean="0"/>
            </a:lvl4pPr>
            <a:lvl5pPr>
              <a:defRPr lang="de-DE"/>
            </a:lvl5pPr>
          </a:lstStyle>
          <a:p>
            <a:pPr lvl="0">
              <a:lnSpc>
                <a:spcPct val="100000"/>
              </a:lnSpc>
              <a:spcAft>
                <a:spcPts val="600"/>
              </a:spcAft>
            </a:pPr>
            <a:r>
              <a:rPr lang="de-DE" dirty="0"/>
              <a:t>Textmasterformat bearbeiten</a:t>
            </a:r>
          </a:p>
          <a:p>
            <a:pPr lvl="1">
              <a:lnSpc>
                <a:spcPct val="100000"/>
              </a:lnSpc>
              <a:spcAft>
                <a:spcPts val="600"/>
              </a:spcAft>
            </a:pPr>
            <a:r>
              <a:rPr lang="de-DE" dirty="0"/>
              <a:t>Zweite Ebene</a:t>
            </a:r>
          </a:p>
          <a:p>
            <a:pPr lvl="2">
              <a:lnSpc>
                <a:spcPct val="100000"/>
              </a:lnSpc>
              <a:spcAft>
                <a:spcPts val="600"/>
              </a:spcAft>
            </a:pPr>
            <a:r>
              <a:rPr lang="de-DE" dirty="0"/>
              <a:t>Dritte Ebene</a:t>
            </a:r>
          </a:p>
          <a:p>
            <a:pPr lvl="3">
              <a:lnSpc>
                <a:spcPct val="100000"/>
              </a:lnSpc>
              <a:spcAft>
                <a:spcPts val="600"/>
              </a:spcAft>
            </a:pPr>
            <a:r>
              <a:rPr lang="de-DE" dirty="0"/>
              <a:t>Vierte Ebene</a:t>
            </a:r>
          </a:p>
          <a:p>
            <a:pPr lvl="4">
              <a:lnSpc>
                <a:spcPct val="100000"/>
              </a:lnSpc>
              <a:spcAft>
                <a:spcPts val="600"/>
              </a:spcAft>
            </a:pPr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066357484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Titelplatzhalter 1"/>
          <p:cNvSpPr>
            <a:spLocks noGrp="1"/>
          </p:cNvSpPr>
          <p:nvPr userDrawn="1">
            <p:ph type="title"/>
          </p:nvPr>
        </p:nvSpPr>
        <p:spPr bwMode="gray">
          <a:xfrm>
            <a:off x="633941" y="314317"/>
            <a:ext cx="8344755" cy="6858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Titelmasterformat durch Klicken bearbeiten</a:t>
            </a:r>
          </a:p>
        </p:txBody>
      </p:sp>
      <p:sp>
        <p:nvSpPr>
          <p:cNvPr id="1029" name="Textplatzhalter 2"/>
          <p:cNvSpPr>
            <a:spLocks noGrp="1"/>
          </p:cNvSpPr>
          <p:nvPr userDrawn="1">
            <p:ph type="body" idx="1"/>
          </p:nvPr>
        </p:nvSpPr>
        <p:spPr bwMode="gray">
          <a:xfrm>
            <a:off x="641859" y="1332493"/>
            <a:ext cx="10919151" cy="4825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Fußzeilenplatzhalter 1"/>
          <p:cNvSpPr>
            <a:spLocks noGrp="1"/>
          </p:cNvSpPr>
          <p:nvPr userDrawn="1">
            <p:ph type="ftr" sz="quarter" idx="3"/>
          </p:nvPr>
        </p:nvSpPr>
        <p:spPr>
          <a:xfrm>
            <a:off x="641858" y="6627590"/>
            <a:ext cx="8960225" cy="230410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r>
              <a:rPr lang="de-DE"/>
              <a:t>Titel der Präsentation – Name, Funktion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 userDrawn="1">
            <p:ph type="sldNum" sz="quarter" idx="4"/>
          </p:nvPr>
        </p:nvSpPr>
        <p:spPr>
          <a:xfrm>
            <a:off x="10685937" y="6627590"/>
            <a:ext cx="875072" cy="230410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800">
                <a:solidFill>
                  <a:schemeClr val="tx2"/>
                </a:solidFill>
              </a:defRPr>
            </a:lvl1pPr>
          </a:lstStyle>
          <a:p>
            <a:fld id="{37F6B2DB-F8F3-430A-8621-6D32EE6DD0F8}" type="slidenum">
              <a:rPr lang="de-DE" smtClean="0"/>
              <a:pPr/>
              <a:t>‹Nr.›</a:t>
            </a:fld>
            <a:endParaRPr lang="de-DE" dirty="0"/>
          </a:p>
        </p:txBody>
      </p:sp>
      <p:grpSp>
        <p:nvGrpSpPr>
          <p:cNvPr id="6" name="Gruppieren 5"/>
          <p:cNvGrpSpPr/>
          <p:nvPr userDrawn="1"/>
        </p:nvGrpSpPr>
        <p:grpSpPr>
          <a:xfrm>
            <a:off x="-9923" y="6402028"/>
            <a:ext cx="12201923" cy="225563"/>
            <a:chOff x="-7442" y="6402027"/>
            <a:chExt cx="9151442" cy="225563"/>
          </a:xfrm>
        </p:grpSpPr>
        <p:sp>
          <p:nvSpPr>
            <p:cNvPr id="62" name="Freeform 6"/>
            <p:cNvSpPr>
              <a:spLocks/>
            </p:cNvSpPr>
            <p:nvPr/>
          </p:nvSpPr>
          <p:spPr bwMode="auto">
            <a:xfrm>
              <a:off x="1323498" y="6602790"/>
              <a:ext cx="201944" cy="24800"/>
            </a:xfrm>
            <a:custGeom>
              <a:avLst/>
              <a:gdLst>
                <a:gd name="T0" fmla="*/ 21 w 171"/>
                <a:gd name="T1" fmla="*/ 0 h 21"/>
                <a:gd name="T2" fmla="*/ 171 w 171"/>
                <a:gd name="T3" fmla="*/ 0 h 21"/>
                <a:gd name="T4" fmla="*/ 171 w 171"/>
                <a:gd name="T5" fmla="*/ 21 h 21"/>
                <a:gd name="T6" fmla="*/ 0 w 171"/>
                <a:gd name="T7" fmla="*/ 21 h 21"/>
                <a:gd name="T8" fmla="*/ 21 w 171"/>
                <a:gd name="T9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1" h="21">
                  <a:moveTo>
                    <a:pt x="21" y="0"/>
                  </a:moveTo>
                  <a:lnTo>
                    <a:pt x="171" y="0"/>
                  </a:lnTo>
                  <a:lnTo>
                    <a:pt x="171" y="21"/>
                  </a:lnTo>
                  <a:lnTo>
                    <a:pt x="0" y="21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3" name="Freeform 7"/>
            <p:cNvSpPr>
              <a:spLocks noEditPoints="1"/>
            </p:cNvSpPr>
            <p:nvPr/>
          </p:nvSpPr>
          <p:spPr bwMode="auto">
            <a:xfrm>
              <a:off x="-7442" y="6528389"/>
              <a:ext cx="976653" cy="99200"/>
            </a:xfrm>
            <a:custGeom>
              <a:avLst/>
              <a:gdLst>
                <a:gd name="T0" fmla="*/ 624 w 827"/>
                <a:gd name="T1" fmla="*/ 51 h 84"/>
                <a:gd name="T2" fmla="*/ 591 w 827"/>
                <a:gd name="T3" fmla="*/ 20 h 84"/>
                <a:gd name="T4" fmla="*/ 602 w 827"/>
                <a:gd name="T5" fmla="*/ 20 h 84"/>
                <a:gd name="T6" fmla="*/ 570 w 827"/>
                <a:gd name="T7" fmla="*/ 51 h 84"/>
                <a:gd name="T8" fmla="*/ 570 w 827"/>
                <a:gd name="T9" fmla="*/ 20 h 84"/>
                <a:gd name="T10" fmla="*/ 560 w 827"/>
                <a:gd name="T11" fmla="*/ 51 h 84"/>
                <a:gd name="T12" fmla="*/ 527 w 827"/>
                <a:gd name="T13" fmla="*/ 20 h 84"/>
                <a:gd name="T14" fmla="*/ 538 w 827"/>
                <a:gd name="T15" fmla="*/ 20 h 84"/>
                <a:gd name="T16" fmla="*/ 507 w 827"/>
                <a:gd name="T17" fmla="*/ 51 h 84"/>
                <a:gd name="T18" fmla="*/ 507 w 827"/>
                <a:gd name="T19" fmla="*/ 20 h 84"/>
                <a:gd name="T20" fmla="*/ 496 w 827"/>
                <a:gd name="T21" fmla="*/ 51 h 84"/>
                <a:gd name="T22" fmla="*/ 463 w 827"/>
                <a:gd name="T23" fmla="*/ 20 h 84"/>
                <a:gd name="T24" fmla="*/ 474 w 827"/>
                <a:gd name="T25" fmla="*/ 20 h 84"/>
                <a:gd name="T26" fmla="*/ 443 w 827"/>
                <a:gd name="T27" fmla="*/ 51 h 84"/>
                <a:gd name="T28" fmla="*/ 443 w 827"/>
                <a:gd name="T29" fmla="*/ 20 h 84"/>
                <a:gd name="T30" fmla="*/ 431 w 827"/>
                <a:gd name="T31" fmla="*/ 51 h 84"/>
                <a:gd name="T32" fmla="*/ 400 w 827"/>
                <a:gd name="T33" fmla="*/ 20 h 84"/>
                <a:gd name="T34" fmla="*/ 410 w 827"/>
                <a:gd name="T35" fmla="*/ 20 h 84"/>
                <a:gd name="T36" fmla="*/ 377 w 827"/>
                <a:gd name="T37" fmla="*/ 51 h 84"/>
                <a:gd name="T38" fmla="*/ 377 w 827"/>
                <a:gd name="T39" fmla="*/ 20 h 84"/>
                <a:gd name="T40" fmla="*/ 367 w 827"/>
                <a:gd name="T41" fmla="*/ 51 h 84"/>
                <a:gd name="T42" fmla="*/ 336 w 827"/>
                <a:gd name="T43" fmla="*/ 20 h 84"/>
                <a:gd name="T44" fmla="*/ 346 w 827"/>
                <a:gd name="T45" fmla="*/ 20 h 84"/>
                <a:gd name="T46" fmla="*/ 313 w 827"/>
                <a:gd name="T47" fmla="*/ 51 h 84"/>
                <a:gd name="T48" fmla="*/ 313 w 827"/>
                <a:gd name="T49" fmla="*/ 20 h 84"/>
                <a:gd name="T50" fmla="*/ 303 w 827"/>
                <a:gd name="T51" fmla="*/ 51 h 84"/>
                <a:gd name="T52" fmla="*/ 270 w 827"/>
                <a:gd name="T53" fmla="*/ 20 h 84"/>
                <a:gd name="T54" fmla="*/ 282 w 827"/>
                <a:gd name="T55" fmla="*/ 20 h 84"/>
                <a:gd name="T56" fmla="*/ 153 w 827"/>
                <a:gd name="T57" fmla="*/ 0 h 84"/>
                <a:gd name="T58" fmla="*/ 250 w 827"/>
                <a:gd name="T59" fmla="*/ 0 h 84"/>
                <a:gd name="T60" fmla="*/ 624 w 827"/>
                <a:gd name="T61" fmla="*/ 0 h 84"/>
                <a:gd name="T62" fmla="*/ 720 w 827"/>
                <a:gd name="T63" fmla="*/ 0 h 84"/>
                <a:gd name="T64" fmla="*/ 817 w 827"/>
                <a:gd name="T65" fmla="*/ 0 h 84"/>
                <a:gd name="T66" fmla="*/ 817 w 827"/>
                <a:gd name="T67" fmla="*/ 84 h 84"/>
                <a:gd name="T68" fmla="*/ 807 w 827"/>
                <a:gd name="T69" fmla="*/ 84 h 84"/>
                <a:gd name="T70" fmla="*/ 710 w 827"/>
                <a:gd name="T71" fmla="*/ 20 h 84"/>
                <a:gd name="T72" fmla="*/ 624 w 827"/>
                <a:gd name="T73" fmla="*/ 63 h 84"/>
                <a:gd name="T74" fmla="*/ 602 w 827"/>
                <a:gd name="T75" fmla="*/ 84 h 84"/>
                <a:gd name="T76" fmla="*/ 591 w 827"/>
                <a:gd name="T77" fmla="*/ 84 h 84"/>
                <a:gd name="T78" fmla="*/ 570 w 827"/>
                <a:gd name="T79" fmla="*/ 63 h 84"/>
                <a:gd name="T80" fmla="*/ 560 w 827"/>
                <a:gd name="T81" fmla="*/ 63 h 84"/>
                <a:gd name="T82" fmla="*/ 538 w 827"/>
                <a:gd name="T83" fmla="*/ 84 h 84"/>
                <a:gd name="T84" fmla="*/ 527 w 827"/>
                <a:gd name="T85" fmla="*/ 84 h 84"/>
                <a:gd name="T86" fmla="*/ 507 w 827"/>
                <a:gd name="T87" fmla="*/ 63 h 84"/>
                <a:gd name="T88" fmla="*/ 496 w 827"/>
                <a:gd name="T89" fmla="*/ 63 h 84"/>
                <a:gd name="T90" fmla="*/ 474 w 827"/>
                <a:gd name="T91" fmla="*/ 84 h 84"/>
                <a:gd name="T92" fmla="*/ 463 w 827"/>
                <a:gd name="T93" fmla="*/ 84 h 84"/>
                <a:gd name="T94" fmla="*/ 443 w 827"/>
                <a:gd name="T95" fmla="*/ 63 h 84"/>
                <a:gd name="T96" fmla="*/ 431 w 827"/>
                <a:gd name="T97" fmla="*/ 63 h 84"/>
                <a:gd name="T98" fmla="*/ 410 w 827"/>
                <a:gd name="T99" fmla="*/ 84 h 84"/>
                <a:gd name="T100" fmla="*/ 400 w 827"/>
                <a:gd name="T101" fmla="*/ 84 h 84"/>
                <a:gd name="T102" fmla="*/ 377 w 827"/>
                <a:gd name="T103" fmla="*/ 63 h 84"/>
                <a:gd name="T104" fmla="*/ 367 w 827"/>
                <a:gd name="T105" fmla="*/ 63 h 84"/>
                <a:gd name="T106" fmla="*/ 346 w 827"/>
                <a:gd name="T107" fmla="*/ 84 h 84"/>
                <a:gd name="T108" fmla="*/ 336 w 827"/>
                <a:gd name="T109" fmla="*/ 84 h 84"/>
                <a:gd name="T110" fmla="*/ 313 w 827"/>
                <a:gd name="T111" fmla="*/ 63 h 84"/>
                <a:gd name="T112" fmla="*/ 303 w 827"/>
                <a:gd name="T113" fmla="*/ 63 h 84"/>
                <a:gd name="T114" fmla="*/ 282 w 827"/>
                <a:gd name="T115" fmla="*/ 84 h 84"/>
                <a:gd name="T116" fmla="*/ 270 w 827"/>
                <a:gd name="T117" fmla="*/ 84 h 84"/>
                <a:gd name="T118" fmla="*/ 175 w 827"/>
                <a:gd name="T119" fmla="*/ 20 h 84"/>
                <a:gd name="T120" fmla="*/ 89 w 827"/>
                <a:gd name="T121" fmla="*/ 20 h 84"/>
                <a:gd name="T122" fmla="*/ 0 w 827"/>
                <a:gd name="T123" fmla="*/ 84 h 84"/>
                <a:gd name="T124" fmla="*/ 68 w 827"/>
                <a:gd name="T125" fmla="*/ 1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827" h="84">
                  <a:moveTo>
                    <a:pt x="613" y="20"/>
                  </a:moveTo>
                  <a:lnTo>
                    <a:pt x="613" y="51"/>
                  </a:lnTo>
                  <a:lnTo>
                    <a:pt x="624" y="51"/>
                  </a:lnTo>
                  <a:lnTo>
                    <a:pt x="624" y="20"/>
                  </a:lnTo>
                  <a:lnTo>
                    <a:pt x="613" y="20"/>
                  </a:lnTo>
                  <a:close/>
                  <a:moveTo>
                    <a:pt x="591" y="20"/>
                  </a:moveTo>
                  <a:lnTo>
                    <a:pt x="591" y="51"/>
                  </a:lnTo>
                  <a:lnTo>
                    <a:pt x="602" y="51"/>
                  </a:lnTo>
                  <a:lnTo>
                    <a:pt x="602" y="20"/>
                  </a:lnTo>
                  <a:lnTo>
                    <a:pt x="591" y="20"/>
                  </a:lnTo>
                  <a:close/>
                  <a:moveTo>
                    <a:pt x="570" y="20"/>
                  </a:moveTo>
                  <a:lnTo>
                    <a:pt x="570" y="51"/>
                  </a:lnTo>
                  <a:lnTo>
                    <a:pt x="581" y="51"/>
                  </a:lnTo>
                  <a:lnTo>
                    <a:pt x="581" y="20"/>
                  </a:lnTo>
                  <a:lnTo>
                    <a:pt x="570" y="20"/>
                  </a:lnTo>
                  <a:close/>
                  <a:moveTo>
                    <a:pt x="548" y="20"/>
                  </a:moveTo>
                  <a:lnTo>
                    <a:pt x="548" y="51"/>
                  </a:lnTo>
                  <a:lnTo>
                    <a:pt x="560" y="51"/>
                  </a:lnTo>
                  <a:lnTo>
                    <a:pt x="560" y="20"/>
                  </a:lnTo>
                  <a:lnTo>
                    <a:pt x="548" y="20"/>
                  </a:lnTo>
                  <a:close/>
                  <a:moveTo>
                    <a:pt x="527" y="20"/>
                  </a:moveTo>
                  <a:lnTo>
                    <a:pt x="527" y="51"/>
                  </a:lnTo>
                  <a:lnTo>
                    <a:pt x="538" y="51"/>
                  </a:lnTo>
                  <a:lnTo>
                    <a:pt x="538" y="20"/>
                  </a:lnTo>
                  <a:lnTo>
                    <a:pt x="527" y="20"/>
                  </a:lnTo>
                  <a:close/>
                  <a:moveTo>
                    <a:pt x="507" y="20"/>
                  </a:moveTo>
                  <a:lnTo>
                    <a:pt x="507" y="51"/>
                  </a:lnTo>
                  <a:lnTo>
                    <a:pt x="517" y="51"/>
                  </a:lnTo>
                  <a:lnTo>
                    <a:pt x="517" y="20"/>
                  </a:lnTo>
                  <a:lnTo>
                    <a:pt x="507" y="20"/>
                  </a:lnTo>
                  <a:close/>
                  <a:moveTo>
                    <a:pt x="484" y="20"/>
                  </a:moveTo>
                  <a:lnTo>
                    <a:pt x="484" y="51"/>
                  </a:lnTo>
                  <a:lnTo>
                    <a:pt x="496" y="51"/>
                  </a:lnTo>
                  <a:lnTo>
                    <a:pt x="496" y="20"/>
                  </a:lnTo>
                  <a:lnTo>
                    <a:pt x="484" y="20"/>
                  </a:lnTo>
                  <a:close/>
                  <a:moveTo>
                    <a:pt x="463" y="20"/>
                  </a:moveTo>
                  <a:lnTo>
                    <a:pt x="463" y="51"/>
                  </a:lnTo>
                  <a:lnTo>
                    <a:pt x="474" y="51"/>
                  </a:lnTo>
                  <a:lnTo>
                    <a:pt x="474" y="20"/>
                  </a:lnTo>
                  <a:lnTo>
                    <a:pt x="463" y="20"/>
                  </a:lnTo>
                  <a:close/>
                  <a:moveTo>
                    <a:pt x="443" y="20"/>
                  </a:moveTo>
                  <a:lnTo>
                    <a:pt x="443" y="51"/>
                  </a:lnTo>
                  <a:lnTo>
                    <a:pt x="453" y="51"/>
                  </a:lnTo>
                  <a:lnTo>
                    <a:pt x="453" y="20"/>
                  </a:lnTo>
                  <a:lnTo>
                    <a:pt x="443" y="20"/>
                  </a:lnTo>
                  <a:close/>
                  <a:moveTo>
                    <a:pt x="420" y="20"/>
                  </a:moveTo>
                  <a:lnTo>
                    <a:pt x="420" y="51"/>
                  </a:lnTo>
                  <a:lnTo>
                    <a:pt x="431" y="51"/>
                  </a:lnTo>
                  <a:lnTo>
                    <a:pt x="431" y="20"/>
                  </a:lnTo>
                  <a:lnTo>
                    <a:pt x="420" y="20"/>
                  </a:lnTo>
                  <a:close/>
                  <a:moveTo>
                    <a:pt x="400" y="20"/>
                  </a:moveTo>
                  <a:lnTo>
                    <a:pt x="400" y="51"/>
                  </a:lnTo>
                  <a:lnTo>
                    <a:pt x="410" y="51"/>
                  </a:lnTo>
                  <a:lnTo>
                    <a:pt x="410" y="20"/>
                  </a:lnTo>
                  <a:lnTo>
                    <a:pt x="400" y="20"/>
                  </a:lnTo>
                  <a:close/>
                  <a:moveTo>
                    <a:pt x="377" y="20"/>
                  </a:moveTo>
                  <a:lnTo>
                    <a:pt x="377" y="51"/>
                  </a:lnTo>
                  <a:lnTo>
                    <a:pt x="389" y="51"/>
                  </a:lnTo>
                  <a:lnTo>
                    <a:pt x="389" y="20"/>
                  </a:lnTo>
                  <a:lnTo>
                    <a:pt x="377" y="20"/>
                  </a:lnTo>
                  <a:close/>
                  <a:moveTo>
                    <a:pt x="357" y="20"/>
                  </a:moveTo>
                  <a:lnTo>
                    <a:pt x="357" y="51"/>
                  </a:lnTo>
                  <a:lnTo>
                    <a:pt x="367" y="51"/>
                  </a:lnTo>
                  <a:lnTo>
                    <a:pt x="367" y="20"/>
                  </a:lnTo>
                  <a:lnTo>
                    <a:pt x="357" y="20"/>
                  </a:lnTo>
                  <a:close/>
                  <a:moveTo>
                    <a:pt x="336" y="20"/>
                  </a:moveTo>
                  <a:lnTo>
                    <a:pt x="336" y="51"/>
                  </a:lnTo>
                  <a:lnTo>
                    <a:pt x="346" y="51"/>
                  </a:lnTo>
                  <a:lnTo>
                    <a:pt x="346" y="20"/>
                  </a:lnTo>
                  <a:lnTo>
                    <a:pt x="336" y="20"/>
                  </a:lnTo>
                  <a:close/>
                  <a:moveTo>
                    <a:pt x="313" y="20"/>
                  </a:moveTo>
                  <a:lnTo>
                    <a:pt x="313" y="51"/>
                  </a:lnTo>
                  <a:lnTo>
                    <a:pt x="324" y="51"/>
                  </a:lnTo>
                  <a:lnTo>
                    <a:pt x="324" y="20"/>
                  </a:lnTo>
                  <a:lnTo>
                    <a:pt x="313" y="20"/>
                  </a:lnTo>
                  <a:close/>
                  <a:moveTo>
                    <a:pt x="293" y="20"/>
                  </a:moveTo>
                  <a:lnTo>
                    <a:pt x="293" y="51"/>
                  </a:lnTo>
                  <a:lnTo>
                    <a:pt x="303" y="51"/>
                  </a:lnTo>
                  <a:lnTo>
                    <a:pt x="303" y="20"/>
                  </a:lnTo>
                  <a:lnTo>
                    <a:pt x="293" y="20"/>
                  </a:lnTo>
                  <a:close/>
                  <a:moveTo>
                    <a:pt x="270" y="20"/>
                  </a:moveTo>
                  <a:lnTo>
                    <a:pt x="270" y="51"/>
                  </a:lnTo>
                  <a:lnTo>
                    <a:pt x="282" y="51"/>
                  </a:lnTo>
                  <a:lnTo>
                    <a:pt x="282" y="20"/>
                  </a:lnTo>
                  <a:lnTo>
                    <a:pt x="270" y="20"/>
                  </a:lnTo>
                  <a:close/>
                  <a:moveTo>
                    <a:pt x="79" y="0"/>
                  </a:moveTo>
                  <a:lnTo>
                    <a:pt x="153" y="0"/>
                  </a:lnTo>
                  <a:lnTo>
                    <a:pt x="165" y="10"/>
                  </a:lnTo>
                  <a:lnTo>
                    <a:pt x="175" y="0"/>
                  </a:lnTo>
                  <a:lnTo>
                    <a:pt x="250" y="0"/>
                  </a:lnTo>
                  <a:lnTo>
                    <a:pt x="260" y="10"/>
                  </a:lnTo>
                  <a:lnTo>
                    <a:pt x="270" y="0"/>
                  </a:lnTo>
                  <a:lnTo>
                    <a:pt x="624" y="0"/>
                  </a:lnTo>
                  <a:lnTo>
                    <a:pt x="634" y="10"/>
                  </a:lnTo>
                  <a:lnTo>
                    <a:pt x="646" y="0"/>
                  </a:lnTo>
                  <a:lnTo>
                    <a:pt x="720" y="0"/>
                  </a:lnTo>
                  <a:lnTo>
                    <a:pt x="731" y="10"/>
                  </a:lnTo>
                  <a:lnTo>
                    <a:pt x="741" y="0"/>
                  </a:lnTo>
                  <a:lnTo>
                    <a:pt x="817" y="0"/>
                  </a:lnTo>
                  <a:lnTo>
                    <a:pt x="827" y="10"/>
                  </a:lnTo>
                  <a:lnTo>
                    <a:pt x="827" y="84"/>
                  </a:lnTo>
                  <a:lnTo>
                    <a:pt x="817" y="84"/>
                  </a:lnTo>
                  <a:lnTo>
                    <a:pt x="817" y="20"/>
                  </a:lnTo>
                  <a:lnTo>
                    <a:pt x="807" y="20"/>
                  </a:lnTo>
                  <a:lnTo>
                    <a:pt x="807" y="84"/>
                  </a:lnTo>
                  <a:lnTo>
                    <a:pt x="720" y="84"/>
                  </a:lnTo>
                  <a:lnTo>
                    <a:pt x="720" y="20"/>
                  </a:lnTo>
                  <a:lnTo>
                    <a:pt x="710" y="20"/>
                  </a:lnTo>
                  <a:lnTo>
                    <a:pt x="710" y="84"/>
                  </a:lnTo>
                  <a:lnTo>
                    <a:pt x="624" y="84"/>
                  </a:lnTo>
                  <a:lnTo>
                    <a:pt x="624" y="63"/>
                  </a:lnTo>
                  <a:lnTo>
                    <a:pt x="613" y="63"/>
                  </a:lnTo>
                  <a:lnTo>
                    <a:pt x="613" y="84"/>
                  </a:lnTo>
                  <a:lnTo>
                    <a:pt x="602" y="84"/>
                  </a:lnTo>
                  <a:lnTo>
                    <a:pt x="602" y="63"/>
                  </a:lnTo>
                  <a:lnTo>
                    <a:pt x="591" y="63"/>
                  </a:lnTo>
                  <a:lnTo>
                    <a:pt x="591" y="84"/>
                  </a:lnTo>
                  <a:lnTo>
                    <a:pt x="581" y="84"/>
                  </a:lnTo>
                  <a:lnTo>
                    <a:pt x="581" y="63"/>
                  </a:lnTo>
                  <a:lnTo>
                    <a:pt x="570" y="63"/>
                  </a:lnTo>
                  <a:lnTo>
                    <a:pt x="570" y="84"/>
                  </a:lnTo>
                  <a:lnTo>
                    <a:pt x="560" y="84"/>
                  </a:lnTo>
                  <a:lnTo>
                    <a:pt x="560" y="63"/>
                  </a:lnTo>
                  <a:lnTo>
                    <a:pt x="548" y="63"/>
                  </a:lnTo>
                  <a:lnTo>
                    <a:pt x="548" y="84"/>
                  </a:lnTo>
                  <a:lnTo>
                    <a:pt x="538" y="84"/>
                  </a:lnTo>
                  <a:lnTo>
                    <a:pt x="538" y="63"/>
                  </a:lnTo>
                  <a:lnTo>
                    <a:pt x="527" y="63"/>
                  </a:lnTo>
                  <a:lnTo>
                    <a:pt x="527" y="84"/>
                  </a:lnTo>
                  <a:lnTo>
                    <a:pt x="517" y="84"/>
                  </a:lnTo>
                  <a:lnTo>
                    <a:pt x="517" y="63"/>
                  </a:lnTo>
                  <a:lnTo>
                    <a:pt x="507" y="63"/>
                  </a:lnTo>
                  <a:lnTo>
                    <a:pt x="507" y="84"/>
                  </a:lnTo>
                  <a:lnTo>
                    <a:pt x="496" y="84"/>
                  </a:lnTo>
                  <a:lnTo>
                    <a:pt x="496" y="63"/>
                  </a:lnTo>
                  <a:lnTo>
                    <a:pt x="484" y="63"/>
                  </a:lnTo>
                  <a:lnTo>
                    <a:pt x="484" y="84"/>
                  </a:lnTo>
                  <a:lnTo>
                    <a:pt x="474" y="84"/>
                  </a:lnTo>
                  <a:lnTo>
                    <a:pt x="474" y="63"/>
                  </a:lnTo>
                  <a:lnTo>
                    <a:pt x="463" y="63"/>
                  </a:lnTo>
                  <a:lnTo>
                    <a:pt x="463" y="84"/>
                  </a:lnTo>
                  <a:lnTo>
                    <a:pt x="453" y="84"/>
                  </a:lnTo>
                  <a:lnTo>
                    <a:pt x="453" y="63"/>
                  </a:lnTo>
                  <a:lnTo>
                    <a:pt x="443" y="63"/>
                  </a:lnTo>
                  <a:lnTo>
                    <a:pt x="443" y="84"/>
                  </a:lnTo>
                  <a:lnTo>
                    <a:pt x="431" y="84"/>
                  </a:lnTo>
                  <a:lnTo>
                    <a:pt x="431" y="63"/>
                  </a:lnTo>
                  <a:lnTo>
                    <a:pt x="420" y="63"/>
                  </a:lnTo>
                  <a:lnTo>
                    <a:pt x="420" y="84"/>
                  </a:lnTo>
                  <a:lnTo>
                    <a:pt x="410" y="84"/>
                  </a:lnTo>
                  <a:lnTo>
                    <a:pt x="410" y="63"/>
                  </a:lnTo>
                  <a:lnTo>
                    <a:pt x="400" y="63"/>
                  </a:lnTo>
                  <a:lnTo>
                    <a:pt x="400" y="84"/>
                  </a:lnTo>
                  <a:lnTo>
                    <a:pt x="389" y="84"/>
                  </a:lnTo>
                  <a:lnTo>
                    <a:pt x="389" y="63"/>
                  </a:lnTo>
                  <a:lnTo>
                    <a:pt x="377" y="63"/>
                  </a:lnTo>
                  <a:lnTo>
                    <a:pt x="377" y="84"/>
                  </a:lnTo>
                  <a:lnTo>
                    <a:pt x="367" y="84"/>
                  </a:lnTo>
                  <a:lnTo>
                    <a:pt x="367" y="63"/>
                  </a:lnTo>
                  <a:lnTo>
                    <a:pt x="357" y="63"/>
                  </a:lnTo>
                  <a:lnTo>
                    <a:pt x="357" y="84"/>
                  </a:lnTo>
                  <a:lnTo>
                    <a:pt x="346" y="84"/>
                  </a:lnTo>
                  <a:lnTo>
                    <a:pt x="346" y="63"/>
                  </a:lnTo>
                  <a:lnTo>
                    <a:pt x="336" y="63"/>
                  </a:lnTo>
                  <a:lnTo>
                    <a:pt x="336" y="84"/>
                  </a:lnTo>
                  <a:lnTo>
                    <a:pt x="324" y="84"/>
                  </a:lnTo>
                  <a:lnTo>
                    <a:pt x="324" y="63"/>
                  </a:lnTo>
                  <a:lnTo>
                    <a:pt x="313" y="63"/>
                  </a:lnTo>
                  <a:lnTo>
                    <a:pt x="313" y="84"/>
                  </a:lnTo>
                  <a:lnTo>
                    <a:pt x="303" y="84"/>
                  </a:lnTo>
                  <a:lnTo>
                    <a:pt x="303" y="63"/>
                  </a:lnTo>
                  <a:lnTo>
                    <a:pt x="293" y="63"/>
                  </a:lnTo>
                  <a:lnTo>
                    <a:pt x="293" y="84"/>
                  </a:lnTo>
                  <a:lnTo>
                    <a:pt x="282" y="84"/>
                  </a:lnTo>
                  <a:lnTo>
                    <a:pt x="282" y="63"/>
                  </a:lnTo>
                  <a:lnTo>
                    <a:pt x="270" y="63"/>
                  </a:lnTo>
                  <a:lnTo>
                    <a:pt x="270" y="84"/>
                  </a:lnTo>
                  <a:lnTo>
                    <a:pt x="186" y="84"/>
                  </a:lnTo>
                  <a:lnTo>
                    <a:pt x="186" y="20"/>
                  </a:lnTo>
                  <a:lnTo>
                    <a:pt x="175" y="20"/>
                  </a:lnTo>
                  <a:lnTo>
                    <a:pt x="175" y="84"/>
                  </a:lnTo>
                  <a:lnTo>
                    <a:pt x="89" y="84"/>
                  </a:lnTo>
                  <a:lnTo>
                    <a:pt x="89" y="20"/>
                  </a:lnTo>
                  <a:lnTo>
                    <a:pt x="79" y="20"/>
                  </a:lnTo>
                  <a:lnTo>
                    <a:pt x="79" y="84"/>
                  </a:lnTo>
                  <a:lnTo>
                    <a:pt x="0" y="84"/>
                  </a:lnTo>
                  <a:lnTo>
                    <a:pt x="0" y="63"/>
                  </a:lnTo>
                  <a:lnTo>
                    <a:pt x="68" y="63"/>
                  </a:lnTo>
                  <a:lnTo>
                    <a:pt x="68" y="10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4" name="Freeform 8"/>
            <p:cNvSpPr>
              <a:spLocks noEditPoints="1"/>
            </p:cNvSpPr>
            <p:nvPr/>
          </p:nvSpPr>
          <p:spPr bwMode="auto">
            <a:xfrm>
              <a:off x="2587124" y="6451627"/>
              <a:ext cx="3187407" cy="175963"/>
            </a:xfrm>
            <a:custGeom>
              <a:avLst/>
              <a:gdLst>
                <a:gd name="T0" fmla="*/ 524 w 2699"/>
                <a:gd name="T1" fmla="*/ 128 h 149"/>
                <a:gd name="T2" fmla="*/ 545 w 2699"/>
                <a:gd name="T3" fmla="*/ 106 h 149"/>
                <a:gd name="T4" fmla="*/ 492 w 2699"/>
                <a:gd name="T5" fmla="*/ 106 h 149"/>
                <a:gd name="T6" fmla="*/ 512 w 2699"/>
                <a:gd name="T7" fmla="*/ 128 h 149"/>
                <a:gd name="T8" fmla="*/ 492 w 2699"/>
                <a:gd name="T9" fmla="*/ 106 h 149"/>
                <a:gd name="T10" fmla="*/ 460 w 2699"/>
                <a:gd name="T11" fmla="*/ 128 h 149"/>
                <a:gd name="T12" fmla="*/ 481 w 2699"/>
                <a:gd name="T13" fmla="*/ 106 h 149"/>
                <a:gd name="T14" fmla="*/ 428 w 2699"/>
                <a:gd name="T15" fmla="*/ 106 h 149"/>
                <a:gd name="T16" fmla="*/ 449 w 2699"/>
                <a:gd name="T17" fmla="*/ 128 h 149"/>
                <a:gd name="T18" fmla="*/ 428 w 2699"/>
                <a:gd name="T19" fmla="*/ 106 h 149"/>
                <a:gd name="T20" fmla="*/ 395 w 2699"/>
                <a:gd name="T21" fmla="*/ 128 h 149"/>
                <a:gd name="T22" fmla="*/ 417 w 2699"/>
                <a:gd name="T23" fmla="*/ 106 h 149"/>
                <a:gd name="T24" fmla="*/ 364 w 2699"/>
                <a:gd name="T25" fmla="*/ 106 h 149"/>
                <a:gd name="T26" fmla="*/ 385 w 2699"/>
                <a:gd name="T27" fmla="*/ 128 h 149"/>
                <a:gd name="T28" fmla="*/ 364 w 2699"/>
                <a:gd name="T29" fmla="*/ 106 h 149"/>
                <a:gd name="T30" fmla="*/ 331 w 2699"/>
                <a:gd name="T31" fmla="*/ 128 h 149"/>
                <a:gd name="T32" fmla="*/ 354 w 2699"/>
                <a:gd name="T33" fmla="*/ 106 h 149"/>
                <a:gd name="T34" fmla="*/ 300 w 2699"/>
                <a:gd name="T35" fmla="*/ 106 h 149"/>
                <a:gd name="T36" fmla="*/ 321 w 2699"/>
                <a:gd name="T37" fmla="*/ 128 h 149"/>
                <a:gd name="T38" fmla="*/ 300 w 2699"/>
                <a:gd name="T39" fmla="*/ 106 h 149"/>
                <a:gd name="T40" fmla="*/ 214 w 2699"/>
                <a:gd name="T41" fmla="*/ 128 h 149"/>
                <a:gd name="T42" fmla="*/ 278 w 2699"/>
                <a:gd name="T43" fmla="*/ 106 h 149"/>
                <a:gd name="T44" fmla="*/ 171 w 2699"/>
                <a:gd name="T45" fmla="*/ 85 h 149"/>
                <a:gd name="T46" fmla="*/ 192 w 2699"/>
                <a:gd name="T47" fmla="*/ 106 h 149"/>
                <a:gd name="T48" fmla="*/ 171 w 2699"/>
                <a:gd name="T49" fmla="*/ 85 h 149"/>
                <a:gd name="T50" fmla="*/ 21 w 2699"/>
                <a:gd name="T51" fmla="*/ 106 h 149"/>
                <a:gd name="T52" fmla="*/ 150 w 2699"/>
                <a:gd name="T53" fmla="*/ 128 h 149"/>
                <a:gd name="T54" fmla="*/ 128 w 2699"/>
                <a:gd name="T55" fmla="*/ 85 h 149"/>
                <a:gd name="T56" fmla="*/ 214 w 2699"/>
                <a:gd name="T57" fmla="*/ 65 h 149"/>
                <a:gd name="T58" fmla="*/ 278 w 2699"/>
                <a:gd name="T59" fmla="*/ 85 h 149"/>
                <a:gd name="T60" fmla="*/ 214 w 2699"/>
                <a:gd name="T61" fmla="*/ 65 h 149"/>
                <a:gd name="T62" fmla="*/ 21 w 2699"/>
                <a:gd name="T63" fmla="*/ 63 h 149"/>
                <a:gd name="T64" fmla="*/ 150 w 2699"/>
                <a:gd name="T65" fmla="*/ 85 h 149"/>
                <a:gd name="T66" fmla="*/ 128 w 2699"/>
                <a:gd name="T67" fmla="*/ 43 h 149"/>
                <a:gd name="T68" fmla="*/ 171 w 2699"/>
                <a:gd name="T69" fmla="*/ 43 h 149"/>
                <a:gd name="T70" fmla="*/ 192 w 2699"/>
                <a:gd name="T71" fmla="*/ 63 h 149"/>
                <a:gd name="T72" fmla="*/ 171 w 2699"/>
                <a:gd name="T73" fmla="*/ 43 h 149"/>
                <a:gd name="T74" fmla="*/ 21 w 2699"/>
                <a:gd name="T75" fmla="*/ 0 h 149"/>
                <a:gd name="T76" fmla="*/ 128 w 2699"/>
                <a:gd name="T77" fmla="*/ 22 h 149"/>
                <a:gd name="T78" fmla="*/ 150 w 2699"/>
                <a:gd name="T79" fmla="*/ 22 h 149"/>
                <a:gd name="T80" fmla="*/ 214 w 2699"/>
                <a:gd name="T81" fmla="*/ 43 h 149"/>
                <a:gd name="T82" fmla="*/ 288 w 2699"/>
                <a:gd name="T83" fmla="*/ 65 h 149"/>
                <a:gd name="T84" fmla="*/ 557 w 2699"/>
                <a:gd name="T85" fmla="*/ 85 h 149"/>
                <a:gd name="T86" fmla="*/ 663 w 2699"/>
                <a:gd name="T87" fmla="*/ 106 h 149"/>
                <a:gd name="T88" fmla="*/ 706 w 2699"/>
                <a:gd name="T89" fmla="*/ 108 h 149"/>
                <a:gd name="T90" fmla="*/ 2699 w 2699"/>
                <a:gd name="T91" fmla="*/ 128 h 149"/>
                <a:gd name="T92" fmla="*/ 728 w 2699"/>
                <a:gd name="T93" fmla="*/ 149 h 149"/>
                <a:gd name="T94" fmla="*/ 663 w 2699"/>
                <a:gd name="T95" fmla="*/ 128 h 149"/>
                <a:gd name="T96" fmla="*/ 557 w 2699"/>
                <a:gd name="T97" fmla="*/ 106 h 149"/>
                <a:gd name="T98" fmla="*/ 642 w 2699"/>
                <a:gd name="T99" fmla="*/ 128 h 149"/>
                <a:gd name="T100" fmla="*/ 192 w 2699"/>
                <a:gd name="T101" fmla="*/ 149 h 149"/>
                <a:gd name="T102" fmla="*/ 171 w 2699"/>
                <a:gd name="T103" fmla="*/ 128 h 149"/>
                <a:gd name="T104" fmla="*/ 150 w 2699"/>
                <a:gd name="T105" fmla="*/ 149 h 149"/>
                <a:gd name="T106" fmla="*/ 21 w 2699"/>
                <a:gd name="T107" fmla="*/ 128 h 149"/>
                <a:gd name="T108" fmla="*/ 0 w 2699"/>
                <a:gd name="T109" fmla="*/ 14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699" h="149">
                  <a:moveTo>
                    <a:pt x="524" y="106"/>
                  </a:moveTo>
                  <a:lnTo>
                    <a:pt x="524" y="128"/>
                  </a:lnTo>
                  <a:lnTo>
                    <a:pt x="545" y="128"/>
                  </a:lnTo>
                  <a:lnTo>
                    <a:pt x="545" y="106"/>
                  </a:lnTo>
                  <a:lnTo>
                    <a:pt x="524" y="106"/>
                  </a:lnTo>
                  <a:close/>
                  <a:moveTo>
                    <a:pt x="492" y="106"/>
                  </a:moveTo>
                  <a:lnTo>
                    <a:pt x="492" y="128"/>
                  </a:lnTo>
                  <a:lnTo>
                    <a:pt x="512" y="128"/>
                  </a:lnTo>
                  <a:lnTo>
                    <a:pt x="512" y="106"/>
                  </a:lnTo>
                  <a:lnTo>
                    <a:pt x="492" y="106"/>
                  </a:lnTo>
                  <a:close/>
                  <a:moveTo>
                    <a:pt x="460" y="106"/>
                  </a:moveTo>
                  <a:lnTo>
                    <a:pt x="460" y="128"/>
                  </a:lnTo>
                  <a:lnTo>
                    <a:pt x="481" y="128"/>
                  </a:lnTo>
                  <a:lnTo>
                    <a:pt x="481" y="106"/>
                  </a:lnTo>
                  <a:lnTo>
                    <a:pt x="460" y="106"/>
                  </a:lnTo>
                  <a:close/>
                  <a:moveTo>
                    <a:pt x="428" y="106"/>
                  </a:moveTo>
                  <a:lnTo>
                    <a:pt x="428" y="128"/>
                  </a:lnTo>
                  <a:lnTo>
                    <a:pt x="449" y="128"/>
                  </a:lnTo>
                  <a:lnTo>
                    <a:pt x="449" y="106"/>
                  </a:lnTo>
                  <a:lnTo>
                    <a:pt x="428" y="106"/>
                  </a:lnTo>
                  <a:close/>
                  <a:moveTo>
                    <a:pt x="395" y="106"/>
                  </a:moveTo>
                  <a:lnTo>
                    <a:pt x="395" y="128"/>
                  </a:lnTo>
                  <a:lnTo>
                    <a:pt x="417" y="128"/>
                  </a:lnTo>
                  <a:lnTo>
                    <a:pt x="417" y="106"/>
                  </a:lnTo>
                  <a:lnTo>
                    <a:pt x="395" y="106"/>
                  </a:lnTo>
                  <a:close/>
                  <a:moveTo>
                    <a:pt x="364" y="106"/>
                  </a:moveTo>
                  <a:lnTo>
                    <a:pt x="364" y="128"/>
                  </a:lnTo>
                  <a:lnTo>
                    <a:pt x="385" y="128"/>
                  </a:lnTo>
                  <a:lnTo>
                    <a:pt x="385" y="106"/>
                  </a:lnTo>
                  <a:lnTo>
                    <a:pt x="364" y="106"/>
                  </a:lnTo>
                  <a:close/>
                  <a:moveTo>
                    <a:pt x="331" y="106"/>
                  </a:moveTo>
                  <a:lnTo>
                    <a:pt x="331" y="128"/>
                  </a:lnTo>
                  <a:lnTo>
                    <a:pt x="354" y="128"/>
                  </a:lnTo>
                  <a:lnTo>
                    <a:pt x="354" y="106"/>
                  </a:lnTo>
                  <a:lnTo>
                    <a:pt x="331" y="106"/>
                  </a:lnTo>
                  <a:close/>
                  <a:moveTo>
                    <a:pt x="300" y="106"/>
                  </a:moveTo>
                  <a:lnTo>
                    <a:pt x="300" y="128"/>
                  </a:lnTo>
                  <a:lnTo>
                    <a:pt x="321" y="128"/>
                  </a:lnTo>
                  <a:lnTo>
                    <a:pt x="321" y="106"/>
                  </a:lnTo>
                  <a:lnTo>
                    <a:pt x="300" y="106"/>
                  </a:lnTo>
                  <a:close/>
                  <a:moveTo>
                    <a:pt x="214" y="106"/>
                  </a:moveTo>
                  <a:lnTo>
                    <a:pt x="214" y="128"/>
                  </a:lnTo>
                  <a:lnTo>
                    <a:pt x="278" y="128"/>
                  </a:lnTo>
                  <a:lnTo>
                    <a:pt x="278" y="106"/>
                  </a:lnTo>
                  <a:lnTo>
                    <a:pt x="214" y="106"/>
                  </a:lnTo>
                  <a:close/>
                  <a:moveTo>
                    <a:pt x="171" y="85"/>
                  </a:moveTo>
                  <a:lnTo>
                    <a:pt x="171" y="106"/>
                  </a:lnTo>
                  <a:lnTo>
                    <a:pt x="192" y="106"/>
                  </a:lnTo>
                  <a:lnTo>
                    <a:pt x="192" y="85"/>
                  </a:lnTo>
                  <a:lnTo>
                    <a:pt x="171" y="85"/>
                  </a:lnTo>
                  <a:close/>
                  <a:moveTo>
                    <a:pt x="21" y="85"/>
                  </a:moveTo>
                  <a:lnTo>
                    <a:pt x="21" y="106"/>
                  </a:lnTo>
                  <a:lnTo>
                    <a:pt x="128" y="106"/>
                  </a:lnTo>
                  <a:lnTo>
                    <a:pt x="150" y="128"/>
                  </a:lnTo>
                  <a:lnTo>
                    <a:pt x="150" y="106"/>
                  </a:lnTo>
                  <a:lnTo>
                    <a:pt x="128" y="85"/>
                  </a:lnTo>
                  <a:lnTo>
                    <a:pt x="21" y="85"/>
                  </a:lnTo>
                  <a:close/>
                  <a:moveTo>
                    <a:pt x="214" y="65"/>
                  </a:moveTo>
                  <a:lnTo>
                    <a:pt x="214" y="85"/>
                  </a:lnTo>
                  <a:lnTo>
                    <a:pt x="278" y="85"/>
                  </a:lnTo>
                  <a:lnTo>
                    <a:pt x="278" y="65"/>
                  </a:lnTo>
                  <a:lnTo>
                    <a:pt x="214" y="65"/>
                  </a:lnTo>
                  <a:close/>
                  <a:moveTo>
                    <a:pt x="21" y="43"/>
                  </a:moveTo>
                  <a:lnTo>
                    <a:pt x="21" y="63"/>
                  </a:lnTo>
                  <a:lnTo>
                    <a:pt x="128" y="63"/>
                  </a:lnTo>
                  <a:lnTo>
                    <a:pt x="150" y="85"/>
                  </a:lnTo>
                  <a:lnTo>
                    <a:pt x="150" y="63"/>
                  </a:lnTo>
                  <a:lnTo>
                    <a:pt x="128" y="43"/>
                  </a:lnTo>
                  <a:lnTo>
                    <a:pt x="21" y="43"/>
                  </a:lnTo>
                  <a:close/>
                  <a:moveTo>
                    <a:pt x="171" y="43"/>
                  </a:moveTo>
                  <a:lnTo>
                    <a:pt x="171" y="63"/>
                  </a:lnTo>
                  <a:lnTo>
                    <a:pt x="192" y="63"/>
                  </a:lnTo>
                  <a:lnTo>
                    <a:pt x="192" y="43"/>
                  </a:lnTo>
                  <a:lnTo>
                    <a:pt x="171" y="43"/>
                  </a:lnTo>
                  <a:close/>
                  <a:moveTo>
                    <a:pt x="0" y="0"/>
                  </a:moveTo>
                  <a:lnTo>
                    <a:pt x="21" y="0"/>
                  </a:lnTo>
                  <a:lnTo>
                    <a:pt x="21" y="22"/>
                  </a:lnTo>
                  <a:lnTo>
                    <a:pt x="128" y="22"/>
                  </a:lnTo>
                  <a:lnTo>
                    <a:pt x="150" y="43"/>
                  </a:lnTo>
                  <a:lnTo>
                    <a:pt x="150" y="22"/>
                  </a:lnTo>
                  <a:lnTo>
                    <a:pt x="214" y="22"/>
                  </a:lnTo>
                  <a:lnTo>
                    <a:pt x="214" y="43"/>
                  </a:lnTo>
                  <a:lnTo>
                    <a:pt x="288" y="43"/>
                  </a:lnTo>
                  <a:lnTo>
                    <a:pt x="288" y="65"/>
                  </a:lnTo>
                  <a:lnTo>
                    <a:pt x="557" y="65"/>
                  </a:lnTo>
                  <a:lnTo>
                    <a:pt x="557" y="85"/>
                  </a:lnTo>
                  <a:lnTo>
                    <a:pt x="642" y="85"/>
                  </a:lnTo>
                  <a:lnTo>
                    <a:pt x="663" y="106"/>
                  </a:lnTo>
                  <a:lnTo>
                    <a:pt x="706" y="106"/>
                  </a:lnTo>
                  <a:lnTo>
                    <a:pt x="706" y="108"/>
                  </a:lnTo>
                  <a:lnTo>
                    <a:pt x="728" y="128"/>
                  </a:lnTo>
                  <a:lnTo>
                    <a:pt x="2699" y="128"/>
                  </a:lnTo>
                  <a:lnTo>
                    <a:pt x="2699" y="149"/>
                  </a:lnTo>
                  <a:lnTo>
                    <a:pt x="728" y="149"/>
                  </a:lnTo>
                  <a:lnTo>
                    <a:pt x="706" y="128"/>
                  </a:lnTo>
                  <a:lnTo>
                    <a:pt x="663" y="128"/>
                  </a:lnTo>
                  <a:lnTo>
                    <a:pt x="642" y="106"/>
                  </a:lnTo>
                  <a:lnTo>
                    <a:pt x="557" y="106"/>
                  </a:lnTo>
                  <a:lnTo>
                    <a:pt x="557" y="128"/>
                  </a:lnTo>
                  <a:lnTo>
                    <a:pt x="642" y="128"/>
                  </a:lnTo>
                  <a:lnTo>
                    <a:pt x="663" y="149"/>
                  </a:lnTo>
                  <a:lnTo>
                    <a:pt x="192" y="149"/>
                  </a:lnTo>
                  <a:lnTo>
                    <a:pt x="192" y="128"/>
                  </a:lnTo>
                  <a:lnTo>
                    <a:pt x="171" y="128"/>
                  </a:lnTo>
                  <a:lnTo>
                    <a:pt x="171" y="149"/>
                  </a:lnTo>
                  <a:lnTo>
                    <a:pt x="150" y="149"/>
                  </a:lnTo>
                  <a:lnTo>
                    <a:pt x="128" y="128"/>
                  </a:lnTo>
                  <a:lnTo>
                    <a:pt x="21" y="128"/>
                  </a:lnTo>
                  <a:lnTo>
                    <a:pt x="21" y="149"/>
                  </a:lnTo>
                  <a:lnTo>
                    <a:pt x="0" y="1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5" name="Freeform 9"/>
            <p:cNvSpPr>
              <a:spLocks noEditPoints="1"/>
            </p:cNvSpPr>
            <p:nvPr/>
          </p:nvSpPr>
          <p:spPr bwMode="auto">
            <a:xfrm>
              <a:off x="2208036" y="6426827"/>
              <a:ext cx="353107" cy="200763"/>
            </a:xfrm>
            <a:custGeom>
              <a:avLst/>
              <a:gdLst>
                <a:gd name="T0" fmla="*/ 171 w 299"/>
                <a:gd name="T1" fmla="*/ 106 h 170"/>
                <a:gd name="T2" fmla="*/ 171 w 299"/>
                <a:gd name="T3" fmla="*/ 127 h 170"/>
                <a:gd name="T4" fmla="*/ 193 w 299"/>
                <a:gd name="T5" fmla="*/ 127 h 170"/>
                <a:gd name="T6" fmla="*/ 193 w 299"/>
                <a:gd name="T7" fmla="*/ 106 h 170"/>
                <a:gd name="T8" fmla="*/ 171 w 299"/>
                <a:gd name="T9" fmla="*/ 106 h 170"/>
                <a:gd name="T10" fmla="*/ 21 w 299"/>
                <a:gd name="T11" fmla="*/ 86 h 170"/>
                <a:gd name="T12" fmla="*/ 21 w 299"/>
                <a:gd name="T13" fmla="*/ 106 h 170"/>
                <a:gd name="T14" fmla="*/ 128 w 299"/>
                <a:gd name="T15" fmla="*/ 106 h 170"/>
                <a:gd name="T16" fmla="*/ 150 w 299"/>
                <a:gd name="T17" fmla="*/ 127 h 170"/>
                <a:gd name="T18" fmla="*/ 150 w 299"/>
                <a:gd name="T19" fmla="*/ 106 h 170"/>
                <a:gd name="T20" fmla="*/ 128 w 299"/>
                <a:gd name="T21" fmla="*/ 86 h 170"/>
                <a:gd name="T22" fmla="*/ 21 w 299"/>
                <a:gd name="T23" fmla="*/ 86 h 170"/>
                <a:gd name="T24" fmla="*/ 171 w 299"/>
                <a:gd name="T25" fmla="*/ 64 h 170"/>
                <a:gd name="T26" fmla="*/ 171 w 299"/>
                <a:gd name="T27" fmla="*/ 86 h 170"/>
                <a:gd name="T28" fmla="*/ 193 w 299"/>
                <a:gd name="T29" fmla="*/ 86 h 170"/>
                <a:gd name="T30" fmla="*/ 193 w 299"/>
                <a:gd name="T31" fmla="*/ 64 h 170"/>
                <a:gd name="T32" fmla="*/ 171 w 299"/>
                <a:gd name="T33" fmla="*/ 64 h 170"/>
                <a:gd name="T34" fmla="*/ 21 w 299"/>
                <a:gd name="T35" fmla="*/ 43 h 170"/>
                <a:gd name="T36" fmla="*/ 21 w 299"/>
                <a:gd name="T37" fmla="*/ 64 h 170"/>
                <a:gd name="T38" fmla="*/ 128 w 299"/>
                <a:gd name="T39" fmla="*/ 64 h 170"/>
                <a:gd name="T40" fmla="*/ 150 w 299"/>
                <a:gd name="T41" fmla="*/ 84 h 170"/>
                <a:gd name="T42" fmla="*/ 150 w 299"/>
                <a:gd name="T43" fmla="*/ 64 h 170"/>
                <a:gd name="T44" fmla="*/ 128 w 299"/>
                <a:gd name="T45" fmla="*/ 43 h 170"/>
                <a:gd name="T46" fmla="*/ 21 w 299"/>
                <a:gd name="T47" fmla="*/ 43 h 170"/>
                <a:gd name="T48" fmla="*/ 0 w 299"/>
                <a:gd name="T49" fmla="*/ 0 h 170"/>
                <a:gd name="T50" fmla="*/ 21 w 299"/>
                <a:gd name="T51" fmla="*/ 0 h 170"/>
                <a:gd name="T52" fmla="*/ 21 w 299"/>
                <a:gd name="T53" fmla="*/ 21 h 170"/>
                <a:gd name="T54" fmla="*/ 128 w 299"/>
                <a:gd name="T55" fmla="*/ 21 h 170"/>
                <a:gd name="T56" fmla="*/ 150 w 299"/>
                <a:gd name="T57" fmla="*/ 43 h 170"/>
                <a:gd name="T58" fmla="*/ 150 w 299"/>
                <a:gd name="T59" fmla="*/ 21 h 170"/>
                <a:gd name="T60" fmla="*/ 214 w 299"/>
                <a:gd name="T61" fmla="*/ 21 h 170"/>
                <a:gd name="T62" fmla="*/ 214 w 299"/>
                <a:gd name="T63" fmla="*/ 43 h 170"/>
                <a:gd name="T64" fmla="*/ 299 w 299"/>
                <a:gd name="T65" fmla="*/ 43 h 170"/>
                <a:gd name="T66" fmla="*/ 299 w 299"/>
                <a:gd name="T67" fmla="*/ 64 h 170"/>
                <a:gd name="T68" fmla="*/ 214 w 299"/>
                <a:gd name="T69" fmla="*/ 64 h 170"/>
                <a:gd name="T70" fmla="*/ 214 w 299"/>
                <a:gd name="T71" fmla="*/ 84 h 170"/>
                <a:gd name="T72" fmla="*/ 299 w 299"/>
                <a:gd name="T73" fmla="*/ 84 h 170"/>
                <a:gd name="T74" fmla="*/ 299 w 299"/>
                <a:gd name="T75" fmla="*/ 106 h 170"/>
                <a:gd name="T76" fmla="*/ 214 w 299"/>
                <a:gd name="T77" fmla="*/ 106 h 170"/>
                <a:gd name="T78" fmla="*/ 214 w 299"/>
                <a:gd name="T79" fmla="*/ 127 h 170"/>
                <a:gd name="T80" fmla="*/ 299 w 299"/>
                <a:gd name="T81" fmla="*/ 127 h 170"/>
                <a:gd name="T82" fmla="*/ 299 w 299"/>
                <a:gd name="T83" fmla="*/ 149 h 170"/>
                <a:gd name="T84" fmla="*/ 214 w 299"/>
                <a:gd name="T85" fmla="*/ 149 h 170"/>
                <a:gd name="T86" fmla="*/ 214 w 299"/>
                <a:gd name="T87" fmla="*/ 170 h 170"/>
                <a:gd name="T88" fmla="*/ 193 w 299"/>
                <a:gd name="T89" fmla="*/ 170 h 170"/>
                <a:gd name="T90" fmla="*/ 193 w 299"/>
                <a:gd name="T91" fmla="*/ 149 h 170"/>
                <a:gd name="T92" fmla="*/ 171 w 299"/>
                <a:gd name="T93" fmla="*/ 149 h 170"/>
                <a:gd name="T94" fmla="*/ 171 w 299"/>
                <a:gd name="T95" fmla="*/ 170 h 170"/>
                <a:gd name="T96" fmla="*/ 150 w 299"/>
                <a:gd name="T97" fmla="*/ 170 h 170"/>
                <a:gd name="T98" fmla="*/ 150 w 299"/>
                <a:gd name="T99" fmla="*/ 149 h 170"/>
                <a:gd name="T100" fmla="*/ 128 w 299"/>
                <a:gd name="T101" fmla="*/ 127 h 170"/>
                <a:gd name="T102" fmla="*/ 21 w 299"/>
                <a:gd name="T103" fmla="*/ 127 h 170"/>
                <a:gd name="T104" fmla="*/ 21 w 299"/>
                <a:gd name="T105" fmla="*/ 149 h 170"/>
                <a:gd name="T106" fmla="*/ 128 w 299"/>
                <a:gd name="T107" fmla="*/ 149 h 170"/>
                <a:gd name="T108" fmla="*/ 150 w 299"/>
                <a:gd name="T109" fmla="*/ 170 h 170"/>
                <a:gd name="T110" fmla="*/ 0 w 299"/>
                <a:gd name="T111" fmla="*/ 170 h 170"/>
                <a:gd name="T112" fmla="*/ 0 w 299"/>
                <a:gd name="T113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99" h="170">
                  <a:moveTo>
                    <a:pt x="171" y="106"/>
                  </a:moveTo>
                  <a:lnTo>
                    <a:pt x="171" y="127"/>
                  </a:lnTo>
                  <a:lnTo>
                    <a:pt x="193" y="127"/>
                  </a:lnTo>
                  <a:lnTo>
                    <a:pt x="193" y="106"/>
                  </a:lnTo>
                  <a:lnTo>
                    <a:pt x="171" y="106"/>
                  </a:lnTo>
                  <a:close/>
                  <a:moveTo>
                    <a:pt x="21" y="86"/>
                  </a:moveTo>
                  <a:lnTo>
                    <a:pt x="21" y="106"/>
                  </a:lnTo>
                  <a:lnTo>
                    <a:pt x="128" y="106"/>
                  </a:lnTo>
                  <a:lnTo>
                    <a:pt x="150" y="127"/>
                  </a:lnTo>
                  <a:lnTo>
                    <a:pt x="150" y="106"/>
                  </a:lnTo>
                  <a:lnTo>
                    <a:pt x="128" y="86"/>
                  </a:lnTo>
                  <a:lnTo>
                    <a:pt x="21" y="86"/>
                  </a:lnTo>
                  <a:close/>
                  <a:moveTo>
                    <a:pt x="171" y="64"/>
                  </a:moveTo>
                  <a:lnTo>
                    <a:pt x="171" y="86"/>
                  </a:lnTo>
                  <a:lnTo>
                    <a:pt x="193" y="86"/>
                  </a:lnTo>
                  <a:lnTo>
                    <a:pt x="193" y="64"/>
                  </a:lnTo>
                  <a:lnTo>
                    <a:pt x="171" y="64"/>
                  </a:lnTo>
                  <a:close/>
                  <a:moveTo>
                    <a:pt x="21" y="43"/>
                  </a:moveTo>
                  <a:lnTo>
                    <a:pt x="21" y="64"/>
                  </a:lnTo>
                  <a:lnTo>
                    <a:pt x="128" y="64"/>
                  </a:lnTo>
                  <a:lnTo>
                    <a:pt x="150" y="84"/>
                  </a:lnTo>
                  <a:lnTo>
                    <a:pt x="150" y="64"/>
                  </a:lnTo>
                  <a:lnTo>
                    <a:pt x="128" y="43"/>
                  </a:lnTo>
                  <a:lnTo>
                    <a:pt x="21" y="43"/>
                  </a:lnTo>
                  <a:close/>
                  <a:moveTo>
                    <a:pt x="0" y="0"/>
                  </a:moveTo>
                  <a:lnTo>
                    <a:pt x="21" y="0"/>
                  </a:lnTo>
                  <a:lnTo>
                    <a:pt x="21" y="21"/>
                  </a:lnTo>
                  <a:lnTo>
                    <a:pt x="128" y="21"/>
                  </a:lnTo>
                  <a:lnTo>
                    <a:pt x="150" y="43"/>
                  </a:lnTo>
                  <a:lnTo>
                    <a:pt x="150" y="21"/>
                  </a:lnTo>
                  <a:lnTo>
                    <a:pt x="214" y="21"/>
                  </a:lnTo>
                  <a:lnTo>
                    <a:pt x="214" y="43"/>
                  </a:lnTo>
                  <a:lnTo>
                    <a:pt x="299" y="43"/>
                  </a:lnTo>
                  <a:lnTo>
                    <a:pt x="299" y="64"/>
                  </a:lnTo>
                  <a:lnTo>
                    <a:pt x="214" y="64"/>
                  </a:lnTo>
                  <a:lnTo>
                    <a:pt x="214" y="84"/>
                  </a:lnTo>
                  <a:lnTo>
                    <a:pt x="299" y="84"/>
                  </a:lnTo>
                  <a:lnTo>
                    <a:pt x="299" y="106"/>
                  </a:lnTo>
                  <a:lnTo>
                    <a:pt x="214" y="106"/>
                  </a:lnTo>
                  <a:lnTo>
                    <a:pt x="214" y="127"/>
                  </a:lnTo>
                  <a:lnTo>
                    <a:pt x="299" y="127"/>
                  </a:lnTo>
                  <a:lnTo>
                    <a:pt x="299" y="149"/>
                  </a:lnTo>
                  <a:lnTo>
                    <a:pt x="214" y="149"/>
                  </a:lnTo>
                  <a:lnTo>
                    <a:pt x="214" y="170"/>
                  </a:lnTo>
                  <a:lnTo>
                    <a:pt x="193" y="170"/>
                  </a:lnTo>
                  <a:lnTo>
                    <a:pt x="193" y="149"/>
                  </a:lnTo>
                  <a:lnTo>
                    <a:pt x="171" y="149"/>
                  </a:lnTo>
                  <a:lnTo>
                    <a:pt x="171" y="170"/>
                  </a:lnTo>
                  <a:lnTo>
                    <a:pt x="150" y="170"/>
                  </a:lnTo>
                  <a:lnTo>
                    <a:pt x="150" y="149"/>
                  </a:lnTo>
                  <a:lnTo>
                    <a:pt x="128" y="127"/>
                  </a:lnTo>
                  <a:lnTo>
                    <a:pt x="21" y="127"/>
                  </a:lnTo>
                  <a:lnTo>
                    <a:pt x="21" y="149"/>
                  </a:lnTo>
                  <a:lnTo>
                    <a:pt x="128" y="149"/>
                  </a:lnTo>
                  <a:lnTo>
                    <a:pt x="150" y="170"/>
                  </a:lnTo>
                  <a:lnTo>
                    <a:pt x="0" y="1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6" name="Freeform 10"/>
            <p:cNvSpPr>
              <a:spLocks noEditPoints="1"/>
            </p:cNvSpPr>
            <p:nvPr/>
          </p:nvSpPr>
          <p:spPr bwMode="auto">
            <a:xfrm>
              <a:off x="1538433" y="6502408"/>
              <a:ext cx="655432" cy="125181"/>
            </a:xfrm>
            <a:custGeom>
              <a:avLst/>
              <a:gdLst>
                <a:gd name="T0" fmla="*/ 545 w 555"/>
                <a:gd name="T1" fmla="*/ 96 h 106"/>
                <a:gd name="T2" fmla="*/ 491 w 555"/>
                <a:gd name="T3" fmla="*/ 63 h 106"/>
                <a:gd name="T4" fmla="*/ 514 w 555"/>
                <a:gd name="T5" fmla="*/ 63 h 106"/>
                <a:gd name="T6" fmla="*/ 460 w 555"/>
                <a:gd name="T7" fmla="*/ 96 h 106"/>
                <a:gd name="T8" fmla="*/ 460 w 555"/>
                <a:gd name="T9" fmla="*/ 63 h 106"/>
                <a:gd name="T10" fmla="*/ 450 w 555"/>
                <a:gd name="T11" fmla="*/ 96 h 106"/>
                <a:gd name="T12" fmla="*/ 396 w 555"/>
                <a:gd name="T13" fmla="*/ 63 h 106"/>
                <a:gd name="T14" fmla="*/ 417 w 555"/>
                <a:gd name="T15" fmla="*/ 63 h 106"/>
                <a:gd name="T16" fmla="*/ 364 w 555"/>
                <a:gd name="T17" fmla="*/ 96 h 106"/>
                <a:gd name="T18" fmla="*/ 364 w 555"/>
                <a:gd name="T19" fmla="*/ 63 h 106"/>
                <a:gd name="T20" fmla="*/ 353 w 555"/>
                <a:gd name="T21" fmla="*/ 96 h 106"/>
                <a:gd name="T22" fmla="*/ 300 w 555"/>
                <a:gd name="T23" fmla="*/ 63 h 106"/>
                <a:gd name="T24" fmla="*/ 321 w 555"/>
                <a:gd name="T25" fmla="*/ 63 h 106"/>
                <a:gd name="T26" fmla="*/ 267 w 555"/>
                <a:gd name="T27" fmla="*/ 96 h 106"/>
                <a:gd name="T28" fmla="*/ 267 w 555"/>
                <a:gd name="T29" fmla="*/ 63 h 106"/>
                <a:gd name="T30" fmla="*/ 257 w 555"/>
                <a:gd name="T31" fmla="*/ 96 h 106"/>
                <a:gd name="T32" fmla="*/ 203 w 555"/>
                <a:gd name="T33" fmla="*/ 63 h 106"/>
                <a:gd name="T34" fmla="*/ 224 w 555"/>
                <a:gd name="T35" fmla="*/ 63 h 106"/>
                <a:gd name="T36" fmla="*/ 171 w 555"/>
                <a:gd name="T37" fmla="*/ 96 h 106"/>
                <a:gd name="T38" fmla="*/ 171 w 555"/>
                <a:gd name="T39" fmla="*/ 63 h 106"/>
                <a:gd name="T40" fmla="*/ 160 w 555"/>
                <a:gd name="T41" fmla="*/ 96 h 106"/>
                <a:gd name="T42" fmla="*/ 107 w 555"/>
                <a:gd name="T43" fmla="*/ 63 h 106"/>
                <a:gd name="T44" fmla="*/ 127 w 555"/>
                <a:gd name="T45" fmla="*/ 63 h 106"/>
                <a:gd name="T46" fmla="*/ 74 w 555"/>
                <a:gd name="T47" fmla="*/ 96 h 106"/>
                <a:gd name="T48" fmla="*/ 74 w 555"/>
                <a:gd name="T49" fmla="*/ 63 h 106"/>
                <a:gd name="T50" fmla="*/ 64 w 555"/>
                <a:gd name="T51" fmla="*/ 96 h 106"/>
                <a:gd name="T52" fmla="*/ 10 w 555"/>
                <a:gd name="T53" fmla="*/ 63 h 106"/>
                <a:gd name="T54" fmla="*/ 32 w 555"/>
                <a:gd name="T55" fmla="*/ 63 h 106"/>
                <a:gd name="T56" fmla="*/ 524 w 555"/>
                <a:gd name="T57" fmla="*/ 53 h 106"/>
                <a:gd name="T58" fmla="*/ 524 w 555"/>
                <a:gd name="T59" fmla="*/ 22 h 106"/>
                <a:gd name="T60" fmla="*/ 514 w 555"/>
                <a:gd name="T61" fmla="*/ 53 h 106"/>
                <a:gd name="T62" fmla="*/ 460 w 555"/>
                <a:gd name="T63" fmla="*/ 22 h 106"/>
                <a:gd name="T64" fmla="*/ 481 w 555"/>
                <a:gd name="T65" fmla="*/ 22 h 106"/>
                <a:gd name="T66" fmla="*/ 427 w 555"/>
                <a:gd name="T67" fmla="*/ 53 h 106"/>
                <a:gd name="T68" fmla="*/ 427 w 555"/>
                <a:gd name="T69" fmla="*/ 22 h 106"/>
                <a:gd name="T70" fmla="*/ 417 w 555"/>
                <a:gd name="T71" fmla="*/ 53 h 106"/>
                <a:gd name="T72" fmla="*/ 364 w 555"/>
                <a:gd name="T73" fmla="*/ 22 h 106"/>
                <a:gd name="T74" fmla="*/ 384 w 555"/>
                <a:gd name="T75" fmla="*/ 22 h 106"/>
                <a:gd name="T76" fmla="*/ 331 w 555"/>
                <a:gd name="T77" fmla="*/ 53 h 106"/>
                <a:gd name="T78" fmla="*/ 331 w 555"/>
                <a:gd name="T79" fmla="*/ 22 h 106"/>
                <a:gd name="T80" fmla="*/ 321 w 555"/>
                <a:gd name="T81" fmla="*/ 53 h 106"/>
                <a:gd name="T82" fmla="*/ 267 w 555"/>
                <a:gd name="T83" fmla="*/ 22 h 106"/>
                <a:gd name="T84" fmla="*/ 289 w 555"/>
                <a:gd name="T85" fmla="*/ 22 h 106"/>
                <a:gd name="T86" fmla="*/ 236 w 555"/>
                <a:gd name="T87" fmla="*/ 53 h 106"/>
                <a:gd name="T88" fmla="*/ 236 w 555"/>
                <a:gd name="T89" fmla="*/ 22 h 106"/>
                <a:gd name="T90" fmla="*/ 224 w 555"/>
                <a:gd name="T91" fmla="*/ 53 h 106"/>
                <a:gd name="T92" fmla="*/ 171 w 555"/>
                <a:gd name="T93" fmla="*/ 22 h 106"/>
                <a:gd name="T94" fmla="*/ 193 w 555"/>
                <a:gd name="T95" fmla="*/ 22 h 106"/>
                <a:gd name="T96" fmla="*/ 139 w 555"/>
                <a:gd name="T97" fmla="*/ 53 h 106"/>
                <a:gd name="T98" fmla="*/ 139 w 555"/>
                <a:gd name="T99" fmla="*/ 22 h 106"/>
                <a:gd name="T100" fmla="*/ 127 w 555"/>
                <a:gd name="T101" fmla="*/ 53 h 106"/>
                <a:gd name="T102" fmla="*/ 74 w 555"/>
                <a:gd name="T103" fmla="*/ 22 h 106"/>
                <a:gd name="T104" fmla="*/ 96 w 555"/>
                <a:gd name="T105" fmla="*/ 22 h 106"/>
                <a:gd name="T106" fmla="*/ 43 w 555"/>
                <a:gd name="T107" fmla="*/ 53 h 106"/>
                <a:gd name="T108" fmla="*/ 43 w 555"/>
                <a:gd name="T109" fmla="*/ 22 h 106"/>
                <a:gd name="T110" fmla="*/ 32 w 555"/>
                <a:gd name="T111" fmla="*/ 53 h 106"/>
                <a:gd name="T112" fmla="*/ 0 w 555"/>
                <a:gd name="T113" fmla="*/ 0 h 106"/>
                <a:gd name="T114" fmla="*/ 0 w 555"/>
                <a:gd name="T11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55" h="106">
                  <a:moveTo>
                    <a:pt x="524" y="63"/>
                  </a:moveTo>
                  <a:lnTo>
                    <a:pt x="524" y="96"/>
                  </a:lnTo>
                  <a:lnTo>
                    <a:pt x="545" y="96"/>
                  </a:lnTo>
                  <a:lnTo>
                    <a:pt x="545" y="63"/>
                  </a:lnTo>
                  <a:lnTo>
                    <a:pt x="524" y="63"/>
                  </a:lnTo>
                  <a:close/>
                  <a:moveTo>
                    <a:pt x="491" y="63"/>
                  </a:moveTo>
                  <a:lnTo>
                    <a:pt x="491" y="96"/>
                  </a:lnTo>
                  <a:lnTo>
                    <a:pt x="514" y="96"/>
                  </a:lnTo>
                  <a:lnTo>
                    <a:pt x="514" y="63"/>
                  </a:lnTo>
                  <a:lnTo>
                    <a:pt x="491" y="63"/>
                  </a:lnTo>
                  <a:close/>
                  <a:moveTo>
                    <a:pt x="460" y="63"/>
                  </a:moveTo>
                  <a:lnTo>
                    <a:pt x="460" y="96"/>
                  </a:lnTo>
                  <a:lnTo>
                    <a:pt x="481" y="96"/>
                  </a:lnTo>
                  <a:lnTo>
                    <a:pt x="481" y="63"/>
                  </a:lnTo>
                  <a:lnTo>
                    <a:pt x="460" y="63"/>
                  </a:lnTo>
                  <a:close/>
                  <a:moveTo>
                    <a:pt x="427" y="63"/>
                  </a:moveTo>
                  <a:lnTo>
                    <a:pt x="427" y="96"/>
                  </a:lnTo>
                  <a:lnTo>
                    <a:pt x="450" y="96"/>
                  </a:lnTo>
                  <a:lnTo>
                    <a:pt x="450" y="63"/>
                  </a:lnTo>
                  <a:lnTo>
                    <a:pt x="427" y="63"/>
                  </a:lnTo>
                  <a:close/>
                  <a:moveTo>
                    <a:pt x="396" y="63"/>
                  </a:moveTo>
                  <a:lnTo>
                    <a:pt x="396" y="96"/>
                  </a:lnTo>
                  <a:lnTo>
                    <a:pt x="417" y="96"/>
                  </a:lnTo>
                  <a:lnTo>
                    <a:pt x="417" y="63"/>
                  </a:lnTo>
                  <a:lnTo>
                    <a:pt x="396" y="63"/>
                  </a:lnTo>
                  <a:close/>
                  <a:moveTo>
                    <a:pt x="364" y="63"/>
                  </a:moveTo>
                  <a:lnTo>
                    <a:pt x="364" y="96"/>
                  </a:lnTo>
                  <a:lnTo>
                    <a:pt x="384" y="96"/>
                  </a:lnTo>
                  <a:lnTo>
                    <a:pt x="384" y="63"/>
                  </a:lnTo>
                  <a:lnTo>
                    <a:pt x="364" y="63"/>
                  </a:lnTo>
                  <a:close/>
                  <a:moveTo>
                    <a:pt x="331" y="63"/>
                  </a:moveTo>
                  <a:lnTo>
                    <a:pt x="331" y="96"/>
                  </a:lnTo>
                  <a:lnTo>
                    <a:pt x="353" y="96"/>
                  </a:lnTo>
                  <a:lnTo>
                    <a:pt x="353" y="63"/>
                  </a:lnTo>
                  <a:lnTo>
                    <a:pt x="331" y="63"/>
                  </a:lnTo>
                  <a:close/>
                  <a:moveTo>
                    <a:pt x="300" y="63"/>
                  </a:moveTo>
                  <a:lnTo>
                    <a:pt x="300" y="96"/>
                  </a:lnTo>
                  <a:lnTo>
                    <a:pt x="321" y="96"/>
                  </a:lnTo>
                  <a:lnTo>
                    <a:pt x="321" y="63"/>
                  </a:lnTo>
                  <a:lnTo>
                    <a:pt x="300" y="63"/>
                  </a:lnTo>
                  <a:close/>
                  <a:moveTo>
                    <a:pt x="267" y="63"/>
                  </a:moveTo>
                  <a:lnTo>
                    <a:pt x="267" y="96"/>
                  </a:lnTo>
                  <a:lnTo>
                    <a:pt x="289" y="96"/>
                  </a:lnTo>
                  <a:lnTo>
                    <a:pt x="289" y="63"/>
                  </a:lnTo>
                  <a:lnTo>
                    <a:pt x="267" y="63"/>
                  </a:lnTo>
                  <a:close/>
                  <a:moveTo>
                    <a:pt x="236" y="63"/>
                  </a:moveTo>
                  <a:lnTo>
                    <a:pt x="236" y="96"/>
                  </a:lnTo>
                  <a:lnTo>
                    <a:pt x="257" y="96"/>
                  </a:lnTo>
                  <a:lnTo>
                    <a:pt x="257" y="63"/>
                  </a:lnTo>
                  <a:lnTo>
                    <a:pt x="236" y="63"/>
                  </a:lnTo>
                  <a:close/>
                  <a:moveTo>
                    <a:pt x="203" y="63"/>
                  </a:moveTo>
                  <a:lnTo>
                    <a:pt x="203" y="96"/>
                  </a:lnTo>
                  <a:lnTo>
                    <a:pt x="224" y="96"/>
                  </a:lnTo>
                  <a:lnTo>
                    <a:pt x="224" y="63"/>
                  </a:lnTo>
                  <a:lnTo>
                    <a:pt x="203" y="63"/>
                  </a:lnTo>
                  <a:close/>
                  <a:moveTo>
                    <a:pt x="171" y="63"/>
                  </a:moveTo>
                  <a:lnTo>
                    <a:pt x="171" y="96"/>
                  </a:lnTo>
                  <a:lnTo>
                    <a:pt x="193" y="96"/>
                  </a:lnTo>
                  <a:lnTo>
                    <a:pt x="193" y="63"/>
                  </a:lnTo>
                  <a:lnTo>
                    <a:pt x="171" y="63"/>
                  </a:lnTo>
                  <a:close/>
                  <a:moveTo>
                    <a:pt x="139" y="63"/>
                  </a:moveTo>
                  <a:lnTo>
                    <a:pt x="139" y="96"/>
                  </a:lnTo>
                  <a:lnTo>
                    <a:pt x="160" y="96"/>
                  </a:lnTo>
                  <a:lnTo>
                    <a:pt x="160" y="63"/>
                  </a:lnTo>
                  <a:lnTo>
                    <a:pt x="139" y="63"/>
                  </a:lnTo>
                  <a:close/>
                  <a:moveTo>
                    <a:pt x="107" y="63"/>
                  </a:moveTo>
                  <a:lnTo>
                    <a:pt x="107" y="96"/>
                  </a:lnTo>
                  <a:lnTo>
                    <a:pt x="127" y="96"/>
                  </a:lnTo>
                  <a:lnTo>
                    <a:pt x="127" y="63"/>
                  </a:lnTo>
                  <a:lnTo>
                    <a:pt x="107" y="63"/>
                  </a:lnTo>
                  <a:close/>
                  <a:moveTo>
                    <a:pt x="74" y="63"/>
                  </a:moveTo>
                  <a:lnTo>
                    <a:pt x="74" y="96"/>
                  </a:lnTo>
                  <a:lnTo>
                    <a:pt x="96" y="96"/>
                  </a:lnTo>
                  <a:lnTo>
                    <a:pt x="96" y="63"/>
                  </a:lnTo>
                  <a:lnTo>
                    <a:pt x="74" y="63"/>
                  </a:lnTo>
                  <a:close/>
                  <a:moveTo>
                    <a:pt x="43" y="63"/>
                  </a:moveTo>
                  <a:lnTo>
                    <a:pt x="43" y="96"/>
                  </a:lnTo>
                  <a:lnTo>
                    <a:pt x="64" y="96"/>
                  </a:lnTo>
                  <a:lnTo>
                    <a:pt x="64" y="63"/>
                  </a:lnTo>
                  <a:lnTo>
                    <a:pt x="43" y="63"/>
                  </a:lnTo>
                  <a:close/>
                  <a:moveTo>
                    <a:pt x="10" y="63"/>
                  </a:moveTo>
                  <a:lnTo>
                    <a:pt x="10" y="96"/>
                  </a:lnTo>
                  <a:lnTo>
                    <a:pt x="32" y="96"/>
                  </a:lnTo>
                  <a:lnTo>
                    <a:pt x="32" y="63"/>
                  </a:lnTo>
                  <a:lnTo>
                    <a:pt x="10" y="63"/>
                  </a:lnTo>
                  <a:close/>
                  <a:moveTo>
                    <a:pt x="524" y="22"/>
                  </a:moveTo>
                  <a:lnTo>
                    <a:pt x="524" y="53"/>
                  </a:lnTo>
                  <a:lnTo>
                    <a:pt x="545" y="53"/>
                  </a:lnTo>
                  <a:lnTo>
                    <a:pt x="545" y="22"/>
                  </a:lnTo>
                  <a:lnTo>
                    <a:pt x="524" y="22"/>
                  </a:lnTo>
                  <a:close/>
                  <a:moveTo>
                    <a:pt x="491" y="22"/>
                  </a:moveTo>
                  <a:lnTo>
                    <a:pt x="491" y="53"/>
                  </a:lnTo>
                  <a:lnTo>
                    <a:pt x="514" y="53"/>
                  </a:lnTo>
                  <a:lnTo>
                    <a:pt x="514" y="22"/>
                  </a:lnTo>
                  <a:lnTo>
                    <a:pt x="491" y="22"/>
                  </a:lnTo>
                  <a:close/>
                  <a:moveTo>
                    <a:pt x="460" y="22"/>
                  </a:moveTo>
                  <a:lnTo>
                    <a:pt x="460" y="53"/>
                  </a:lnTo>
                  <a:lnTo>
                    <a:pt x="481" y="53"/>
                  </a:lnTo>
                  <a:lnTo>
                    <a:pt x="481" y="22"/>
                  </a:lnTo>
                  <a:lnTo>
                    <a:pt x="460" y="22"/>
                  </a:lnTo>
                  <a:close/>
                  <a:moveTo>
                    <a:pt x="427" y="22"/>
                  </a:moveTo>
                  <a:lnTo>
                    <a:pt x="427" y="53"/>
                  </a:lnTo>
                  <a:lnTo>
                    <a:pt x="450" y="53"/>
                  </a:lnTo>
                  <a:lnTo>
                    <a:pt x="450" y="22"/>
                  </a:lnTo>
                  <a:lnTo>
                    <a:pt x="427" y="22"/>
                  </a:lnTo>
                  <a:close/>
                  <a:moveTo>
                    <a:pt x="396" y="22"/>
                  </a:moveTo>
                  <a:lnTo>
                    <a:pt x="396" y="53"/>
                  </a:lnTo>
                  <a:lnTo>
                    <a:pt x="417" y="53"/>
                  </a:lnTo>
                  <a:lnTo>
                    <a:pt x="417" y="22"/>
                  </a:lnTo>
                  <a:lnTo>
                    <a:pt x="396" y="22"/>
                  </a:lnTo>
                  <a:close/>
                  <a:moveTo>
                    <a:pt x="364" y="22"/>
                  </a:moveTo>
                  <a:lnTo>
                    <a:pt x="364" y="53"/>
                  </a:lnTo>
                  <a:lnTo>
                    <a:pt x="384" y="53"/>
                  </a:lnTo>
                  <a:lnTo>
                    <a:pt x="384" y="22"/>
                  </a:lnTo>
                  <a:lnTo>
                    <a:pt x="364" y="22"/>
                  </a:lnTo>
                  <a:close/>
                  <a:moveTo>
                    <a:pt x="331" y="22"/>
                  </a:moveTo>
                  <a:lnTo>
                    <a:pt x="331" y="53"/>
                  </a:lnTo>
                  <a:lnTo>
                    <a:pt x="353" y="53"/>
                  </a:lnTo>
                  <a:lnTo>
                    <a:pt x="353" y="22"/>
                  </a:lnTo>
                  <a:lnTo>
                    <a:pt x="331" y="22"/>
                  </a:lnTo>
                  <a:close/>
                  <a:moveTo>
                    <a:pt x="300" y="22"/>
                  </a:moveTo>
                  <a:lnTo>
                    <a:pt x="300" y="53"/>
                  </a:lnTo>
                  <a:lnTo>
                    <a:pt x="321" y="53"/>
                  </a:lnTo>
                  <a:lnTo>
                    <a:pt x="321" y="22"/>
                  </a:lnTo>
                  <a:lnTo>
                    <a:pt x="300" y="22"/>
                  </a:lnTo>
                  <a:close/>
                  <a:moveTo>
                    <a:pt x="267" y="22"/>
                  </a:moveTo>
                  <a:lnTo>
                    <a:pt x="267" y="53"/>
                  </a:lnTo>
                  <a:lnTo>
                    <a:pt x="289" y="53"/>
                  </a:lnTo>
                  <a:lnTo>
                    <a:pt x="289" y="22"/>
                  </a:lnTo>
                  <a:lnTo>
                    <a:pt x="267" y="22"/>
                  </a:lnTo>
                  <a:close/>
                  <a:moveTo>
                    <a:pt x="236" y="22"/>
                  </a:moveTo>
                  <a:lnTo>
                    <a:pt x="236" y="53"/>
                  </a:lnTo>
                  <a:lnTo>
                    <a:pt x="257" y="53"/>
                  </a:lnTo>
                  <a:lnTo>
                    <a:pt x="257" y="22"/>
                  </a:lnTo>
                  <a:lnTo>
                    <a:pt x="236" y="22"/>
                  </a:lnTo>
                  <a:close/>
                  <a:moveTo>
                    <a:pt x="203" y="22"/>
                  </a:moveTo>
                  <a:lnTo>
                    <a:pt x="203" y="53"/>
                  </a:lnTo>
                  <a:lnTo>
                    <a:pt x="224" y="53"/>
                  </a:lnTo>
                  <a:lnTo>
                    <a:pt x="224" y="22"/>
                  </a:lnTo>
                  <a:lnTo>
                    <a:pt x="203" y="22"/>
                  </a:lnTo>
                  <a:close/>
                  <a:moveTo>
                    <a:pt x="171" y="22"/>
                  </a:moveTo>
                  <a:lnTo>
                    <a:pt x="171" y="53"/>
                  </a:lnTo>
                  <a:lnTo>
                    <a:pt x="193" y="53"/>
                  </a:lnTo>
                  <a:lnTo>
                    <a:pt x="193" y="22"/>
                  </a:lnTo>
                  <a:lnTo>
                    <a:pt x="171" y="22"/>
                  </a:lnTo>
                  <a:close/>
                  <a:moveTo>
                    <a:pt x="139" y="22"/>
                  </a:moveTo>
                  <a:lnTo>
                    <a:pt x="139" y="53"/>
                  </a:lnTo>
                  <a:lnTo>
                    <a:pt x="160" y="53"/>
                  </a:lnTo>
                  <a:lnTo>
                    <a:pt x="160" y="22"/>
                  </a:lnTo>
                  <a:lnTo>
                    <a:pt x="139" y="22"/>
                  </a:lnTo>
                  <a:close/>
                  <a:moveTo>
                    <a:pt x="107" y="22"/>
                  </a:moveTo>
                  <a:lnTo>
                    <a:pt x="107" y="53"/>
                  </a:lnTo>
                  <a:lnTo>
                    <a:pt x="127" y="53"/>
                  </a:lnTo>
                  <a:lnTo>
                    <a:pt x="127" y="22"/>
                  </a:lnTo>
                  <a:lnTo>
                    <a:pt x="107" y="22"/>
                  </a:lnTo>
                  <a:close/>
                  <a:moveTo>
                    <a:pt x="74" y="22"/>
                  </a:moveTo>
                  <a:lnTo>
                    <a:pt x="74" y="53"/>
                  </a:lnTo>
                  <a:lnTo>
                    <a:pt x="96" y="53"/>
                  </a:lnTo>
                  <a:lnTo>
                    <a:pt x="96" y="22"/>
                  </a:lnTo>
                  <a:lnTo>
                    <a:pt x="74" y="22"/>
                  </a:lnTo>
                  <a:close/>
                  <a:moveTo>
                    <a:pt x="43" y="22"/>
                  </a:moveTo>
                  <a:lnTo>
                    <a:pt x="43" y="53"/>
                  </a:lnTo>
                  <a:lnTo>
                    <a:pt x="64" y="53"/>
                  </a:lnTo>
                  <a:lnTo>
                    <a:pt x="64" y="22"/>
                  </a:lnTo>
                  <a:lnTo>
                    <a:pt x="43" y="22"/>
                  </a:lnTo>
                  <a:close/>
                  <a:moveTo>
                    <a:pt x="10" y="22"/>
                  </a:moveTo>
                  <a:lnTo>
                    <a:pt x="10" y="53"/>
                  </a:lnTo>
                  <a:lnTo>
                    <a:pt x="32" y="53"/>
                  </a:lnTo>
                  <a:lnTo>
                    <a:pt x="32" y="22"/>
                  </a:lnTo>
                  <a:lnTo>
                    <a:pt x="10" y="22"/>
                  </a:lnTo>
                  <a:close/>
                  <a:moveTo>
                    <a:pt x="0" y="0"/>
                  </a:moveTo>
                  <a:lnTo>
                    <a:pt x="555" y="0"/>
                  </a:lnTo>
                  <a:lnTo>
                    <a:pt x="555" y="106"/>
                  </a:lnTo>
                  <a:lnTo>
                    <a:pt x="0" y="1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7" name="Freeform 11"/>
            <p:cNvSpPr>
              <a:spLocks noEditPoints="1"/>
            </p:cNvSpPr>
            <p:nvPr/>
          </p:nvSpPr>
          <p:spPr bwMode="auto">
            <a:xfrm>
              <a:off x="994011" y="6402027"/>
              <a:ext cx="531431" cy="225563"/>
            </a:xfrm>
            <a:custGeom>
              <a:avLst/>
              <a:gdLst>
                <a:gd name="T0" fmla="*/ 236 w 450"/>
                <a:gd name="T1" fmla="*/ 127 h 191"/>
                <a:gd name="T2" fmla="*/ 236 w 450"/>
                <a:gd name="T3" fmla="*/ 148 h 191"/>
                <a:gd name="T4" fmla="*/ 257 w 450"/>
                <a:gd name="T5" fmla="*/ 148 h 191"/>
                <a:gd name="T6" fmla="*/ 257 w 450"/>
                <a:gd name="T7" fmla="*/ 127 h 191"/>
                <a:gd name="T8" fmla="*/ 236 w 450"/>
                <a:gd name="T9" fmla="*/ 127 h 191"/>
                <a:gd name="T10" fmla="*/ 236 w 450"/>
                <a:gd name="T11" fmla="*/ 85 h 191"/>
                <a:gd name="T12" fmla="*/ 236 w 450"/>
                <a:gd name="T13" fmla="*/ 107 h 191"/>
                <a:gd name="T14" fmla="*/ 257 w 450"/>
                <a:gd name="T15" fmla="*/ 107 h 191"/>
                <a:gd name="T16" fmla="*/ 257 w 450"/>
                <a:gd name="T17" fmla="*/ 85 h 191"/>
                <a:gd name="T18" fmla="*/ 236 w 450"/>
                <a:gd name="T19" fmla="*/ 85 h 191"/>
                <a:gd name="T20" fmla="*/ 236 w 450"/>
                <a:gd name="T21" fmla="*/ 42 h 191"/>
                <a:gd name="T22" fmla="*/ 236 w 450"/>
                <a:gd name="T23" fmla="*/ 64 h 191"/>
                <a:gd name="T24" fmla="*/ 257 w 450"/>
                <a:gd name="T25" fmla="*/ 64 h 191"/>
                <a:gd name="T26" fmla="*/ 257 w 450"/>
                <a:gd name="T27" fmla="*/ 42 h 191"/>
                <a:gd name="T28" fmla="*/ 236 w 450"/>
                <a:gd name="T29" fmla="*/ 42 h 191"/>
                <a:gd name="T30" fmla="*/ 214 w 450"/>
                <a:gd name="T31" fmla="*/ 0 h 191"/>
                <a:gd name="T32" fmla="*/ 279 w 450"/>
                <a:gd name="T33" fmla="*/ 0 h 191"/>
                <a:gd name="T34" fmla="*/ 279 w 450"/>
                <a:gd name="T35" fmla="*/ 64 h 191"/>
                <a:gd name="T36" fmla="*/ 300 w 450"/>
                <a:gd name="T37" fmla="*/ 42 h 191"/>
                <a:gd name="T38" fmla="*/ 450 w 450"/>
                <a:gd name="T39" fmla="*/ 42 h 191"/>
                <a:gd name="T40" fmla="*/ 450 w 450"/>
                <a:gd name="T41" fmla="*/ 64 h 191"/>
                <a:gd name="T42" fmla="*/ 300 w 450"/>
                <a:gd name="T43" fmla="*/ 64 h 191"/>
                <a:gd name="T44" fmla="*/ 279 w 450"/>
                <a:gd name="T45" fmla="*/ 85 h 191"/>
                <a:gd name="T46" fmla="*/ 279 w 450"/>
                <a:gd name="T47" fmla="*/ 107 h 191"/>
                <a:gd name="T48" fmla="*/ 300 w 450"/>
                <a:gd name="T49" fmla="*/ 85 h 191"/>
                <a:gd name="T50" fmla="*/ 450 w 450"/>
                <a:gd name="T51" fmla="*/ 85 h 191"/>
                <a:gd name="T52" fmla="*/ 450 w 450"/>
                <a:gd name="T53" fmla="*/ 107 h 191"/>
                <a:gd name="T54" fmla="*/ 300 w 450"/>
                <a:gd name="T55" fmla="*/ 107 h 191"/>
                <a:gd name="T56" fmla="*/ 279 w 450"/>
                <a:gd name="T57" fmla="*/ 127 h 191"/>
                <a:gd name="T58" fmla="*/ 279 w 450"/>
                <a:gd name="T59" fmla="*/ 148 h 191"/>
                <a:gd name="T60" fmla="*/ 300 w 450"/>
                <a:gd name="T61" fmla="*/ 127 h 191"/>
                <a:gd name="T62" fmla="*/ 450 w 450"/>
                <a:gd name="T63" fmla="*/ 127 h 191"/>
                <a:gd name="T64" fmla="*/ 450 w 450"/>
                <a:gd name="T65" fmla="*/ 148 h 191"/>
                <a:gd name="T66" fmla="*/ 300 w 450"/>
                <a:gd name="T67" fmla="*/ 148 h 191"/>
                <a:gd name="T68" fmla="*/ 279 w 450"/>
                <a:gd name="T69" fmla="*/ 170 h 191"/>
                <a:gd name="T70" fmla="*/ 279 w 450"/>
                <a:gd name="T71" fmla="*/ 191 h 191"/>
                <a:gd name="T72" fmla="*/ 257 w 450"/>
                <a:gd name="T73" fmla="*/ 191 h 191"/>
                <a:gd name="T74" fmla="*/ 257 w 450"/>
                <a:gd name="T75" fmla="*/ 170 h 191"/>
                <a:gd name="T76" fmla="*/ 236 w 450"/>
                <a:gd name="T77" fmla="*/ 170 h 191"/>
                <a:gd name="T78" fmla="*/ 236 w 450"/>
                <a:gd name="T79" fmla="*/ 191 h 191"/>
                <a:gd name="T80" fmla="*/ 214 w 450"/>
                <a:gd name="T81" fmla="*/ 191 h 191"/>
                <a:gd name="T82" fmla="*/ 214 w 450"/>
                <a:gd name="T83" fmla="*/ 170 h 191"/>
                <a:gd name="T84" fmla="*/ 0 w 450"/>
                <a:gd name="T85" fmla="*/ 170 h 191"/>
                <a:gd name="T86" fmla="*/ 0 w 450"/>
                <a:gd name="T87" fmla="*/ 148 h 191"/>
                <a:gd name="T88" fmla="*/ 214 w 450"/>
                <a:gd name="T89" fmla="*/ 148 h 191"/>
                <a:gd name="T90" fmla="*/ 214 w 450"/>
                <a:gd name="T91" fmla="*/ 127 h 191"/>
                <a:gd name="T92" fmla="*/ 0 w 450"/>
                <a:gd name="T93" fmla="*/ 127 h 191"/>
                <a:gd name="T94" fmla="*/ 0 w 450"/>
                <a:gd name="T95" fmla="*/ 107 h 191"/>
                <a:gd name="T96" fmla="*/ 214 w 450"/>
                <a:gd name="T97" fmla="*/ 107 h 191"/>
                <a:gd name="T98" fmla="*/ 214 w 450"/>
                <a:gd name="T99" fmla="*/ 85 h 191"/>
                <a:gd name="T100" fmla="*/ 0 w 450"/>
                <a:gd name="T101" fmla="*/ 85 h 191"/>
                <a:gd name="T102" fmla="*/ 0 w 450"/>
                <a:gd name="T103" fmla="*/ 64 h 191"/>
                <a:gd name="T104" fmla="*/ 214 w 450"/>
                <a:gd name="T105" fmla="*/ 64 h 191"/>
                <a:gd name="T106" fmla="*/ 214 w 450"/>
                <a:gd name="T107" fmla="*/ 42 h 191"/>
                <a:gd name="T108" fmla="*/ 0 w 450"/>
                <a:gd name="T109" fmla="*/ 42 h 191"/>
                <a:gd name="T110" fmla="*/ 0 w 450"/>
                <a:gd name="T111" fmla="*/ 21 h 191"/>
                <a:gd name="T112" fmla="*/ 214 w 450"/>
                <a:gd name="T113" fmla="*/ 21 h 191"/>
                <a:gd name="T114" fmla="*/ 214 w 450"/>
                <a:gd name="T115" fmla="*/ 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50" h="191">
                  <a:moveTo>
                    <a:pt x="236" y="127"/>
                  </a:moveTo>
                  <a:lnTo>
                    <a:pt x="236" y="148"/>
                  </a:lnTo>
                  <a:lnTo>
                    <a:pt x="257" y="148"/>
                  </a:lnTo>
                  <a:lnTo>
                    <a:pt x="257" y="127"/>
                  </a:lnTo>
                  <a:lnTo>
                    <a:pt x="236" y="127"/>
                  </a:lnTo>
                  <a:close/>
                  <a:moveTo>
                    <a:pt x="236" y="85"/>
                  </a:moveTo>
                  <a:lnTo>
                    <a:pt x="236" y="107"/>
                  </a:lnTo>
                  <a:lnTo>
                    <a:pt x="257" y="107"/>
                  </a:lnTo>
                  <a:lnTo>
                    <a:pt x="257" y="85"/>
                  </a:lnTo>
                  <a:lnTo>
                    <a:pt x="236" y="85"/>
                  </a:lnTo>
                  <a:close/>
                  <a:moveTo>
                    <a:pt x="236" y="42"/>
                  </a:moveTo>
                  <a:lnTo>
                    <a:pt x="236" y="64"/>
                  </a:lnTo>
                  <a:lnTo>
                    <a:pt x="257" y="64"/>
                  </a:lnTo>
                  <a:lnTo>
                    <a:pt x="257" y="42"/>
                  </a:lnTo>
                  <a:lnTo>
                    <a:pt x="236" y="42"/>
                  </a:lnTo>
                  <a:close/>
                  <a:moveTo>
                    <a:pt x="214" y="0"/>
                  </a:moveTo>
                  <a:lnTo>
                    <a:pt x="279" y="0"/>
                  </a:lnTo>
                  <a:lnTo>
                    <a:pt x="279" y="64"/>
                  </a:lnTo>
                  <a:lnTo>
                    <a:pt x="300" y="42"/>
                  </a:lnTo>
                  <a:lnTo>
                    <a:pt x="450" y="42"/>
                  </a:lnTo>
                  <a:lnTo>
                    <a:pt x="450" y="64"/>
                  </a:lnTo>
                  <a:lnTo>
                    <a:pt x="300" y="64"/>
                  </a:lnTo>
                  <a:lnTo>
                    <a:pt x="279" y="85"/>
                  </a:lnTo>
                  <a:lnTo>
                    <a:pt x="279" y="107"/>
                  </a:lnTo>
                  <a:lnTo>
                    <a:pt x="300" y="85"/>
                  </a:lnTo>
                  <a:lnTo>
                    <a:pt x="450" y="85"/>
                  </a:lnTo>
                  <a:lnTo>
                    <a:pt x="450" y="107"/>
                  </a:lnTo>
                  <a:lnTo>
                    <a:pt x="300" y="107"/>
                  </a:lnTo>
                  <a:lnTo>
                    <a:pt x="279" y="127"/>
                  </a:lnTo>
                  <a:lnTo>
                    <a:pt x="279" y="148"/>
                  </a:lnTo>
                  <a:lnTo>
                    <a:pt x="300" y="127"/>
                  </a:lnTo>
                  <a:lnTo>
                    <a:pt x="450" y="127"/>
                  </a:lnTo>
                  <a:lnTo>
                    <a:pt x="450" y="148"/>
                  </a:lnTo>
                  <a:lnTo>
                    <a:pt x="300" y="148"/>
                  </a:lnTo>
                  <a:lnTo>
                    <a:pt x="279" y="170"/>
                  </a:lnTo>
                  <a:lnTo>
                    <a:pt x="279" y="191"/>
                  </a:lnTo>
                  <a:lnTo>
                    <a:pt x="257" y="191"/>
                  </a:lnTo>
                  <a:lnTo>
                    <a:pt x="257" y="170"/>
                  </a:lnTo>
                  <a:lnTo>
                    <a:pt x="236" y="170"/>
                  </a:lnTo>
                  <a:lnTo>
                    <a:pt x="236" y="191"/>
                  </a:lnTo>
                  <a:lnTo>
                    <a:pt x="214" y="191"/>
                  </a:lnTo>
                  <a:lnTo>
                    <a:pt x="214" y="170"/>
                  </a:lnTo>
                  <a:lnTo>
                    <a:pt x="0" y="170"/>
                  </a:lnTo>
                  <a:lnTo>
                    <a:pt x="0" y="148"/>
                  </a:lnTo>
                  <a:lnTo>
                    <a:pt x="214" y="148"/>
                  </a:lnTo>
                  <a:lnTo>
                    <a:pt x="214" y="127"/>
                  </a:lnTo>
                  <a:lnTo>
                    <a:pt x="0" y="127"/>
                  </a:lnTo>
                  <a:lnTo>
                    <a:pt x="0" y="107"/>
                  </a:lnTo>
                  <a:lnTo>
                    <a:pt x="214" y="107"/>
                  </a:lnTo>
                  <a:lnTo>
                    <a:pt x="214" y="85"/>
                  </a:lnTo>
                  <a:lnTo>
                    <a:pt x="0" y="85"/>
                  </a:lnTo>
                  <a:lnTo>
                    <a:pt x="0" y="64"/>
                  </a:lnTo>
                  <a:lnTo>
                    <a:pt x="214" y="64"/>
                  </a:lnTo>
                  <a:lnTo>
                    <a:pt x="214" y="42"/>
                  </a:lnTo>
                  <a:lnTo>
                    <a:pt x="0" y="42"/>
                  </a:lnTo>
                  <a:lnTo>
                    <a:pt x="0" y="21"/>
                  </a:lnTo>
                  <a:lnTo>
                    <a:pt x="214" y="21"/>
                  </a:lnTo>
                  <a:lnTo>
                    <a:pt x="214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0" name="Freihandform 69"/>
            <p:cNvSpPr/>
            <p:nvPr userDrawn="1"/>
          </p:nvSpPr>
          <p:spPr bwMode="gray">
            <a:xfrm>
              <a:off x="3553632" y="6602390"/>
              <a:ext cx="5590368" cy="25200"/>
            </a:xfrm>
            <a:custGeom>
              <a:avLst/>
              <a:gdLst>
                <a:gd name="connsiteX0" fmla="*/ 0 w 5590368"/>
                <a:gd name="connsiteY0" fmla="*/ 0 h 25200"/>
                <a:gd name="connsiteX1" fmla="*/ 5590368 w 5590368"/>
                <a:gd name="connsiteY1" fmla="*/ 0 h 25200"/>
                <a:gd name="connsiteX2" fmla="*/ 5590368 w 5590368"/>
                <a:gd name="connsiteY2" fmla="*/ 25200 h 25200"/>
                <a:gd name="connsiteX3" fmla="*/ 0 w 5590368"/>
                <a:gd name="connsiteY3" fmla="*/ 25200 h 25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90368" h="25200">
                  <a:moveTo>
                    <a:pt x="0" y="0"/>
                  </a:moveTo>
                  <a:lnTo>
                    <a:pt x="5590368" y="0"/>
                  </a:lnTo>
                  <a:lnTo>
                    <a:pt x="5590368" y="25200"/>
                  </a:lnTo>
                  <a:lnTo>
                    <a:pt x="0" y="2520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de-DE" sz="1400" dirty="0" err="1">
                <a:solidFill>
                  <a:schemeClr val="tx1"/>
                </a:solidFill>
              </a:endParaRPr>
            </a:p>
          </p:txBody>
        </p:sp>
      </p:grpSp>
      <p:pic>
        <p:nvPicPr>
          <p:cNvPr id="16" name="Grafik 15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5465" y="307782"/>
            <a:ext cx="1685544" cy="94932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5" r:id="rId2"/>
    <p:sldLayoutId id="2147483662" r:id="rId3"/>
    <p:sldLayoutId id="2147483667" r:id="rId4"/>
    <p:sldLayoutId id="2147483672" r:id="rId5"/>
    <p:sldLayoutId id="2147483671" r:id="rId6"/>
    <p:sldLayoutId id="2147483677" r:id="rId7"/>
    <p:sldLayoutId id="2147483658" r:id="rId8"/>
    <p:sldLayoutId id="2147483679" r:id="rId9"/>
    <p:sldLayoutId id="2147483680" r:id="rId10"/>
    <p:sldLayoutId id="2147483678" r:id="rId11"/>
  </p:sldLayoutIdLst>
  <p:transition>
    <p:fade/>
  </p:transition>
  <p:hf hd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0" kern="1200" cap="none" baseline="0">
          <a:solidFill>
            <a:schemeClr val="tx2"/>
          </a:solidFill>
          <a:latin typeface="Franklin Gothic Medium" panose="020B0603020102020204" pitchFamily="34" charset="0"/>
          <a:ea typeface="ＭＳ Ｐゴシック" charset="0"/>
          <a:cs typeface="Franklin Gothic Medium" panose="020B0603020102020204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Franklin Gothic Demi" charset="0"/>
          <a:ea typeface="ＭＳ Ｐゴシック" charset="0"/>
          <a:cs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Franklin Gothic Demi" charset="0"/>
          <a:ea typeface="ＭＳ Ｐゴシック" charset="0"/>
          <a:cs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Franklin Gothic Demi" charset="0"/>
          <a:ea typeface="ＭＳ Ｐゴシック" charset="0"/>
          <a:cs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Franklin Gothic Demi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Franklin Gothic Demi" charset="0"/>
          <a:ea typeface="ＭＳ Ｐゴシック" charset="0"/>
          <a:cs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Franklin Gothic Demi" charset="0"/>
          <a:ea typeface="ＭＳ Ｐゴシック" charset="0"/>
          <a:cs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Franklin Gothic Demi" charset="0"/>
          <a:ea typeface="ＭＳ Ｐゴシック" charset="0"/>
          <a:cs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Franklin Gothic Demi" charset="0"/>
          <a:ea typeface="ＭＳ Ｐゴシック" charset="0"/>
          <a:cs typeface="ＭＳ Ｐゴシック" charset="0"/>
        </a:defRPr>
      </a:lvl9pPr>
    </p:titleStyle>
    <p:bodyStyle>
      <a:lvl1pPr algn="l" rtl="0" eaLnBrk="1" fontAlgn="base" hangingPunct="1">
        <a:lnSpc>
          <a:spcPct val="110000"/>
        </a:lnSpc>
        <a:spcBef>
          <a:spcPct val="0"/>
        </a:spcBef>
        <a:spcAft>
          <a:spcPts val="1200"/>
        </a:spcAft>
        <a:buFont typeface="Arial" charset="0"/>
        <a:tabLst>
          <a:tab pos="180975" algn="l"/>
          <a:tab pos="361950" algn="l"/>
        </a:tabLst>
        <a:defRPr sz="1600" kern="1200">
          <a:solidFill>
            <a:schemeClr val="tx2"/>
          </a:solidFill>
          <a:latin typeface="+mn-lt"/>
          <a:ea typeface="ＭＳ Ｐゴシック" charset="0"/>
          <a:cs typeface="ＭＳ Ｐゴシック" charset="0"/>
        </a:defRPr>
      </a:lvl1pPr>
      <a:lvl2pPr marL="361950" indent="-180975" algn="l" rtl="0" eaLnBrk="1" fontAlgn="base" hangingPunct="1">
        <a:spcBef>
          <a:spcPts val="300"/>
        </a:spcBef>
        <a:spcAft>
          <a:spcPct val="0"/>
        </a:spcAft>
        <a:buFont typeface="Wingdings" charset="0"/>
        <a:buChar char="§"/>
        <a:defRPr sz="1400" kern="1200">
          <a:solidFill>
            <a:schemeClr val="tx2"/>
          </a:solidFill>
          <a:latin typeface="+mn-lt"/>
          <a:ea typeface="ＭＳ Ｐゴシック" charset="0"/>
          <a:cs typeface="+mn-cs"/>
        </a:defRPr>
      </a:lvl2pPr>
      <a:lvl3pPr marL="542925" indent="-180975" algn="l" rtl="0" eaLnBrk="1" fontAlgn="base" hangingPunct="1">
        <a:spcBef>
          <a:spcPts val="300"/>
        </a:spcBef>
        <a:spcAft>
          <a:spcPct val="0"/>
        </a:spcAft>
        <a:buFont typeface="Wingdings" charset="0"/>
        <a:buChar char="§"/>
        <a:defRPr sz="1400" kern="1200">
          <a:solidFill>
            <a:schemeClr val="tx2"/>
          </a:solidFill>
          <a:latin typeface="+mn-lt"/>
          <a:ea typeface="ＭＳ Ｐゴシック" charset="0"/>
          <a:cs typeface="+mn-cs"/>
        </a:defRPr>
      </a:lvl3pPr>
      <a:lvl4pPr marL="714375" indent="-171450" algn="l" rtl="0" eaLnBrk="1" fontAlgn="base" hangingPunct="1">
        <a:spcBef>
          <a:spcPts val="300"/>
        </a:spcBef>
        <a:spcAft>
          <a:spcPct val="0"/>
        </a:spcAft>
        <a:buFont typeface="Wingdings" charset="0"/>
        <a:buChar char="§"/>
        <a:defRPr sz="1400" kern="1200">
          <a:solidFill>
            <a:schemeClr val="tx2"/>
          </a:solidFill>
          <a:latin typeface="+mn-lt"/>
          <a:ea typeface="ＭＳ Ｐゴシック" charset="0"/>
          <a:cs typeface="+mn-cs"/>
        </a:defRPr>
      </a:lvl4pPr>
      <a:lvl5pPr marL="895350" indent="-180975" algn="l" rtl="0" eaLnBrk="1" fontAlgn="base" hangingPunct="1">
        <a:spcBef>
          <a:spcPts val="300"/>
        </a:spcBef>
        <a:spcAft>
          <a:spcPct val="0"/>
        </a:spcAft>
        <a:buFont typeface="Wingdings" charset="0"/>
        <a:buChar char="§"/>
        <a:defRPr sz="1400" kern="1200">
          <a:solidFill>
            <a:schemeClr val="tx2"/>
          </a:solidFill>
          <a:latin typeface="+mn-lt"/>
          <a:ea typeface="ＭＳ Ｐゴシック" charset="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2" y="3809871"/>
            <a:ext cx="8016238" cy="1524259"/>
          </a:xfrm>
        </p:spPr>
        <p:txBody>
          <a:bodyPr/>
          <a:lstStyle/>
          <a:p>
            <a:r>
              <a:rPr lang="de-DE" dirty="0"/>
              <a:t>Tutorial: Distributed Systems</a:t>
            </a:r>
            <a:br>
              <a:rPr lang="de-DE" dirty="0"/>
            </a:br>
            <a:br>
              <a:rPr lang="de-DE" dirty="0"/>
            </a:br>
            <a:r>
              <a:rPr lang="de-DE" dirty="0"/>
              <a:t>Konsistenz und Replikation (Consistency and Replication)</a:t>
            </a:r>
          </a:p>
        </p:txBody>
      </p:sp>
      <p:sp>
        <p:nvSpPr>
          <p:cNvPr id="2" name="Textplatzhalter 1">
            <a:extLst>
              <a:ext uri="{FF2B5EF4-FFF2-40B4-BE49-F238E27FC236}">
                <a16:creationId xmlns:a16="http://schemas.microsoft.com/office/drawing/2014/main" id="{D1709A87-B079-6646-FBF6-E6C02ED5B07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Philipp Bockinac</a:t>
            </a:r>
          </a:p>
        </p:txBody>
      </p:sp>
    </p:spTree>
    <p:extLst>
      <p:ext uri="{BB962C8B-B14F-4D97-AF65-F5344CB8AC3E}">
        <p14:creationId xmlns:p14="http://schemas.microsoft.com/office/powerpoint/2010/main" val="3867275000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89455F-DC3D-F054-5C7F-5CDF2509D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Beispiele für Konsistenz in einzelnen Modellen</a:t>
            </a:r>
            <a:br>
              <a:rPr lang="de-DE" dirty="0"/>
            </a:br>
            <a:r>
              <a:rPr lang="de-DE" dirty="0"/>
              <a:t>(Strikt/Atomare Konsistenz)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0F8751F-340C-BAE8-0701-DE44F4BEC3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860" y="1332493"/>
            <a:ext cx="5291467" cy="229830"/>
          </a:xfrm>
        </p:spPr>
        <p:txBody>
          <a:bodyPr/>
          <a:lstStyle/>
          <a:p>
            <a:r>
              <a:rPr lang="de-DE" dirty="0"/>
              <a:t>Konsistent	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F8FD803-4025-1109-B998-9E40AF710C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dirty="0"/>
              <a:t>Distributed Systems – Tutorial – Konsistenz und Replikation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8D9C05A-43C4-6D0D-CABD-7DB464141EB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7F6B2DB-F8F3-430A-8621-6D32EE6DD0F8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CC5DECAE-3E1B-14DF-5787-86BDBD42067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73799" y="1331913"/>
            <a:ext cx="5289600" cy="230410"/>
          </a:xfrm>
        </p:spPr>
        <p:txBody>
          <a:bodyPr/>
          <a:lstStyle/>
          <a:p>
            <a:r>
              <a:rPr lang="de-DE" dirty="0"/>
              <a:t>Inkonsistent</a:t>
            </a:r>
          </a:p>
        </p:txBody>
      </p:sp>
      <p:pic>
        <p:nvPicPr>
          <p:cNvPr id="8" name="Grafik 7" descr="Ein Bild, das Text, Schrift, Zahl, Reihe enthält.&#10;&#10;Automatisch generierte Beschreibung">
            <a:extLst>
              <a:ext uri="{FF2B5EF4-FFF2-40B4-BE49-F238E27FC236}">
                <a16:creationId xmlns:a16="http://schemas.microsoft.com/office/drawing/2014/main" id="{C69E8ED3-93E0-985D-762B-E81C0CCA4B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3798" y="1683418"/>
            <a:ext cx="4677215" cy="685808"/>
          </a:xfrm>
          <a:prstGeom prst="rect">
            <a:avLst/>
          </a:prstGeom>
        </p:spPr>
      </p:pic>
      <p:pic>
        <p:nvPicPr>
          <p:cNvPr id="10" name="Grafik 9" descr="Ein Bild, das Text, Schrift, Zahl, Reihe enthält.&#10;&#10;Automatisch generierte Beschreibung">
            <a:extLst>
              <a:ext uri="{FF2B5EF4-FFF2-40B4-BE49-F238E27FC236}">
                <a16:creationId xmlns:a16="http://schemas.microsoft.com/office/drawing/2014/main" id="{90022886-3CB0-85B3-B040-222B571728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940" y="1683418"/>
            <a:ext cx="4677215" cy="685808"/>
          </a:xfrm>
          <a:prstGeom prst="rect">
            <a:avLst/>
          </a:prstGeo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3062EDB4-7680-B120-4A2B-6A4DF7CD4B61}"/>
              </a:ext>
            </a:extLst>
          </p:cNvPr>
          <p:cNvSpPr txBox="1"/>
          <p:nvPr/>
        </p:nvSpPr>
        <p:spPr>
          <a:xfrm>
            <a:off x="633940" y="2987045"/>
            <a:ext cx="1090828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sz="1600" dirty="0">
              <a:solidFill>
                <a:schemeClr val="tx2"/>
              </a:solidFill>
            </a:endParaRPr>
          </a:p>
          <a:p>
            <a:r>
              <a:rPr lang="de-DE" sz="1600" dirty="0">
                <a:solidFill>
                  <a:schemeClr val="tx2"/>
                </a:solidFill>
              </a:rPr>
              <a:t>Vorteile:</a:t>
            </a:r>
          </a:p>
          <a:p>
            <a:pPr marL="285750" indent="-285750">
              <a:buFontTx/>
              <a:buChar char="-"/>
            </a:pPr>
            <a:r>
              <a:rPr lang="de-DE" sz="1600" dirty="0">
                <a:solidFill>
                  <a:schemeClr val="tx2"/>
                </a:solidFill>
              </a:rPr>
              <a:t>Sehr stark Konsistent</a:t>
            </a:r>
          </a:p>
          <a:p>
            <a:pPr marL="285750" indent="-285750">
              <a:buFontTx/>
              <a:buChar char="-"/>
            </a:pPr>
            <a:endParaRPr lang="de-DE" sz="1600" dirty="0">
              <a:solidFill>
                <a:schemeClr val="tx2"/>
              </a:solidFill>
            </a:endParaRPr>
          </a:p>
          <a:p>
            <a:r>
              <a:rPr lang="de-DE" sz="1600" dirty="0">
                <a:solidFill>
                  <a:schemeClr val="tx2"/>
                </a:solidFill>
              </a:rPr>
              <a:t>Nachteile: </a:t>
            </a:r>
          </a:p>
          <a:p>
            <a:pPr marL="285750" indent="-285750">
              <a:buFontTx/>
              <a:buChar char="-"/>
            </a:pPr>
            <a:r>
              <a:rPr lang="de-DE" sz="1600" dirty="0">
                <a:solidFill>
                  <a:schemeClr val="tx2"/>
                </a:solidFill>
              </a:rPr>
              <a:t>Unmöglich zu implementieren</a:t>
            </a:r>
          </a:p>
          <a:p>
            <a:pPr marL="285750" indent="-285750">
              <a:buFontTx/>
              <a:buChar char="-"/>
            </a:pPr>
            <a:r>
              <a:rPr lang="de-DE" sz="1600" dirty="0">
                <a:solidFill>
                  <a:schemeClr val="tx2"/>
                </a:solidFill>
              </a:rPr>
              <a:t>Globale Zeit notwendig</a:t>
            </a:r>
          </a:p>
          <a:p>
            <a:pPr marL="285750" indent="-285750">
              <a:buFontTx/>
              <a:buChar char="-"/>
            </a:pPr>
            <a:r>
              <a:rPr lang="de-DE" sz="1600" dirty="0">
                <a:solidFill>
                  <a:schemeClr val="tx2"/>
                </a:solidFill>
              </a:rPr>
              <a:t>Nicht umsetzbar in verteiltem System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C60C733B-BA84-C516-6CEF-B825DBCCABDA}"/>
              </a:ext>
            </a:extLst>
          </p:cNvPr>
          <p:cNvSpPr txBox="1"/>
          <p:nvPr/>
        </p:nvSpPr>
        <p:spPr>
          <a:xfrm>
            <a:off x="633940" y="2606048"/>
            <a:ext cx="4677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Zeit	       T1	          		    T2</a:t>
            </a:r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5A0BA77D-5860-5F6A-4682-2279B812D670}"/>
              </a:ext>
            </a:extLst>
          </p:cNvPr>
          <p:cNvCxnSpPr>
            <a:cxnSpLocks/>
          </p:cNvCxnSpPr>
          <p:nvPr/>
        </p:nvCxnSpPr>
        <p:spPr>
          <a:xfrm>
            <a:off x="668376" y="2597849"/>
            <a:ext cx="4642779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2BBB96B2-BFA3-743F-1472-60AEF19E00E6}"/>
              </a:ext>
            </a:extLst>
          </p:cNvPr>
          <p:cNvCxnSpPr>
            <a:cxnSpLocks/>
          </p:cNvCxnSpPr>
          <p:nvPr/>
        </p:nvCxnSpPr>
        <p:spPr>
          <a:xfrm>
            <a:off x="6325113" y="2606048"/>
            <a:ext cx="4642779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6E4B5CB0-9F13-4F02-1327-231F7F8E3011}"/>
              </a:ext>
            </a:extLst>
          </p:cNvPr>
          <p:cNvSpPr txBox="1"/>
          <p:nvPr/>
        </p:nvSpPr>
        <p:spPr>
          <a:xfrm>
            <a:off x="6273797" y="2606048"/>
            <a:ext cx="4677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Zeit	       T1	          	T2 	    T3</a:t>
            </a:r>
          </a:p>
        </p:txBody>
      </p:sp>
    </p:spTree>
    <p:extLst>
      <p:ext uri="{BB962C8B-B14F-4D97-AF65-F5344CB8AC3E}">
        <p14:creationId xmlns:p14="http://schemas.microsoft.com/office/powerpoint/2010/main" val="1806093979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262BE5-E5DA-ACF7-E5BB-D4A205E40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Beispiele für Konsistenz in einzelnen Modellen</a:t>
            </a:r>
            <a:br>
              <a:rPr lang="de-DE" dirty="0"/>
            </a:br>
            <a:r>
              <a:rPr lang="de-DE" dirty="0"/>
              <a:t>(Sequentielle Konsistenz)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E3E9B5E-7995-7EF1-E08E-F1FF966A6F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860" y="1332493"/>
            <a:ext cx="5291467" cy="230410"/>
          </a:xfrm>
        </p:spPr>
        <p:txBody>
          <a:bodyPr/>
          <a:lstStyle/>
          <a:p>
            <a:r>
              <a:rPr lang="de-DE" dirty="0"/>
              <a:t>Konsistent	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8A184E5-5F98-CE76-D479-6DCCD303AF7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dirty="0"/>
              <a:t>Distributed Systems – Tutorial – Konsistenz und Replikation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D9E85F8-279A-ED92-5BC8-CE151449B28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7F6B2DB-F8F3-430A-8621-6D32EE6DD0F8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40D9F46A-386F-79D8-1E6D-A3118723D5C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570979" y="1317113"/>
            <a:ext cx="5289600" cy="230990"/>
          </a:xfrm>
        </p:spPr>
        <p:txBody>
          <a:bodyPr/>
          <a:lstStyle/>
          <a:p>
            <a:r>
              <a:rPr lang="de-DE" dirty="0"/>
              <a:t>Inkonsistent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0C78FB45-5505-78D5-0F08-A7DA740BD67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 bwMode="gray">
          <a:xfrm>
            <a:off x="604471" y="1705757"/>
            <a:ext cx="10391189" cy="2035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F0D6416B-1D4B-D31B-D574-9C31B106F56B}"/>
              </a:ext>
            </a:extLst>
          </p:cNvPr>
          <p:cNvSpPr txBox="1"/>
          <p:nvPr/>
        </p:nvSpPr>
        <p:spPr>
          <a:xfrm>
            <a:off x="577955" y="3639931"/>
            <a:ext cx="1090828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sz="1600" dirty="0">
              <a:solidFill>
                <a:schemeClr val="tx2"/>
              </a:solidFill>
            </a:endParaRPr>
          </a:p>
          <a:p>
            <a:r>
              <a:rPr lang="de-DE" sz="1600" dirty="0">
                <a:solidFill>
                  <a:schemeClr val="tx2"/>
                </a:solidFill>
              </a:rPr>
              <a:t>Wenn es mehrere Prozesse gibt, die nebenläufig arbeiten, ist jede gültige Kombination von Read und Write akzeptabel, solange alle Prozesse dieselbe Folge sehen!</a:t>
            </a:r>
          </a:p>
          <a:p>
            <a:endParaRPr lang="de-DE" sz="1600" dirty="0">
              <a:solidFill>
                <a:schemeClr val="tx2"/>
              </a:solidFill>
            </a:endParaRPr>
          </a:p>
          <a:p>
            <a:r>
              <a:rPr lang="de-DE" sz="1600" dirty="0">
                <a:solidFill>
                  <a:schemeClr val="tx2"/>
                </a:solidFill>
              </a:rPr>
              <a:t>Vorteile: </a:t>
            </a:r>
          </a:p>
          <a:p>
            <a:pPr marL="285750" indent="-285750">
              <a:buFontTx/>
              <a:buChar char="-"/>
            </a:pPr>
            <a:r>
              <a:rPr lang="de-DE" sz="1600" dirty="0">
                <a:solidFill>
                  <a:schemeClr val="tx2"/>
                </a:solidFill>
              </a:rPr>
              <a:t>Zeit spielt keine Rolle</a:t>
            </a:r>
          </a:p>
          <a:p>
            <a:pPr marL="285750" indent="-285750">
              <a:buFontTx/>
              <a:buChar char="-"/>
            </a:pPr>
            <a:r>
              <a:rPr lang="de-DE" sz="1600" dirty="0">
                <a:solidFill>
                  <a:schemeClr val="tx2"/>
                </a:solidFill>
              </a:rPr>
              <a:t>Implementierbar</a:t>
            </a:r>
          </a:p>
          <a:p>
            <a:endParaRPr lang="de-DE" sz="1600" dirty="0">
              <a:solidFill>
                <a:schemeClr val="tx2"/>
              </a:solidFill>
            </a:endParaRPr>
          </a:p>
          <a:p>
            <a:r>
              <a:rPr lang="de-DE" sz="1600" dirty="0">
                <a:solidFill>
                  <a:schemeClr val="tx2"/>
                </a:solidFill>
              </a:rPr>
              <a:t>Nachteile: </a:t>
            </a:r>
          </a:p>
          <a:p>
            <a:pPr marL="285750" indent="-285750">
              <a:buFontTx/>
              <a:buChar char="-"/>
            </a:pPr>
            <a:r>
              <a:rPr lang="de-DE" sz="1600" dirty="0">
                <a:solidFill>
                  <a:schemeClr val="tx2"/>
                </a:solidFill>
              </a:rPr>
              <a:t>Schwächer als strikte Konsistenz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A7195B87-D297-7BB2-F838-3BC11F90A783}"/>
              </a:ext>
            </a:extLst>
          </p:cNvPr>
          <p:cNvSpPr txBox="1"/>
          <p:nvPr/>
        </p:nvSpPr>
        <p:spPr>
          <a:xfrm>
            <a:off x="577955" y="3275154"/>
            <a:ext cx="4394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Zeit    T1	        T2	       T3	   T4	T5</a:t>
            </a:r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820BE20F-4AFD-5A9F-1F6D-36C1C5820826}"/>
              </a:ext>
            </a:extLst>
          </p:cNvPr>
          <p:cNvCxnSpPr>
            <a:cxnSpLocks/>
          </p:cNvCxnSpPr>
          <p:nvPr/>
        </p:nvCxnSpPr>
        <p:spPr>
          <a:xfrm>
            <a:off x="633941" y="3319605"/>
            <a:ext cx="4338109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9A6F9979-379A-7C0B-F926-A7F9B79E03FF}"/>
              </a:ext>
            </a:extLst>
          </p:cNvPr>
          <p:cNvSpPr txBox="1"/>
          <p:nvPr/>
        </p:nvSpPr>
        <p:spPr>
          <a:xfrm>
            <a:off x="6496051" y="3242888"/>
            <a:ext cx="4469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Zeit    T1	        T2	       T3	   T4	T5</a:t>
            </a:r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7C63ED8A-78F2-1F9B-061C-C42B1ACFEE39}"/>
              </a:ext>
            </a:extLst>
          </p:cNvPr>
          <p:cNvCxnSpPr>
            <a:cxnSpLocks/>
          </p:cNvCxnSpPr>
          <p:nvPr/>
        </p:nvCxnSpPr>
        <p:spPr>
          <a:xfrm>
            <a:off x="6570979" y="3275154"/>
            <a:ext cx="4394095" cy="1218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5126128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0C78FB45-5505-78D5-0F08-A7DA740BD67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 bwMode="gray">
          <a:xfrm>
            <a:off x="445770" y="1633065"/>
            <a:ext cx="6398962" cy="1795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pic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A3B86FD8-C26A-7172-42EB-F77EDD74E289}"/>
              </a:ext>
            </a:extLst>
          </p:cNvPr>
          <p:cNvCxnSpPr>
            <a:cxnSpLocks/>
          </p:cNvCxnSpPr>
          <p:nvPr/>
        </p:nvCxnSpPr>
        <p:spPr>
          <a:xfrm>
            <a:off x="591214" y="3322233"/>
            <a:ext cx="6174711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A6C62CC8-F089-7422-265C-9ABEEFDA7815}"/>
              </a:ext>
            </a:extLst>
          </p:cNvPr>
          <p:cNvSpPr txBox="1"/>
          <p:nvPr/>
        </p:nvSpPr>
        <p:spPr>
          <a:xfrm>
            <a:off x="577955" y="3270599"/>
            <a:ext cx="6187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Zeit    T1	          T2	          T3	          T4	          T5	          T6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0262BE5-E5DA-ACF7-E5BB-D4A205E40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Beispiele für Konsistenz in einzelnen Modellen</a:t>
            </a:r>
            <a:br>
              <a:rPr lang="de-DE" dirty="0"/>
            </a:br>
            <a:r>
              <a:rPr lang="de-DE" dirty="0"/>
              <a:t>(Kausale Konsistenz)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E3E9B5E-7995-7EF1-E08E-F1FF966A6F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860" y="1332493"/>
            <a:ext cx="5291467" cy="230410"/>
          </a:xfrm>
        </p:spPr>
        <p:txBody>
          <a:bodyPr/>
          <a:lstStyle/>
          <a:p>
            <a:r>
              <a:rPr lang="de-DE" dirty="0"/>
              <a:t>Konsistent	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8A184E5-5F98-CE76-D479-6DCCD303AF7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dirty="0"/>
              <a:t>Distributed Systems – Tutorial – Konsistenz und Replikation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D9E85F8-279A-ED92-5BC8-CE151449B28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7F6B2DB-F8F3-430A-8621-6D32EE6DD0F8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F0D6416B-1D4B-D31B-D574-9C31B106F56B}"/>
              </a:ext>
            </a:extLst>
          </p:cNvPr>
          <p:cNvSpPr txBox="1"/>
          <p:nvPr/>
        </p:nvSpPr>
        <p:spPr>
          <a:xfrm>
            <a:off x="577955" y="3639931"/>
            <a:ext cx="109082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sz="1600" dirty="0">
              <a:solidFill>
                <a:schemeClr val="tx2"/>
              </a:solidFill>
            </a:endParaRPr>
          </a:p>
          <a:p>
            <a:r>
              <a:rPr lang="de-DE" sz="1600" dirty="0">
                <a:solidFill>
                  <a:schemeClr val="tx2"/>
                </a:solidFill>
              </a:rPr>
              <a:t>Wichtig: Kausal abhängige Operationen müssen immer in derselben Reihenfolge gesehen werden, bei allen Prozessen!</a:t>
            </a:r>
          </a:p>
          <a:p>
            <a:endParaRPr lang="de-DE" sz="16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3999184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0C78FB45-5505-78D5-0F08-A7DA740BD67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 bwMode="gray">
          <a:xfrm>
            <a:off x="445770" y="1633065"/>
            <a:ext cx="6398962" cy="17959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pic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A3B86FD8-C26A-7172-42EB-F77EDD74E289}"/>
              </a:ext>
            </a:extLst>
          </p:cNvPr>
          <p:cNvCxnSpPr>
            <a:cxnSpLocks/>
          </p:cNvCxnSpPr>
          <p:nvPr/>
        </p:nvCxnSpPr>
        <p:spPr>
          <a:xfrm>
            <a:off x="591214" y="3322233"/>
            <a:ext cx="6174711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A6C62CC8-F089-7422-265C-9ABEEFDA7815}"/>
              </a:ext>
            </a:extLst>
          </p:cNvPr>
          <p:cNvSpPr txBox="1"/>
          <p:nvPr/>
        </p:nvSpPr>
        <p:spPr>
          <a:xfrm>
            <a:off x="577955" y="3270599"/>
            <a:ext cx="6187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Zeit    T1	          T2	          T3	           	          T4	          T5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0262BE5-E5DA-ACF7-E5BB-D4A205E40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Beispiele für Konsistenz in einzelnen Modellen</a:t>
            </a:r>
            <a:br>
              <a:rPr lang="de-DE" dirty="0"/>
            </a:br>
            <a:r>
              <a:rPr lang="de-DE" dirty="0"/>
              <a:t>(Kausale Konsistenz)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E3E9B5E-7995-7EF1-E08E-F1FF966A6F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860" y="1332493"/>
            <a:ext cx="5291467" cy="230410"/>
          </a:xfrm>
        </p:spPr>
        <p:txBody>
          <a:bodyPr/>
          <a:lstStyle/>
          <a:p>
            <a:r>
              <a:rPr lang="de-DE" dirty="0"/>
              <a:t>Inkonsistent	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8A184E5-5F98-CE76-D479-6DCCD303AF7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dirty="0"/>
              <a:t>Distributed Systems – Tutorial – Konsistenz und Replikation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D9E85F8-279A-ED92-5BC8-CE151449B28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7F6B2DB-F8F3-430A-8621-6D32EE6DD0F8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F0D6416B-1D4B-D31B-D574-9C31B106F56B}"/>
              </a:ext>
            </a:extLst>
          </p:cNvPr>
          <p:cNvSpPr txBox="1"/>
          <p:nvPr/>
        </p:nvSpPr>
        <p:spPr>
          <a:xfrm>
            <a:off x="577955" y="3639931"/>
            <a:ext cx="109082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sz="1600" dirty="0">
              <a:solidFill>
                <a:schemeClr val="tx2"/>
              </a:solidFill>
            </a:endParaRPr>
          </a:p>
          <a:p>
            <a:r>
              <a:rPr lang="de-DE" sz="1600" dirty="0">
                <a:solidFill>
                  <a:schemeClr val="tx2"/>
                </a:solidFill>
              </a:rPr>
              <a:t>Wichtig: Kausal abhängige Operationen müssen immer in derselben Reihenfolge gesehen werden, bei allen Prozessen!</a:t>
            </a:r>
          </a:p>
          <a:p>
            <a:endParaRPr lang="de-DE" sz="1600" dirty="0">
              <a:solidFill>
                <a:schemeClr val="tx2"/>
              </a:solidFill>
            </a:endParaRPr>
          </a:p>
          <a:p>
            <a:r>
              <a:rPr lang="de-DE" sz="1600" dirty="0">
                <a:solidFill>
                  <a:schemeClr val="tx2"/>
                </a:solidFill>
              </a:rPr>
              <a:t>Vorteile:</a:t>
            </a:r>
          </a:p>
          <a:p>
            <a:pPr marL="285750" indent="-285750">
              <a:buFontTx/>
              <a:buChar char="-"/>
            </a:pPr>
            <a:r>
              <a:rPr lang="de-DE" sz="1600" dirty="0">
                <a:solidFill>
                  <a:schemeClr val="tx2"/>
                </a:solidFill>
              </a:rPr>
              <a:t>Sollten Prozesse nicht in einer Beziehung stehen, ist die Reihenfolge irrelevant</a:t>
            </a:r>
          </a:p>
          <a:p>
            <a:endParaRPr lang="de-DE" sz="1600" dirty="0">
              <a:solidFill>
                <a:schemeClr val="tx2"/>
              </a:solidFill>
            </a:endParaRPr>
          </a:p>
          <a:p>
            <a:r>
              <a:rPr lang="de-DE" sz="1600" dirty="0">
                <a:solidFill>
                  <a:schemeClr val="tx2"/>
                </a:solidFill>
              </a:rPr>
              <a:t>Nachteile: </a:t>
            </a:r>
          </a:p>
          <a:p>
            <a:pPr marL="285750" indent="-285750">
              <a:buFontTx/>
              <a:buChar char="-"/>
            </a:pPr>
            <a:r>
              <a:rPr lang="de-DE" sz="1600" dirty="0">
                <a:solidFill>
                  <a:schemeClr val="tx2"/>
                </a:solidFill>
              </a:rPr>
              <a:t>Schwächeres Modell als sequentielle Konsistenz</a:t>
            </a:r>
          </a:p>
          <a:p>
            <a:pPr marL="285750" indent="-285750">
              <a:buFontTx/>
              <a:buChar char="-"/>
            </a:pPr>
            <a:r>
              <a:rPr lang="de-DE" sz="1600" dirty="0">
                <a:solidFill>
                  <a:schemeClr val="tx2"/>
                </a:solidFill>
              </a:rPr>
              <a:t>Write Operationen müssen bei einem kausalen Zusammenhang immer in der gleichen Reihenfolge stehen</a:t>
            </a:r>
          </a:p>
        </p:txBody>
      </p:sp>
    </p:spTree>
    <p:extLst>
      <p:ext uri="{BB962C8B-B14F-4D97-AF65-F5344CB8AC3E}">
        <p14:creationId xmlns:p14="http://schemas.microsoft.com/office/powerpoint/2010/main" val="1402367274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6AF8D7-0603-68DC-0B00-76D53B199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Notation für Beispiele Client-zentrierter Konsistenzmodelle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3500C89-889A-D369-DD0A-0D1A52567EF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dirty="0"/>
              <a:t>Distributed Systems – Tutorial – Konsistenz und Replikation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D58E902-2CD4-B265-4F0F-862A986F080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7F6B2DB-F8F3-430A-8621-6D32EE6DD0F8}" type="slidenum">
              <a:rPr lang="de-DE" smtClean="0"/>
              <a:pPr/>
              <a:t>14</a:t>
            </a:fld>
            <a:endParaRPr lang="de-DE" dirty="0"/>
          </a:p>
        </p:txBody>
      </p:sp>
      <p:graphicFrame>
        <p:nvGraphicFramePr>
          <p:cNvPr id="9" name="Tabelle 9">
            <a:extLst>
              <a:ext uri="{FF2B5EF4-FFF2-40B4-BE49-F238E27FC236}">
                <a16:creationId xmlns:a16="http://schemas.microsoft.com/office/drawing/2014/main" id="{0F5FB912-2212-CE93-AD5F-BE5810D566E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0652049"/>
              </p:ext>
            </p:extLst>
          </p:nvPr>
        </p:nvGraphicFramePr>
        <p:xfrm>
          <a:off x="633941" y="1999702"/>
          <a:ext cx="1092041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60206">
                  <a:extLst>
                    <a:ext uri="{9D8B030D-6E8A-4147-A177-3AD203B41FA5}">
                      <a16:colId xmlns:a16="http://schemas.microsoft.com/office/drawing/2014/main" val="1460178283"/>
                    </a:ext>
                  </a:extLst>
                </a:gridCol>
                <a:gridCol w="5460206">
                  <a:extLst>
                    <a:ext uri="{9D8B030D-6E8A-4147-A177-3AD203B41FA5}">
                      <a16:colId xmlns:a16="http://schemas.microsoft.com/office/drawing/2014/main" val="21654736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Begriff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Beschreibung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7637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xi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Aktueller Wert der Variablen x in lokaler Kopie Li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6280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WS(xi)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Schreiboperationen auf x in Li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48158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R(xi)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Lesen des aktuellen Werts von x von Li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64371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1505063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0C78FB45-5505-78D5-0F08-A7DA740BD67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 bwMode="gray">
          <a:xfrm>
            <a:off x="855439" y="2119366"/>
            <a:ext cx="10417213" cy="120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10262BE5-E5DA-ACF7-E5BB-D4A205E40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Beispiele für Konsistenz in einzelnen Modellen</a:t>
            </a:r>
            <a:br>
              <a:rPr lang="de-DE" dirty="0"/>
            </a:br>
            <a:r>
              <a:rPr lang="de-DE" dirty="0"/>
              <a:t>(Monotones Schreiben)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E3E9B5E-7995-7EF1-E08E-F1FF966A6F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860" y="1332493"/>
            <a:ext cx="5291467" cy="230410"/>
          </a:xfrm>
        </p:spPr>
        <p:txBody>
          <a:bodyPr/>
          <a:lstStyle/>
          <a:p>
            <a:r>
              <a:rPr lang="de-DE" dirty="0"/>
              <a:t>Konsistent	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8A184E5-5F98-CE76-D479-6DCCD303AF7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dirty="0"/>
              <a:t>Distributed Systems – Tutorial – Konsistenz und Replikation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D9E85F8-279A-ED92-5BC8-CE151449B28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7F6B2DB-F8F3-430A-8621-6D32EE6DD0F8}" type="slidenum">
              <a:rPr lang="de-DE" smtClean="0"/>
              <a:pPr/>
              <a:t>15</a:t>
            </a:fld>
            <a:endParaRPr lang="de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40D9F46A-386F-79D8-1E6D-A3118723D5C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570979" y="1317113"/>
            <a:ext cx="5289600" cy="230990"/>
          </a:xfrm>
        </p:spPr>
        <p:txBody>
          <a:bodyPr/>
          <a:lstStyle/>
          <a:p>
            <a:r>
              <a:rPr lang="de-DE" dirty="0"/>
              <a:t>Inkonsistent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F0D6416B-1D4B-D31B-D574-9C31B106F56B}"/>
              </a:ext>
            </a:extLst>
          </p:cNvPr>
          <p:cNvSpPr txBox="1"/>
          <p:nvPr/>
        </p:nvSpPr>
        <p:spPr>
          <a:xfrm>
            <a:off x="577955" y="3639931"/>
            <a:ext cx="1090828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chemeClr val="tx2"/>
                </a:solidFill>
              </a:rPr>
              <a:t>Vorteile:</a:t>
            </a:r>
          </a:p>
          <a:p>
            <a:pPr marL="285750" indent="-285750">
              <a:buFontTx/>
              <a:buChar char="-"/>
            </a:pPr>
            <a:r>
              <a:rPr lang="de-DE" sz="1600" dirty="0">
                <a:solidFill>
                  <a:schemeClr val="tx2"/>
                </a:solidFill>
              </a:rPr>
              <a:t>Schreib Operationen werden auf jeder weiteren Lokalen Kopie repliziert.</a:t>
            </a:r>
          </a:p>
          <a:p>
            <a:pPr marL="285750" indent="-285750">
              <a:buFontTx/>
              <a:buChar char="-"/>
            </a:pPr>
            <a:endParaRPr lang="de-DE" sz="1600" dirty="0">
              <a:solidFill>
                <a:schemeClr val="tx2"/>
              </a:solidFill>
            </a:endParaRPr>
          </a:p>
          <a:p>
            <a:r>
              <a:rPr lang="de-DE" sz="1600" dirty="0">
                <a:solidFill>
                  <a:schemeClr val="tx2"/>
                </a:solidFill>
              </a:rPr>
              <a:t>Nachteile:</a:t>
            </a:r>
          </a:p>
          <a:p>
            <a:pPr marL="285750" indent="-285750">
              <a:buFontTx/>
              <a:buChar char="-"/>
            </a:pPr>
            <a:r>
              <a:rPr lang="de-DE" sz="1600" dirty="0">
                <a:solidFill>
                  <a:schemeClr val="tx2"/>
                </a:solidFill>
              </a:rPr>
              <a:t>Zeitaufwendig, da viele Operationen mehrmals Durchgeführt werden müssen</a:t>
            </a:r>
          </a:p>
          <a:p>
            <a:endParaRPr lang="de-DE" sz="1600" dirty="0">
              <a:solidFill>
                <a:schemeClr val="tx2"/>
              </a:solidFill>
            </a:endParaRPr>
          </a:p>
          <a:p>
            <a:r>
              <a:rPr lang="de-DE" sz="1600" dirty="0">
                <a:solidFill>
                  <a:schemeClr val="tx2"/>
                </a:solidFill>
              </a:rPr>
              <a:t>Beispiel:  Aktualisierung einer Software-Bibliothek durch neue Funktionen</a:t>
            </a: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8CE2EA6A-27B0-CE9C-34ED-59922DE15FB3}"/>
              </a:ext>
            </a:extLst>
          </p:cNvPr>
          <p:cNvCxnSpPr>
            <a:cxnSpLocks/>
          </p:cNvCxnSpPr>
          <p:nvPr/>
        </p:nvCxnSpPr>
        <p:spPr>
          <a:xfrm>
            <a:off x="868698" y="3160749"/>
            <a:ext cx="4779627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DD13AED1-BEAE-EF0D-2572-40536938EB98}"/>
              </a:ext>
            </a:extLst>
          </p:cNvPr>
          <p:cNvSpPr txBox="1"/>
          <p:nvPr/>
        </p:nvSpPr>
        <p:spPr>
          <a:xfrm>
            <a:off x="855439" y="3160749"/>
            <a:ext cx="4779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Zeit    	T1	T2		         T3</a:t>
            </a:r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C5D9AF20-584D-F37F-A60F-C29F397DA61E}"/>
              </a:ext>
            </a:extLst>
          </p:cNvPr>
          <p:cNvCxnSpPr>
            <a:cxnSpLocks/>
          </p:cNvCxnSpPr>
          <p:nvPr/>
        </p:nvCxnSpPr>
        <p:spPr>
          <a:xfrm>
            <a:off x="6519543" y="3157055"/>
            <a:ext cx="4779627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feld 14">
            <a:extLst>
              <a:ext uri="{FF2B5EF4-FFF2-40B4-BE49-F238E27FC236}">
                <a16:creationId xmlns:a16="http://schemas.microsoft.com/office/drawing/2014/main" id="{A3172903-516E-0BBD-488B-A308BE2E8C99}"/>
              </a:ext>
            </a:extLst>
          </p:cNvPr>
          <p:cNvSpPr txBox="1"/>
          <p:nvPr/>
        </p:nvSpPr>
        <p:spPr>
          <a:xfrm>
            <a:off x="6506284" y="3157055"/>
            <a:ext cx="4779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Zeit    	T1			       T2</a:t>
            </a:r>
          </a:p>
        </p:txBody>
      </p:sp>
    </p:spTree>
    <p:extLst>
      <p:ext uri="{BB962C8B-B14F-4D97-AF65-F5344CB8AC3E}">
        <p14:creationId xmlns:p14="http://schemas.microsoft.com/office/powerpoint/2010/main" val="2284054153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262BE5-E5DA-ACF7-E5BB-D4A205E40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Beispiele für Konsistenz in einzelnen Modellen</a:t>
            </a:r>
            <a:br>
              <a:rPr lang="de-DE" dirty="0"/>
            </a:br>
            <a:r>
              <a:rPr lang="de-DE" dirty="0"/>
              <a:t>(Read-</a:t>
            </a:r>
            <a:r>
              <a:rPr lang="de-DE" dirty="0" err="1"/>
              <a:t>Your</a:t>
            </a:r>
            <a:r>
              <a:rPr lang="de-DE" dirty="0"/>
              <a:t>-</a:t>
            </a:r>
            <a:r>
              <a:rPr lang="de-DE" dirty="0" err="1"/>
              <a:t>Writes</a:t>
            </a:r>
            <a:r>
              <a:rPr lang="de-DE" dirty="0"/>
              <a:t> Konsistenz)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E3E9B5E-7995-7EF1-E08E-F1FF966A6F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860" y="1332493"/>
            <a:ext cx="5291467" cy="230410"/>
          </a:xfrm>
        </p:spPr>
        <p:txBody>
          <a:bodyPr/>
          <a:lstStyle/>
          <a:p>
            <a:r>
              <a:rPr lang="de-DE" dirty="0"/>
              <a:t>Konsistent	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8A184E5-5F98-CE76-D479-6DCCD303AF7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dirty="0"/>
              <a:t>Distributed Systems – Tutorial – Konsistenz und Replikation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D9E85F8-279A-ED92-5BC8-CE151449B28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7F6B2DB-F8F3-430A-8621-6D32EE6DD0F8}" type="slidenum">
              <a:rPr lang="de-DE" smtClean="0"/>
              <a:pPr/>
              <a:t>16</a:t>
            </a:fld>
            <a:endParaRPr lang="de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40D9F46A-386F-79D8-1E6D-A3118723D5C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570979" y="1317113"/>
            <a:ext cx="5289600" cy="230990"/>
          </a:xfrm>
        </p:spPr>
        <p:txBody>
          <a:bodyPr/>
          <a:lstStyle/>
          <a:p>
            <a:r>
              <a:rPr lang="de-DE" dirty="0"/>
              <a:t>Inkonsistent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0C78FB45-5505-78D5-0F08-A7DA740BD67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 bwMode="gray">
          <a:xfrm>
            <a:off x="604470" y="2119366"/>
            <a:ext cx="10919151" cy="120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F0D6416B-1D4B-D31B-D574-9C31B106F56B}"/>
              </a:ext>
            </a:extLst>
          </p:cNvPr>
          <p:cNvSpPr txBox="1"/>
          <p:nvPr/>
        </p:nvSpPr>
        <p:spPr>
          <a:xfrm>
            <a:off x="577955" y="3639931"/>
            <a:ext cx="1090828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chemeClr val="tx2"/>
                </a:solidFill>
              </a:rPr>
              <a:t>Vorteile:</a:t>
            </a:r>
          </a:p>
          <a:p>
            <a:pPr marL="285750" indent="-285750">
              <a:buFontTx/>
              <a:buChar char="-"/>
            </a:pPr>
            <a:r>
              <a:rPr lang="de-DE" sz="1600" dirty="0">
                <a:solidFill>
                  <a:schemeClr val="tx2"/>
                </a:solidFill>
              </a:rPr>
              <a:t>Schreib Operationen werden auf jeder weiteren Lokalen Kopie repliziert.</a:t>
            </a:r>
          </a:p>
          <a:p>
            <a:endParaRPr lang="de-DE" sz="1600" dirty="0">
              <a:solidFill>
                <a:schemeClr val="tx2"/>
              </a:solidFill>
            </a:endParaRPr>
          </a:p>
          <a:p>
            <a:r>
              <a:rPr lang="de-DE" sz="1600" dirty="0">
                <a:solidFill>
                  <a:schemeClr val="tx2"/>
                </a:solidFill>
              </a:rPr>
              <a:t>Nachteile: </a:t>
            </a:r>
          </a:p>
          <a:p>
            <a:pPr marL="285750" indent="-285750">
              <a:buFontTx/>
              <a:buChar char="-"/>
            </a:pPr>
            <a:r>
              <a:rPr lang="de-DE" sz="1600" dirty="0">
                <a:solidFill>
                  <a:schemeClr val="tx2"/>
                </a:solidFill>
              </a:rPr>
              <a:t>Schwächeres Modell als sequentielle Konsistenz</a:t>
            </a:r>
          </a:p>
          <a:p>
            <a:pPr marL="285750" indent="-285750">
              <a:buFontTx/>
              <a:buChar char="-"/>
            </a:pPr>
            <a:r>
              <a:rPr lang="de-DE" sz="1600" dirty="0">
                <a:solidFill>
                  <a:schemeClr val="tx2"/>
                </a:solidFill>
              </a:rPr>
              <a:t>Write Operationen müssen bei einem kausalen Zusammenhang immer in der gleichen Reihenfolge stehen</a:t>
            </a:r>
          </a:p>
          <a:p>
            <a:endParaRPr lang="de-DE" sz="1600" dirty="0">
              <a:solidFill>
                <a:schemeClr val="tx2"/>
              </a:solidFill>
            </a:endParaRPr>
          </a:p>
          <a:p>
            <a:r>
              <a:rPr lang="de-DE" sz="1600" dirty="0">
                <a:solidFill>
                  <a:schemeClr val="tx2"/>
                </a:solidFill>
              </a:rPr>
              <a:t>Beispiel: Passwort ändern auf Webseite, Zugang meist erst nach gewisser Zeit, bzgl. Synchronisation</a:t>
            </a: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67B719CC-9D10-870F-4F9A-C35703CAE30F}"/>
              </a:ext>
            </a:extLst>
          </p:cNvPr>
          <p:cNvCxnSpPr>
            <a:cxnSpLocks/>
          </p:cNvCxnSpPr>
          <p:nvPr/>
        </p:nvCxnSpPr>
        <p:spPr>
          <a:xfrm>
            <a:off x="617729" y="3096217"/>
            <a:ext cx="4992496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3FCF93C8-43C5-D92D-18F4-00487F40985D}"/>
              </a:ext>
            </a:extLst>
          </p:cNvPr>
          <p:cNvSpPr txBox="1"/>
          <p:nvPr/>
        </p:nvSpPr>
        <p:spPr>
          <a:xfrm>
            <a:off x="604471" y="3096217"/>
            <a:ext cx="4992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Zeit    	T1	  T2		         T3</a:t>
            </a:r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3A9E2E09-A0E0-FE75-C4BA-98CC0ADCB946}"/>
              </a:ext>
            </a:extLst>
          </p:cNvPr>
          <p:cNvCxnSpPr>
            <a:cxnSpLocks/>
          </p:cNvCxnSpPr>
          <p:nvPr/>
        </p:nvCxnSpPr>
        <p:spPr>
          <a:xfrm>
            <a:off x="6544383" y="3094666"/>
            <a:ext cx="4992496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feld 14">
            <a:extLst>
              <a:ext uri="{FF2B5EF4-FFF2-40B4-BE49-F238E27FC236}">
                <a16:creationId xmlns:a16="http://schemas.microsoft.com/office/drawing/2014/main" id="{CB612A07-E22D-0F0E-BE63-FE45CF0DF8C4}"/>
              </a:ext>
            </a:extLst>
          </p:cNvPr>
          <p:cNvSpPr txBox="1"/>
          <p:nvPr/>
        </p:nvSpPr>
        <p:spPr>
          <a:xfrm>
            <a:off x="6531125" y="3094666"/>
            <a:ext cx="4992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Zeit          T1        T2		            T3</a:t>
            </a:r>
          </a:p>
        </p:txBody>
      </p:sp>
    </p:spTree>
    <p:extLst>
      <p:ext uri="{BB962C8B-B14F-4D97-AF65-F5344CB8AC3E}">
        <p14:creationId xmlns:p14="http://schemas.microsoft.com/office/powerpoint/2010/main" val="2040365783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5829A6-CEC7-04D5-6F30-08C7581D6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Beispiele für Konsistenz in einzelnen Modellen</a:t>
            </a:r>
            <a:br>
              <a:rPr lang="de-DE" dirty="0"/>
            </a:br>
            <a:r>
              <a:rPr lang="de-DE" dirty="0"/>
              <a:t>(Vergleich der Modelle)</a:t>
            </a:r>
            <a:br>
              <a:rPr lang="de-DE" dirty="0"/>
            </a:br>
            <a:endParaRPr lang="de-DE" dirty="0"/>
          </a:p>
        </p:txBody>
      </p:sp>
      <p:graphicFrame>
        <p:nvGraphicFramePr>
          <p:cNvPr id="6" name="Tabelle 6">
            <a:extLst>
              <a:ext uri="{FF2B5EF4-FFF2-40B4-BE49-F238E27FC236}">
                <a16:creationId xmlns:a16="http://schemas.microsoft.com/office/drawing/2014/main" id="{176B6202-F3AF-B916-6053-14F6F00E35F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55014617"/>
              </p:ext>
            </p:extLst>
          </p:nvPr>
        </p:nvGraphicFramePr>
        <p:xfrm>
          <a:off x="641350" y="1331913"/>
          <a:ext cx="10920412" cy="3815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0103">
                  <a:extLst>
                    <a:ext uri="{9D8B030D-6E8A-4147-A177-3AD203B41FA5}">
                      <a16:colId xmlns:a16="http://schemas.microsoft.com/office/drawing/2014/main" val="3615416136"/>
                    </a:ext>
                  </a:extLst>
                </a:gridCol>
                <a:gridCol w="2730103">
                  <a:extLst>
                    <a:ext uri="{9D8B030D-6E8A-4147-A177-3AD203B41FA5}">
                      <a16:colId xmlns:a16="http://schemas.microsoft.com/office/drawing/2014/main" val="4201189010"/>
                    </a:ext>
                  </a:extLst>
                </a:gridCol>
                <a:gridCol w="2730103">
                  <a:extLst>
                    <a:ext uri="{9D8B030D-6E8A-4147-A177-3AD203B41FA5}">
                      <a16:colId xmlns:a16="http://schemas.microsoft.com/office/drawing/2014/main" val="1462309393"/>
                    </a:ext>
                  </a:extLst>
                </a:gridCol>
                <a:gridCol w="2730103">
                  <a:extLst>
                    <a:ext uri="{9D8B030D-6E8A-4147-A177-3AD203B41FA5}">
                      <a16:colId xmlns:a16="http://schemas.microsoft.com/office/drawing/2014/main" val="35778541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/>
                        <a:t>Konsistenzmodell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Modellart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Vorteil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Nachteil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62100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/>
                        <a:t>Strikt/Atomar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/>
                        <a:t>Daten zentriert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Höchste Konsistenz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de-DE" sz="1400"/>
                        <a:t>Nicht implementierbar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de-DE" sz="1400"/>
                        <a:t>Niedrige Performance</a:t>
                      </a:r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15683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/>
                        <a:t>Sequentielle Konsistenz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/>
                        <a:t>Daten zentriert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de-DE" sz="1400"/>
                        <a:t>Implementierbar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de-DE" sz="1400"/>
                        <a:t>Höhere Performance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/>
                        <a:t>Schwächere Konsistenz als Strikt/Atomare Konsistenz</a:t>
                      </a:r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7520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/>
                        <a:t>Kausale Konsistenz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/>
                        <a:t>Daten zentriert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de-DE" sz="1400" dirty="0"/>
                        <a:t>Implementierbar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de-DE" sz="1400" dirty="0"/>
                        <a:t>Höhere Performance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/>
                        <a:t>Schwächere Konsistenz als sequentielle Konsistenz</a:t>
                      </a:r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2429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/>
                        <a:t>Monotones Schreiben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/>
                        <a:t>Client zentriert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/>
                        <a:t>Operationen werden immer auf allen Kopien gleich durchgeführt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de-DE" sz="1400"/>
                        <a:t>Schreiben von Operation muss in Weiterer Kopie wiederholt werden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de-DE" sz="1400"/>
                        <a:t>Langsame Performance</a:t>
                      </a:r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31482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/>
                        <a:t>Read-Your-Writes Konsistenz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/>
                        <a:t>Client zentriert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/>
                        <a:t>Operationen werden immer auf allen Kopien gleich durchgeführt</a:t>
                      </a:r>
                    </a:p>
                    <a:p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de-DE" sz="1400" dirty="0"/>
                        <a:t>Schreiben von Operation muss in Weiterer Kopie wiederholt werden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de-DE" sz="1400" dirty="0"/>
                        <a:t>Langsame Performance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5103267"/>
                  </a:ext>
                </a:extLst>
              </a:tr>
            </a:tbl>
          </a:graphicData>
        </a:graphic>
      </p:graphicFrame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B287283-3850-8470-9788-94BBFB8356B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dirty="0"/>
              <a:t>Distributed Systems – Tutorial – Konsistenz und Replikation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8250E5C-7F67-30CD-8817-926BC2ACF02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7F6B2DB-F8F3-430A-8621-6D32EE6DD0F8}" type="slidenum">
              <a:rPr lang="de-DE" smtClean="0"/>
              <a:pPr/>
              <a:t>17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63041020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2F2606-6842-88E0-FC2D-0A7E54401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F417C7E-B14D-2EFE-856A-A93434692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de-DE" dirty="0">
                <a:solidFill>
                  <a:schemeClr val="tx2">
                    <a:lumMod val="20000"/>
                    <a:lumOff val="80000"/>
                  </a:schemeClr>
                </a:solidFill>
              </a:rPr>
              <a:t>Was ist Replikation?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de-DE" dirty="0"/>
              <a:t>Was ist Konsistenz?</a:t>
            </a:r>
          </a:p>
          <a:p>
            <a:pPr marL="704850" lvl="1" indent="-342900">
              <a:buFont typeface="Wingdings" panose="05000000000000000000" pitchFamily="2" charset="2"/>
              <a:buChar char="ü"/>
            </a:pPr>
            <a:r>
              <a:rPr lang="de-DE" dirty="0"/>
              <a:t>Welche Konsistenzmodelle gibt es?</a:t>
            </a:r>
          </a:p>
          <a:p>
            <a:pPr marL="704850" lvl="1" indent="-342900">
              <a:buFont typeface="Wingdings" panose="05000000000000000000" pitchFamily="2" charset="2"/>
              <a:buChar char="ü"/>
            </a:pPr>
            <a:r>
              <a:rPr lang="de-DE" dirty="0"/>
              <a:t>Beispiele für Konsistenz in einzelnen Modellen</a:t>
            </a:r>
          </a:p>
          <a:p>
            <a:pPr marL="885825" lvl="2" indent="-342900">
              <a:buFont typeface="Wingdings" panose="05000000000000000000" pitchFamily="2" charset="2"/>
              <a:buChar char="ü"/>
            </a:pPr>
            <a:r>
              <a:rPr lang="de-DE" dirty="0"/>
              <a:t>Strikte/Atomare Konsistenz (Daten zentriert)</a:t>
            </a:r>
          </a:p>
          <a:p>
            <a:pPr marL="885825" lvl="2" indent="-342900">
              <a:buFont typeface="Wingdings" panose="05000000000000000000" pitchFamily="2" charset="2"/>
              <a:buChar char="ü"/>
            </a:pPr>
            <a:r>
              <a:rPr lang="de-DE" dirty="0"/>
              <a:t>Sequentielle Konsistenz (Daten zentriert)</a:t>
            </a:r>
          </a:p>
          <a:p>
            <a:pPr marL="885825" lvl="2" indent="-342900">
              <a:buFont typeface="Wingdings" panose="05000000000000000000" pitchFamily="2" charset="2"/>
              <a:buChar char="ü"/>
            </a:pPr>
            <a:r>
              <a:rPr lang="de-DE" dirty="0"/>
              <a:t>Kausale Konsistenz (Daten zentriert)</a:t>
            </a:r>
          </a:p>
          <a:p>
            <a:pPr marL="885825" lvl="2" indent="-342900">
              <a:buFont typeface="Wingdings" panose="05000000000000000000" pitchFamily="2" charset="2"/>
              <a:buChar char="ü"/>
            </a:pPr>
            <a:r>
              <a:rPr lang="de-DE" dirty="0"/>
              <a:t>Monotones Schreiben (Client zentriert)</a:t>
            </a:r>
          </a:p>
          <a:p>
            <a:pPr marL="885825" lvl="2" indent="-342900">
              <a:buFont typeface="Wingdings" panose="05000000000000000000" pitchFamily="2" charset="2"/>
              <a:buChar char="ü"/>
            </a:pPr>
            <a:r>
              <a:rPr lang="de-DE" dirty="0"/>
              <a:t>Read-</a:t>
            </a:r>
            <a:r>
              <a:rPr lang="de-DE" dirty="0" err="1"/>
              <a:t>Your</a:t>
            </a:r>
            <a:r>
              <a:rPr lang="de-DE" dirty="0"/>
              <a:t>-</a:t>
            </a:r>
            <a:r>
              <a:rPr lang="de-DE" dirty="0" err="1"/>
              <a:t>Writes</a:t>
            </a:r>
            <a:r>
              <a:rPr lang="de-DE" dirty="0"/>
              <a:t> Konsistenz (Client zentriert)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de-DE" dirty="0">
                <a:solidFill>
                  <a:schemeClr val="tx2">
                    <a:lumMod val="20000"/>
                    <a:lumOff val="80000"/>
                  </a:schemeClr>
                </a:solidFill>
              </a:rPr>
              <a:t>Verteilungsprotokolle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de-DE" dirty="0">
                <a:solidFill>
                  <a:schemeClr val="tx2">
                    <a:lumMod val="20000"/>
                    <a:lumOff val="80000"/>
                  </a:schemeClr>
                </a:solidFill>
              </a:rPr>
              <a:t>Zusammenfassung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de-DE" dirty="0">
                <a:solidFill>
                  <a:schemeClr val="tx2">
                    <a:lumMod val="20000"/>
                    <a:lumOff val="80000"/>
                  </a:schemeClr>
                </a:solidFill>
              </a:rPr>
              <a:t>Quellen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3C50D79-0B0E-E5C0-B71D-39DC198BF2D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dirty="0"/>
              <a:t>Distributed Systems – Tutorial – Konsistenz und Replikation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40B2BF8-D2D0-2B5A-36DB-2D7ECB6412E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7F6B2DB-F8F3-430A-8621-6D32EE6DD0F8}" type="slidenum">
              <a:rPr lang="de-DE" smtClean="0"/>
              <a:pPr/>
              <a:t>18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91472627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2F2606-6842-88E0-FC2D-0A7E54401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F417C7E-B14D-2EFE-856A-A93434692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de-DE" dirty="0">
                <a:solidFill>
                  <a:schemeClr val="tx2">
                    <a:lumMod val="20000"/>
                    <a:lumOff val="80000"/>
                  </a:schemeClr>
                </a:solidFill>
              </a:rPr>
              <a:t>Was ist Replikation?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de-DE" dirty="0">
                <a:solidFill>
                  <a:schemeClr val="tx2">
                    <a:lumMod val="20000"/>
                    <a:lumOff val="80000"/>
                  </a:schemeClr>
                </a:solidFill>
              </a:rPr>
              <a:t>Was ist Konsistenz?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de-DE" dirty="0"/>
              <a:t>Verteilungsprotokolle</a:t>
            </a:r>
          </a:p>
          <a:p>
            <a:pPr marL="704850" lvl="1" indent="-342900">
              <a:buFont typeface="Courier New" panose="02070309020205020404" pitchFamily="49" charset="0"/>
              <a:buChar char="o"/>
            </a:pPr>
            <a:r>
              <a:rPr lang="de-DE" dirty="0"/>
              <a:t>Protokollarten</a:t>
            </a:r>
          </a:p>
          <a:p>
            <a:pPr marL="704850" lvl="1" indent="-342900">
              <a:buFont typeface="Courier New" panose="02070309020205020404" pitchFamily="49" charset="0"/>
              <a:buChar char="o"/>
            </a:pPr>
            <a:r>
              <a:rPr lang="de-DE" dirty="0" err="1"/>
              <a:t>Unicast</a:t>
            </a:r>
            <a:r>
              <a:rPr lang="de-DE" dirty="0"/>
              <a:t> und Multicast</a:t>
            </a:r>
          </a:p>
          <a:p>
            <a:pPr marL="704850" lvl="1" indent="-342900">
              <a:buFont typeface="Courier New" panose="02070309020205020404" pitchFamily="49" charset="0"/>
              <a:buChar char="o"/>
            </a:pPr>
            <a:r>
              <a:rPr lang="de-DE" dirty="0"/>
              <a:t>Pull und Push Prinzipien</a:t>
            </a:r>
          </a:p>
          <a:p>
            <a:pPr marL="704850" lvl="1" indent="-342900">
              <a:buFont typeface="Courier New" panose="02070309020205020404" pitchFamily="49" charset="0"/>
              <a:buChar char="o"/>
            </a:pPr>
            <a:r>
              <a:rPr lang="de-DE" dirty="0" err="1"/>
              <a:t>Local</a:t>
            </a:r>
            <a:r>
              <a:rPr lang="de-DE" dirty="0"/>
              <a:t>-Write </a:t>
            </a:r>
            <a:r>
              <a:rPr lang="de-DE" dirty="0" err="1"/>
              <a:t>Protocols</a:t>
            </a:r>
            <a:endParaRPr lang="de-DE" dirty="0"/>
          </a:p>
          <a:p>
            <a:pPr marL="704850" lvl="1" indent="-342900">
              <a:buFont typeface="Courier New" panose="02070309020205020404" pitchFamily="49" charset="0"/>
              <a:buChar char="o"/>
            </a:pPr>
            <a:r>
              <a:rPr lang="de-DE" dirty="0"/>
              <a:t>Quorum-</a:t>
            </a:r>
            <a:r>
              <a:rPr lang="de-DE" dirty="0" err="1"/>
              <a:t>Based</a:t>
            </a:r>
            <a:r>
              <a:rPr lang="de-DE" dirty="0"/>
              <a:t> </a:t>
            </a:r>
            <a:r>
              <a:rPr lang="de-DE" dirty="0" err="1"/>
              <a:t>Protocols</a:t>
            </a:r>
            <a:endParaRPr lang="de-DE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de-DE" dirty="0">
                <a:solidFill>
                  <a:schemeClr val="tx2">
                    <a:lumMod val="20000"/>
                    <a:lumOff val="80000"/>
                  </a:schemeClr>
                </a:solidFill>
              </a:rPr>
              <a:t>Zusammenfassung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de-DE" dirty="0">
                <a:solidFill>
                  <a:schemeClr val="tx2">
                    <a:lumMod val="20000"/>
                    <a:lumOff val="80000"/>
                  </a:schemeClr>
                </a:solidFill>
              </a:rPr>
              <a:t>Quellen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3C50D79-0B0E-E5C0-B71D-39DC198BF2D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dirty="0"/>
              <a:t>Distributed Systems – Tutorial – Konsistenz und Replikation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40B2BF8-D2D0-2B5A-36DB-2D7ECB6412E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7F6B2DB-F8F3-430A-8621-6D32EE6DD0F8}" type="slidenum">
              <a:rPr lang="de-DE" smtClean="0"/>
              <a:pPr/>
              <a:t>19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69497330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2F2606-6842-88E0-FC2D-0A7E54401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F417C7E-B14D-2EFE-856A-A93434692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de-DE" dirty="0"/>
              <a:t>Was ist Replikation? 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de-DE" dirty="0"/>
              <a:t>Was ist Konsistenz?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de-DE" dirty="0"/>
              <a:t>Verteilungsprotokolle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de-DE" dirty="0"/>
              <a:t>Zusammenfassung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de-DE" dirty="0"/>
              <a:t>Quellen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3C50D79-0B0E-E5C0-B71D-39DC198BF2D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dirty="0"/>
              <a:t>Distributed Systems – Tutorial – Konsistenz und Replikation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40B2BF8-D2D0-2B5A-36DB-2D7ECB6412E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7F6B2DB-F8F3-430A-8621-6D32EE6DD0F8}" type="slidenum">
              <a:rPr lang="de-DE" smtClean="0"/>
              <a:pPr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63411117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273557-2CA3-ED7E-2A67-C4741152F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Protokollarten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ECD6FE3-B327-A9CF-540E-B9E8239BF6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858" y="1692258"/>
            <a:ext cx="5291467" cy="3764161"/>
          </a:xfrm>
        </p:spPr>
        <p:txBody>
          <a:bodyPr/>
          <a:lstStyle/>
          <a:p>
            <a:r>
              <a:rPr lang="de-DE" b="1" dirty="0"/>
              <a:t>Primary-</a:t>
            </a:r>
            <a:r>
              <a:rPr lang="de-DE" b="1" dirty="0" err="1"/>
              <a:t>based</a:t>
            </a:r>
            <a:r>
              <a:rPr lang="de-DE" b="1" dirty="0"/>
              <a:t> Protokolle</a:t>
            </a:r>
          </a:p>
          <a:p>
            <a:endParaRPr lang="de-DE" dirty="0"/>
          </a:p>
          <a:p>
            <a:r>
              <a:rPr lang="de-DE" dirty="0"/>
              <a:t>Die Write-Operationen finden immer auf einem Primären Replikat statt. </a:t>
            </a:r>
          </a:p>
          <a:p>
            <a:r>
              <a:rPr lang="de-DE" dirty="0"/>
              <a:t>Zwei Unterscheidungen:			</a:t>
            </a:r>
          </a:p>
          <a:p>
            <a:pPr marL="342900" indent="-342900">
              <a:buAutoNum type="arabicPeriod"/>
            </a:pPr>
            <a:r>
              <a:rPr lang="de-DE" dirty="0"/>
              <a:t>Kopie bleibt immer am selben entfernten Platz</a:t>
            </a:r>
          </a:p>
          <a:p>
            <a:pPr marL="342900" indent="-342900">
              <a:buAutoNum type="arabicPeriod"/>
            </a:pPr>
            <a:r>
              <a:rPr lang="de-DE" dirty="0"/>
              <a:t>Kopie wird zu schreibendem Client verlagert.</a:t>
            </a:r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Arten von Primary-</a:t>
            </a:r>
            <a:r>
              <a:rPr lang="de-DE" dirty="0" err="1"/>
              <a:t>based</a:t>
            </a:r>
            <a:r>
              <a:rPr lang="de-DE" dirty="0"/>
              <a:t> Protokolle</a:t>
            </a:r>
          </a:p>
          <a:p>
            <a:pPr marL="285750" indent="-285750">
              <a:buFontTx/>
              <a:buChar char="-"/>
            </a:pPr>
            <a:r>
              <a:rPr lang="de-DE" dirty="0"/>
              <a:t>Remote-Write Protokoll</a:t>
            </a:r>
          </a:p>
          <a:p>
            <a:pPr marL="285750" indent="-285750">
              <a:buFontTx/>
              <a:buChar char="-"/>
            </a:pPr>
            <a:r>
              <a:rPr lang="de-DE" dirty="0" err="1"/>
              <a:t>Local</a:t>
            </a:r>
            <a:r>
              <a:rPr lang="de-DE" dirty="0"/>
              <a:t>-Write Protokoll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4D5E494-6613-B4B9-56E3-87C06EB9F47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dirty="0"/>
              <a:t>Distributed Systems – Tutorial – Konsistenz und Replikation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7614578-6DC8-1F90-F04E-449FB137DA6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7F6B2DB-F8F3-430A-8621-6D32EE6DD0F8}" type="slidenum">
              <a:rPr lang="de-DE" smtClean="0"/>
              <a:pPr/>
              <a:t>20</a:t>
            </a:fld>
            <a:endParaRPr lang="de-DE" dirty="0"/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36B60769-24DC-63DB-60C7-9AB0D9E76B5D}"/>
              </a:ext>
            </a:extLst>
          </p:cNvPr>
          <p:cNvSpPr txBox="1">
            <a:spLocks/>
          </p:cNvSpPr>
          <p:nvPr/>
        </p:nvSpPr>
        <p:spPr bwMode="gray">
          <a:xfrm>
            <a:off x="6407249" y="1692257"/>
            <a:ext cx="5291467" cy="376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Font typeface="Arial" charset="0"/>
              <a:tabLst>
                <a:tab pos="180975" algn="l"/>
                <a:tab pos="361950" algn="l"/>
              </a:tabLst>
              <a:defRPr sz="1600" kern="1200"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361950" indent="-180975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Font typeface="Wingdings" charset="0"/>
              <a:buChar char="§"/>
              <a:defRPr sz="1400"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542925" indent="-180975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Font typeface="Wingdings" charset="0"/>
              <a:buChar char="§"/>
              <a:defRPr sz="1400"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714375" indent="-171450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Font typeface="Wingdings" charset="0"/>
              <a:buChar char="§"/>
              <a:defRPr sz="1400"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895350" indent="-180975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Font typeface="Wingdings" charset="0"/>
              <a:buChar char="§"/>
              <a:defRPr sz="1400"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b="1" dirty="0" err="1"/>
              <a:t>Replicated</a:t>
            </a:r>
            <a:r>
              <a:rPr lang="de-DE" b="1" dirty="0"/>
              <a:t>-Write Protokolle</a:t>
            </a:r>
          </a:p>
          <a:p>
            <a:endParaRPr lang="de-DE" dirty="0"/>
          </a:p>
          <a:p>
            <a:r>
              <a:rPr lang="de-DE" dirty="0"/>
              <a:t>Write-Operationen können auf beliebigen Replikaten durchgeführt werden.</a:t>
            </a:r>
          </a:p>
          <a:p>
            <a:r>
              <a:rPr lang="de-DE" dirty="0"/>
              <a:t>Später muss entschieden werden welcher Wert das richtige Datum hält.</a:t>
            </a:r>
          </a:p>
          <a:p>
            <a:endParaRPr lang="de-DE" dirty="0"/>
          </a:p>
          <a:p>
            <a:r>
              <a:rPr lang="de-DE" dirty="0" err="1"/>
              <a:t>Realisisert</a:t>
            </a:r>
            <a:r>
              <a:rPr lang="de-DE" dirty="0"/>
              <a:t> sequentielle Konsistenz</a:t>
            </a:r>
          </a:p>
          <a:p>
            <a:endParaRPr lang="de-DE" dirty="0"/>
          </a:p>
          <a:p>
            <a:r>
              <a:rPr lang="de-DE" dirty="0"/>
              <a:t>Arten von </a:t>
            </a:r>
            <a:r>
              <a:rPr lang="de-DE" dirty="0" err="1"/>
              <a:t>Replicated</a:t>
            </a:r>
            <a:r>
              <a:rPr lang="de-DE" dirty="0"/>
              <a:t>-Write Protokolle</a:t>
            </a:r>
          </a:p>
          <a:p>
            <a:pPr marL="285750" indent="-285750">
              <a:buFontTx/>
              <a:buChar char="-"/>
            </a:pPr>
            <a:r>
              <a:rPr lang="de-DE" dirty="0"/>
              <a:t>Aktive Replikation</a:t>
            </a:r>
          </a:p>
          <a:p>
            <a:pPr marL="285750" indent="-285750">
              <a:buFontTx/>
              <a:buChar char="-"/>
            </a:pPr>
            <a:r>
              <a:rPr lang="de-DE" dirty="0"/>
              <a:t>Quorum-</a:t>
            </a:r>
            <a:r>
              <a:rPr lang="de-DE" dirty="0" err="1"/>
              <a:t>Based</a:t>
            </a:r>
            <a:r>
              <a:rPr lang="de-DE" dirty="0"/>
              <a:t> </a:t>
            </a:r>
            <a:r>
              <a:rPr lang="de-DE" dirty="0" err="1"/>
              <a:t>Protocols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00873093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3636A5-593D-085E-CAEB-F531A4B01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Unicast</a:t>
            </a:r>
            <a:r>
              <a:rPr lang="de-DE" dirty="0"/>
              <a:t> und Multicast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271CAA7-698F-776C-7ABC-2648362C0B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Unicast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Sendet eine Nachricht mit demselben Inhalt an jedes Replikat</a:t>
            </a:r>
          </a:p>
          <a:p>
            <a:pPr marL="285750" indent="-285750">
              <a:buFontTx/>
              <a:buChar char="-"/>
            </a:pPr>
            <a:r>
              <a:rPr lang="de-DE" dirty="0"/>
              <a:t>Meist bei Pull Protokollen, da immer nur ein Server nach einem neuen Datenstand fragt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D1294C6-033A-9172-CEAB-B6EED9B153F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dirty="0"/>
              <a:t>Distributed Systems – Tutorial – Konsistenz und Replikation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48ED80F-F351-91DD-F24B-E77D4D379D2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7F6B2DB-F8F3-430A-8621-6D32EE6DD0F8}" type="slidenum">
              <a:rPr lang="de-DE" smtClean="0"/>
              <a:pPr/>
              <a:t>21</a:t>
            </a:fld>
            <a:endParaRPr lang="de-DE" dirty="0"/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8CB551A0-0F56-C555-F96F-6B81A127F3FC}"/>
              </a:ext>
            </a:extLst>
          </p:cNvPr>
          <p:cNvSpPr txBox="1">
            <a:spLocks/>
          </p:cNvSpPr>
          <p:nvPr/>
        </p:nvSpPr>
        <p:spPr bwMode="gray">
          <a:xfrm>
            <a:off x="6258673" y="1332493"/>
            <a:ext cx="5291467" cy="4825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Font typeface="Arial" charset="0"/>
              <a:tabLst>
                <a:tab pos="180975" algn="l"/>
                <a:tab pos="361950" algn="l"/>
              </a:tabLst>
              <a:defRPr sz="1600" kern="1200"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361950" indent="-180975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Font typeface="Wingdings" charset="0"/>
              <a:buChar char="§"/>
              <a:defRPr sz="1400"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542925" indent="-180975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Font typeface="Wingdings" charset="0"/>
              <a:buChar char="§"/>
              <a:defRPr sz="1400"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714375" indent="-171450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Font typeface="Wingdings" charset="0"/>
              <a:buChar char="§"/>
              <a:defRPr sz="1400"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895350" indent="-180975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Font typeface="Wingdings" charset="0"/>
              <a:buChar char="§"/>
              <a:defRPr sz="1400"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Multicast</a:t>
            </a:r>
          </a:p>
          <a:p>
            <a:pPr marL="285750" indent="-285750">
              <a:buFontTx/>
              <a:buChar char="-"/>
            </a:pPr>
            <a:r>
              <a:rPr lang="de-DE" dirty="0"/>
              <a:t>Sendet nur eine einzige Nachricht und überlässt dem Netz die Verteilung</a:t>
            </a:r>
          </a:p>
          <a:p>
            <a:pPr marL="285750" indent="-285750">
              <a:buFontTx/>
              <a:buChar char="-"/>
            </a:pPr>
            <a:r>
              <a:rPr lang="de-DE" dirty="0"/>
              <a:t>Effizienter (Multicast-Implementierung vorausgesetzt)</a:t>
            </a:r>
          </a:p>
          <a:p>
            <a:pPr marL="285750" indent="-285750">
              <a:buFontTx/>
              <a:buChar char="-"/>
            </a:pPr>
            <a:r>
              <a:rPr lang="de-DE" dirty="0"/>
              <a:t>Meist bei Push-Protokollen</a:t>
            </a:r>
          </a:p>
        </p:txBody>
      </p:sp>
    </p:spTree>
    <p:extLst>
      <p:ext uri="{BB962C8B-B14F-4D97-AF65-F5344CB8AC3E}">
        <p14:creationId xmlns:p14="http://schemas.microsoft.com/office/powerpoint/2010/main" val="2159436208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3636A5-593D-085E-CAEB-F531A4B01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Push und Pull Prinzipien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271CAA7-698F-776C-7ABC-2648362C0B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Push (Server basiert)</a:t>
            </a:r>
          </a:p>
          <a:p>
            <a:pPr marL="285750" indent="-285750">
              <a:buFontTx/>
              <a:buChar char="-"/>
            </a:pPr>
            <a:r>
              <a:rPr lang="de-DE" dirty="0"/>
              <a:t>Updates werden auf Initiative des Servers verteilt</a:t>
            </a:r>
          </a:p>
          <a:p>
            <a:pPr marL="285750" indent="-285750">
              <a:buFontTx/>
              <a:buChar char="-"/>
            </a:pPr>
            <a:r>
              <a:rPr lang="de-DE" dirty="0"/>
              <a:t>Client schickt keine </a:t>
            </a:r>
            <a:r>
              <a:rPr lang="de-DE" dirty="0" err="1"/>
              <a:t>Requests</a:t>
            </a:r>
            <a:r>
              <a:rPr lang="de-DE" dirty="0"/>
              <a:t> nach Daten</a:t>
            </a:r>
          </a:p>
          <a:p>
            <a:pPr marL="285750" indent="-285750">
              <a:buFontTx/>
              <a:buChar char="-"/>
            </a:pPr>
            <a:r>
              <a:rPr lang="de-DE" dirty="0"/>
              <a:t>Server muss Liste aller Clientcaches für jedes Datum aktuell halten</a:t>
            </a:r>
          </a:p>
          <a:p>
            <a:endParaRPr lang="de-DE" dirty="0"/>
          </a:p>
          <a:p>
            <a:r>
              <a:rPr lang="de-DE" dirty="0"/>
              <a:t>Vorteilhaft wenn</a:t>
            </a:r>
          </a:p>
          <a:p>
            <a:pPr marL="285750" indent="-285750">
              <a:buFontTx/>
              <a:buChar char="-"/>
            </a:pPr>
            <a:r>
              <a:rPr lang="de-DE" dirty="0"/>
              <a:t>Hoher Grad an Konsistenz erforderlich ist</a:t>
            </a:r>
          </a:p>
          <a:p>
            <a:pPr marL="285750" indent="-285750">
              <a:buFontTx/>
              <a:buChar char="-"/>
            </a:pPr>
            <a:r>
              <a:rPr lang="de-DE" dirty="0"/>
              <a:t>Viele Lese- aber wenig Schreiboperationen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D1294C6-033A-9172-CEAB-B6EED9B153F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dirty="0"/>
              <a:t>Distributed Systems – Tutorial – Konsistenz und Replikation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48ED80F-F351-91DD-F24B-E77D4D379D2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7F6B2DB-F8F3-430A-8621-6D32EE6DD0F8}" type="slidenum">
              <a:rPr lang="de-DE" smtClean="0"/>
              <a:pPr/>
              <a:t>22</a:t>
            </a:fld>
            <a:endParaRPr lang="de-DE" dirty="0"/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8CB551A0-0F56-C555-F96F-6B81A127F3FC}"/>
              </a:ext>
            </a:extLst>
          </p:cNvPr>
          <p:cNvSpPr txBox="1">
            <a:spLocks/>
          </p:cNvSpPr>
          <p:nvPr/>
        </p:nvSpPr>
        <p:spPr bwMode="gray">
          <a:xfrm>
            <a:off x="6258673" y="1332493"/>
            <a:ext cx="5291467" cy="4825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Font typeface="Arial" charset="0"/>
              <a:tabLst>
                <a:tab pos="180975" algn="l"/>
                <a:tab pos="361950" algn="l"/>
              </a:tabLst>
              <a:defRPr sz="1600" kern="1200"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361950" indent="-180975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Font typeface="Wingdings" charset="0"/>
              <a:buChar char="§"/>
              <a:defRPr sz="1400"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542925" indent="-180975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Font typeface="Wingdings" charset="0"/>
              <a:buChar char="§"/>
              <a:defRPr sz="1400"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714375" indent="-171450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Font typeface="Wingdings" charset="0"/>
              <a:buChar char="§"/>
              <a:defRPr sz="1400"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895350" indent="-180975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Font typeface="Wingdings" charset="0"/>
              <a:buChar char="§"/>
              <a:defRPr sz="1400"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Pull (Client basiert)</a:t>
            </a:r>
          </a:p>
          <a:p>
            <a:pPr marL="285750" indent="-285750">
              <a:buFontTx/>
              <a:buChar char="-"/>
            </a:pPr>
            <a:r>
              <a:rPr lang="de-DE" dirty="0"/>
              <a:t>Server bzw. Clients fragen nach neuen Updates</a:t>
            </a:r>
          </a:p>
          <a:p>
            <a:pPr marL="285750" indent="-285750">
              <a:buFontTx/>
              <a:buChar char="-"/>
            </a:pPr>
            <a:r>
              <a:rPr lang="de-DE" dirty="0"/>
              <a:t>Wird oft bei Client Caches verwendet			</a:t>
            </a:r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  <a:p>
            <a:r>
              <a:rPr lang="de-DE" dirty="0"/>
              <a:t>Vorteilhaft wenn</a:t>
            </a:r>
          </a:p>
          <a:p>
            <a:pPr marL="285750" indent="-285750">
              <a:buFontTx/>
              <a:buChar char="-"/>
            </a:pPr>
            <a:r>
              <a:rPr lang="de-DE" dirty="0"/>
              <a:t>Wenig Lese- aber viele Schreiboperationen stattfinden</a:t>
            </a:r>
          </a:p>
          <a:p>
            <a:pPr marL="285750" indent="-285750">
              <a:buFontTx/>
              <a:buChar char="-"/>
            </a:pPr>
            <a:r>
              <a:rPr lang="de-DE" dirty="0"/>
              <a:t>Geringe Kohärenz erforderlich ist</a:t>
            </a:r>
          </a:p>
          <a:p>
            <a:r>
              <a:rPr lang="de-DE" dirty="0"/>
              <a:t>Nachteil: </a:t>
            </a:r>
          </a:p>
          <a:p>
            <a:pPr marL="285750" indent="-285750">
              <a:buFontTx/>
              <a:buChar char="-"/>
            </a:pPr>
            <a:r>
              <a:rPr lang="de-DE" dirty="0"/>
              <a:t>Längere Antwortzeit bei Cache Miss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13283659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76B0C1-56D0-BE34-E83A-5D49B5691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Local</a:t>
            </a:r>
            <a:r>
              <a:rPr lang="de-DE" dirty="0"/>
              <a:t>-Write Protokoll</a:t>
            </a:r>
            <a:br>
              <a:rPr lang="de-DE" dirty="0">
                <a:solidFill>
                  <a:schemeClr val="tx1"/>
                </a:solidFill>
              </a:rPr>
            </a:br>
            <a:endParaRPr lang="de-DE" dirty="0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0F6079DC-F9DA-460A-F985-9B003243D1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/>
        </p:blipFill>
        <p:spPr>
          <a:xfrm>
            <a:off x="633942" y="1358567"/>
            <a:ext cx="6170274" cy="3932961"/>
          </a:xfr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C8F5F61-036E-9AFF-4C09-76A3C30F7AC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dirty="0"/>
              <a:t>Distributed Systems – Tutorial – Konsistenz und Replikation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F0E1F88-0C9A-2641-E402-905312E34AA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7F6B2DB-F8F3-430A-8621-6D32EE6DD0F8}" type="slidenum">
              <a:rPr lang="de-DE" smtClean="0"/>
              <a:pPr/>
              <a:t>23</a:t>
            </a:fld>
            <a:endParaRPr lang="de-DE" dirty="0"/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5395C907-A594-0D65-E16B-653C55831BFC}"/>
              </a:ext>
            </a:extLst>
          </p:cNvPr>
          <p:cNvSpPr txBox="1">
            <a:spLocks/>
          </p:cNvSpPr>
          <p:nvPr/>
        </p:nvSpPr>
        <p:spPr bwMode="gray">
          <a:xfrm>
            <a:off x="7322220" y="1467698"/>
            <a:ext cx="4430070" cy="3932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Font typeface="Arial" charset="0"/>
              <a:tabLst>
                <a:tab pos="180975" algn="l"/>
                <a:tab pos="361950" algn="l"/>
              </a:tabLst>
              <a:defRPr sz="1600" kern="1200"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361950" indent="-180975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Font typeface="Wingdings" charset="0"/>
              <a:buChar char="§"/>
              <a:defRPr sz="1400"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542925" indent="-180975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Font typeface="Wingdings" charset="0"/>
              <a:buChar char="§"/>
              <a:defRPr sz="1400"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714375" indent="-171450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Font typeface="Wingdings" charset="0"/>
              <a:buChar char="§"/>
              <a:defRPr sz="1400"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895350" indent="-180975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Font typeface="Wingdings" charset="0"/>
              <a:buChar char="§"/>
              <a:defRPr sz="1400"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Jeder Prozess, der ein Update ausführen möchte, sucht die primäre Kopie und holt diese dann an seinen eigenen Platz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Setzt sequentielle Konsistenz um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Gutes Modell auch für mobile Benutzer</a:t>
            </a:r>
          </a:p>
          <a:p>
            <a:pPr marL="704850" lvl="1" indent="-342900">
              <a:buFont typeface="Wingdings" charset="0"/>
              <a:buAutoNum type="arabicPeriod"/>
            </a:pPr>
            <a:r>
              <a:rPr lang="de-DE" dirty="0"/>
              <a:t>Hole Primäre Kopie</a:t>
            </a:r>
          </a:p>
          <a:p>
            <a:pPr marL="704850" lvl="1" indent="-342900">
              <a:buFont typeface="Wingdings" charset="0"/>
              <a:buAutoNum type="arabicPeriod"/>
            </a:pPr>
            <a:r>
              <a:rPr lang="de-DE" dirty="0"/>
              <a:t>Breche Verbindung ab</a:t>
            </a:r>
          </a:p>
          <a:p>
            <a:pPr marL="704850" lvl="1" indent="-342900">
              <a:buFont typeface="Wingdings" charset="0"/>
              <a:buAutoNum type="arabicPeriod"/>
            </a:pPr>
            <a:r>
              <a:rPr lang="de-DE" dirty="0"/>
              <a:t>Arbeite</a:t>
            </a:r>
          </a:p>
          <a:p>
            <a:pPr marL="704850" lvl="1" indent="-342900">
              <a:buFont typeface="Wingdings" charset="0"/>
              <a:buAutoNum type="arabicPeriod"/>
            </a:pPr>
            <a:r>
              <a:rPr lang="de-DE" dirty="0"/>
              <a:t>Baue später Verbindung wieder auf</a:t>
            </a:r>
          </a:p>
          <a:p>
            <a:pPr marL="704850" lvl="1" indent="-342900">
              <a:buFont typeface="Wingdings" charset="0"/>
              <a:buAutoNum type="arabicPeriod"/>
            </a:pPr>
            <a:r>
              <a:rPr lang="de-DE" dirty="0"/>
              <a:t>Keine Updates durch andere Prozesse!</a:t>
            </a:r>
          </a:p>
        </p:txBody>
      </p:sp>
    </p:spTree>
    <p:extLst>
      <p:ext uri="{BB962C8B-B14F-4D97-AF65-F5344CB8AC3E}">
        <p14:creationId xmlns:p14="http://schemas.microsoft.com/office/powerpoint/2010/main" val="1588992127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76B0C1-56D0-BE34-E83A-5D49B5691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Local</a:t>
            </a:r>
            <a:r>
              <a:rPr lang="de-DE" dirty="0"/>
              <a:t>-Write Protokoll</a:t>
            </a:r>
            <a:br>
              <a:rPr lang="de-DE" dirty="0">
                <a:solidFill>
                  <a:schemeClr val="tx1"/>
                </a:solidFill>
              </a:rPr>
            </a:br>
            <a:endParaRPr lang="de-DE" dirty="0"/>
          </a:p>
        </p:txBody>
      </p:sp>
      <p:pic>
        <p:nvPicPr>
          <p:cNvPr id="7" name="Inhaltsplatzhalter 6" descr="Ein Bild, das Text, Screenshot, Diagramm, Design enthält.&#10;&#10;Automatisch generierte Beschreibung">
            <a:extLst>
              <a:ext uri="{FF2B5EF4-FFF2-40B4-BE49-F238E27FC236}">
                <a16:creationId xmlns:a16="http://schemas.microsoft.com/office/drawing/2014/main" id="{0F6079DC-F9DA-460A-F985-9B003243D1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33942" y="1358567"/>
            <a:ext cx="6170274" cy="3932961"/>
          </a:xfr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C8F5F61-036E-9AFF-4C09-76A3C30F7AC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dirty="0"/>
              <a:t>Distributed Systems – Tutorial – Konsistenz und Replikation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F0E1F88-0C9A-2641-E402-905312E34AA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7F6B2DB-F8F3-430A-8621-6D32EE6DD0F8}" type="slidenum">
              <a:rPr lang="de-DE" smtClean="0"/>
              <a:pPr/>
              <a:t>24</a:t>
            </a:fld>
            <a:endParaRPr lang="de-DE" dirty="0"/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5395C907-A594-0D65-E16B-653C55831BFC}"/>
              </a:ext>
            </a:extLst>
          </p:cNvPr>
          <p:cNvSpPr txBox="1">
            <a:spLocks/>
          </p:cNvSpPr>
          <p:nvPr/>
        </p:nvSpPr>
        <p:spPr bwMode="gray">
          <a:xfrm>
            <a:off x="7322220" y="1467698"/>
            <a:ext cx="4430070" cy="3932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Font typeface="Arial" charset="0"/>
              <a:tabLst>
                <a:tab pos="180975" algn="l"/>
                <a:tab pos="361950" algn="l"/>
              </a:tabLst>
              <a:defRPr sz="1600" kern="1200"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361950" indent="-180975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Font typeface="Wingdings" charset="0"/>
              <a:buChar char="§"/>
              <a:defRPr sz="1400"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542925" indent="-180975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Font typeface="Wingdings" charset="0"/>
              <a:buChar char="§"/>
              <a:defRPr sz="1400"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714375" indent="-171450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Font typeface="Wingdings" charset="0"/>
              <a:buChar char="§"/>
              <a:defRPr sz="1400"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895350" indent="-180975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Font typeface="Wingdings" charset="0"/>
              <a:buChar char="§"/>
              <a:defRPr sz="1400"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Jeder Prozess, der ein Update ausführen möchte, sucht die primäre Kopie und holt diese dann an seinen eigenen Platz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Setzt sequentielle Konsistenz um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Gutes Modell auch für mobile Benutzer</a:t>
            </a:r>
          </a:p>
          <a:p>
            <a:pPr marL="704850" lvl="1" indent="-342900">
              <a:buFont typeface="Wingdings" charset="0"/>
              <a:buAutoNum type="arabicPeriod"/>
            </a:pPr>
            <a:r>
              <a:rPr lang="de-DE" dirty="0"/>
              <a:t>Hole Primäre Kopie</a:t>
            </a:r>
          </a:p>
          <a:p>
            <a:pPr marL="704850" lvl="1" indent="-342900">
              <a:buFont typeface="Wingdings" charset="0"/>
              <a:buAutoNum type="arabicPeriod"/>
            </a:pPr>
            <a:r>
              <a:rPr lang="de-DE" dirty="0"/>
              <a:t>Breche Verbindung ab</a:t>
            </a:r>
          </a:p>
          <a:p>
            <a:pPr marL="704850" lvl="1" indent="-342900">
              <a:buFont typeface="Wingdings" charset="0"/>
              <a:buAutoNum type="arabicPeriod"/>
            </a:pPr>
            <a:r>
              <a:rPr lang="de-DE" dirty="0"/>
              <a:t>Arbeite</a:t>
            </a:r>
          </a:p>
          <a:p>
            <a:pPr marL="704850" lvl="1" indent="-342900">
              <a:buFont typeface="Wingdings" charset="0"/>
              <a:buAutoNum type="arabicPeriod"/>
            </a:pPr>
            <a:r>
              <a:rPr lang="de-DE" dirty="0"/>
              <a:t>Baue später Verbindung wieder auf</a:t>
            </a:r>
          </a:p>
          <a:p>
            <a:pPr marL="704850" lvl="1" indent="-342900">
              <a:buFont typeface="Wingdings" charset="0"/>
              <a:buAutoNum type="arabicPeriod"/>
            </a:pPr>
            <a:r>
              <a:rPr lang="de-DE" dirty="0"/>
              <a:t>Keine Updates durch andere Prozesse!</a:t>
            </a:r>
          </a:p>
        </p:txBody>
      </p:sp>
    </p:spTree>
    <p:extLst>
      <p:ext uri="{BB962C8B-B14F-4D97-AF65-F5344CB8AC3E}">
        <p14:creationId xmlns:p14="http://schemas.microsoft.com/office/powerpoint/2010/main" val="2319693466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3636A5-593D-085E-CAEB-F531A4B01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Quorum-</a:t>
            </a:r>
            <a:r>
              <a:rPr lang="de-DE" dirty="0" err="1"/>
              <a:t>Based</a:t>
            </a:r>
            <a:r>
              <a:rPr lang="de-DE" dirty="0"/>
              <a:t> </a:t>
            </a:r>
            <a:r>
              <a:rPr lang="de-DE" dirty="0" err="1"/>
              <a:t>Protocols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271CAA7-698F-776C-7ABC-2648362C0B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860" y="1274164"/>
            <a:ext cx="5039412" cy="4883749"/>
          </a:xfrm>
        </p:spPr>
        <p:txBody>
          <a:bodyPr/>
          <a:lstStyle/>
          <a:p>
            <a:pPr marL="285750" indent="-285750">
              <a:buFontTx/>
              <a:buChar char="-"/>
            </a:pPr>
            <a:r>
              <a:rPr lang="de-DE" dirty="0"/>
              <a:t>Idee: Clients müssen immer vor einer Operation um Erlaubnis mehrerer Server einholen</a:t>
            </a:r>
          </a:p>
          <a:p>
            <a:pPr marL="285750" indent="-285750">
              <a:buFontTx/>
              <a:buChar char="-"/>
            </a:pPr>
            <a:r>
              <a:rPr lang="de-DE" dirty="0"/>
              <a:t>Jedes Objekt besitzt eine Versionsnummer</a:t>
            </a:r>
          </a:p>
          <a:p>
            <a:pPr marL="285750" indent="-285750">
              <a:buFontTx/>
              <a:buChar char="-"/>
            </a:pPr>
            <a:r>
              <a:rPr lang="de-DE" dirty="0"/>
              <a:t>Bedingungen für </a:t>
            </a:r>
          </a:p>
          <a:p>
            <a:pPr marL="647700" lvl="1" indent="-285750">
              <a:buFontTx/>
              <a:buChar char="-"/>
            </a:pPr>
            <a:r>
              <a:rPr lang="de-DE" dirty="0"/>
              <a:t>Read: Übereinstimmung Versionsnummer</a:t>
            </a:r>
          </a:p>
          <a:p>
            <a:pPr marL="647700" lvl="1" indent="-285750">
              <a:buFontTx/>
              <a:buChar char="-"/>
            </a:pPr>
            <a:r>
              <a:rPr lang="de-DE" dirty="0"/>
              <a:t>Write: Zustimmung zur Aktualisierung</a:t>
            </a:r>
          </a:p>
          <a:p>
            <a:pPr marL="285750" indent="-285750">
              <a:buFontTx/>
              <a:buChar char="-"/>
            </a:pPr>
            <a:endParaRPr lang="de-DE" dirty="0"/>
          </a:p>
          <a:p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D1294C6-033A-9172-CEAB-B6EED9B153F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dirty="0"/>
              <a:t>Distributed Systems – Tutorial – Konsistenz und Replikation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48ED80F-F351-91DD-F24B-E77D4D379D2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7F6B2DB-F8F3-430A-8621-6D32EE6DD0F8}" type="slidenum">
              <a:rPr lang="de-DE" smtClean="0"/>
              <a:pPr/>
              <a:t>25</a:t>
            </a:fld>
            <a:endParaRPr lang="de-DE" dirty="0"/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8CB551A0-0F56-C555-F96F-6B81A127F3FC}"/>
              </a:ext>
            </a:extLst>
          </p:cNvPr>
          <p:cNvSpPr txBox="1">
            <a:spLocks/>
          </p:cNvSpPr>
          <p:nvPr/>
        </p:nvSpPr>
        <p:spPr bwMode="gray">
          <a:xfrm>
            <a:off x="6510729" y="1274163"/>
            <a:ext cx="5039412" cy="4883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Font typeface="Arial" charset="0"/>
              <a:tabLst>
                <a:tab pos="180975" algn="l"/>
                <a:tab pos="361950" algn="l"/>
              </a:tabLst>
              <a:defRPr sz="1600" kern="1200"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361950" indent="-180975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Font typeface="Wingdings" charset="0"/>
              <a:buChar char="§"/>
              <a:defRPr sz="1400"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542925" indent="-180975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Font typeface="Wingdings" charset="0"/>
              <a:buChar char="§"/>
              <a:defRPr sz="1400"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714375" indent="-171450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Font typeface="Wingdings" charset="0"/>
              <a:buChar char="§"/>
              <a:defRPr sz="1400"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895350" indent="-180975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Font typeface="Wingdings" charset="0"/>
              <a:buChar char="§"/>
              <a:defRPr sz="1400"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Notation: </a:t>
            </a:r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N Gesamt-Serverzahl</a:t>
            </a:r>
          </a:p>
          <a:p>
            <a:pPr marL="285750" indent="-285750">
              <a:buFontTx/>
              <a:buChar char="-"/>
            </a:pPr>
            <a:r>
              <a:rPr lang="de-DE" dirty="0"/>
              <a:t>Leseprozess N</a:t>
            </a:r>
            <a:r>
              <a:rPr lang="de-DE" sz="800" dirty="0"/>
              <a:t>R</a:t>
            </a:r>
            <a:r>
              <a:rPr lang="de-DE" dirty="0"/>
              <a:t> = Lesequorum</a:t>
            </a:r>
          </a:p>
          <a:p>
            <a:pPr marL="285750" indent="-285750">
              <a:buFontTx/>
              <a:buChar char="-"/>
            </a:pPr>
            <a:r>
              <a:rPr lang="de-DE" dirty="0"/>
              <a:t>Schreibprozess N</a:t>
            </a:r>
            <a:r>
              <a:rPr lang="de-DE" sz="800" dirty="0"/>
              <a:t>W</a:t>
            </a:r>
            <a:r>
              <a:rPr lang="de-DE" dirty="0"/>
              <a:t>= Schreibquorum </a:t>
            </a:r>
          </a:p>
          <a:p>
            <a:endParaRPr lang="de-DE" dirty="0"/>
          </a:p>
          <a:p>
            <a:r>
              <a:rPr lang="de-DE" dirty="0"/>
              <a:t>Regeln für Quorum-</a:t>
            </a:r>
            <a:r>
              <a:rPr lang="de-DE" dirty="0" err="1"/>
              <a:t>based</a:t>
            </a:r>
            <a:r>
              <a:rPr lang="de-DE" dirty="0"/>
              <a:t> </a:t>
            </a:r>
            <a:r>
              <a:rPr lang="de-DE" dirty="0" err="1"/>
              <a:t>protocols</a:t>
            </a:r>
            <a:endParaRPr lang="de-DE" dirty="0"/>
          </a:p>
          <a:p>
            <a:pPr lvl="1" indent="0">
              <a:buNone/>
            </a:pPr>
            <a:r>
              <a:rPr lang="de-DE" dirty="0">
                <a:highlight>
                  <a:srgbClr val="FFFF00"/>
                </a:highlight>
              </a:rPr>
              <a:t>N</a:t>
            </a:r>
            <a:r>
              <a:rPr lang="de-DE" sz="800" dirty="0">
                <a:highlight>
                  <a:srgbClr val="FFFF00"/>
                </a:highlight>
              </a:rPr>
              <a:t>W</a:t>
            </a:r>
            <a:r>
              <a:rPr lang="de-DE" dirty="0">
                <a:highlight>
                  <a:srgbClr val="FFFF00"/>
                </a:highlight>
              </a:rPr>
              <a:t> &gt; N/2 </a:t>
            </a:r>
            <a:r>
              <a:rPr lang="de-DE" dirty="0"/>
              <a:t>(Verhindert Schreib/Schreib Konflikte)</a:t>
            </a:r>
          </a:p>
          <a:p>
            <a:pPr lvl="1" indent="0">
              <a:buNone/>
            </a:pPr>
            <a:r>
              <a:rPr lang="de-DE" dirty="0">
                <a:highlight>
                  <a:srgbClr val="FFFF00"/>
                </a:highlight>
              </a:rPr>
              <a:t>N</a:t>
            </a:r>
            <a:r>
              <a:rPr lang="de-DE" sz="800" dirty="0">
                <a:highlight>
                  <a:srgbClr val="FFFF00"/>
                </a:highlight>
              </a:rPr>
              <a:t>R</a:t>
            </a:r>
            <a:r>
              <a:rPr lang="de-DE" sz="1400" dirty="0">
                <a:highlight>
                  <a:srgbClr val="FFFF00"/>
                </a:highlight>
              </a:rPr>
              <a:t> + </a:t>
            </a:r>
            <a:r>
              <a:rPr lang="de-DE" dirty="0">
                <a:highlight>
                  <a:srgbClr val="FFFF00"/>
                </a:highlight>
              </a:rPr>
              <a:t>N</a:t>
            </a:r>
            <a:r>
              <a:rPr lang="de-DE" sz="800" dirty="0">
                <a:highlight>
                  <a:srgbClr val="FFFF00"/>
                </a:highlight>
              </a:rPr>
              <a:t>W</a:t>
            </a:r>
            <a:r>
              <a:rPr lang="de-DE" dirty="0">
                <a:highlight>
                  <a:srgbClr val="FFFF00"/>
                </a:highlight>
              </a:rPr>
              <a:t> &gt; N </a:t>
            </a:r>
          </a:p>
          <a:p>
            <a:pPr lvl="1" indent="0">
              <a:buNone/>
            </a:pPr>
            <a:endParaRPr lang="de-DE" dirty="0"/>
          </a:p>
          <a:p>
            <a:r>
              <a:rPr lang="de-DE" dirty="0"/>
              <a:t>Wichtig: Dies ist eine von vielen Regeln Quoren zu definieren. Es gibt eine Vielzahl weiterer.</a:t>
            </a:r>
          </a:p>
        </p:txBody>
      </p:sp>
    </p:spTree>
    <p:extLst>
      <p:ext uri="{BB962C8B-B14F-4D97-AF65-F5344CB8AC3E}">
        <p14:creationId xmlns:p14="http://schemas.microsoft.com/office/powerpoint/2010/main" val="4069674491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3636A5-593D-085E-CAEB-F531A4B01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Quorum-</a:t>
            </a:r>
            <a:r>
              <a:rPr lang="de-DE" dirty="0" err="1"/>
              <a:t>Based</a:t>
            </a:r>
            <a:r>
              <a:rPr lang="de-DE" dirty="0"/>
              <a:t> </a:t>
            </a:r>
            <a:r>
              <a:rPr lang="de-DE" dirty="0" err="1"/>
              <a:t>Protocols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D1294C6-033A-9172-CEAB-B6EED9B153F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dirty="0"/>
              <a:t>Distributed Systems – Tutorial – Konsistenz und Replikation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48ED80F-F351-91DD-F24B-E77D4D379D2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7F6B2DB-F8F3-430A-8621-6D32EE6DD0F8}" type="slidenum">
              <a:rPr lang="de-DE" smtClean="0"/>
              <a:pPr/>
              <a:t>26</a:t>
            </a:fld>
            <a:endParaRPr lang="de-DE" dirty="0"/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8CB551A0-0F56-C555-F96F-6B81A127F3FC}"/>
              </a:ext>
            </a:extLst>
          </p:cNvPr>
          <p:cNvSpPr txBox="1">
            <a:spLocks/>
          </p:cNvSpPr>
          <p:nvPr/>
        </p:nvSpPr>
        <p:spPr bwMode="gray">
          <a:xfrm>
            <a:off x="804533" y="4055665"/>
            <a:ext cx="5291467" cy="2195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Font typeface="Arial" charset="0"/>
              <a:tabLst>
                <a:tab pos="180975" algn="l"/>
                <a:tab pos="361950" algn="l"/>
              </a:tabLst>
              <a:defRPr sz="1600" kern="1200"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361950" indent="-180975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Font typeface="Wingdings" charset="0"/>
              <a:buChar char="§"/>
              <a:defRPr sz="1400"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542925" indent="-180975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Font typeface="Wingdings" charset="0"/>
              <a:buChar char="§"/>
              <a:defRPr sz="1400"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714375" indent="-171450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Font typeface="Wingdings" charset="0"/>
              <a:buChar char="§"/>
              <a:defRPr sz="1400"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895350" indent="-180975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Font typeface="Wingdings" charset="0"/>
              <a:buChar char="§"/>
              <a:defRPr sz="1400"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Notation: </a:t>
            </a:r>
          </a:p>
          <a:p>
            <a:pPr marL="285750" indent="-285750">
              <a:buFontTx/>
              <a:buChar char="-"/>
            </a:pPr>
            <a:r>
              <a:rPr lang="de-DE" dirty="0"/>
              <a:t>Schreibprozess benötigt Schreiberlaubnis von N</a:t>
            </a:r>
            <a:r>
              <a:rPr lang="de-DE" sz="800" dirty="0"/>
              <a:t>W</a:t>
            </a:r>
            <a:r>
              <a:rPr lang="de-DE" dirty="0"/>
              <a:t> Servern	N</a:t>
            </a:r>
            <a:r>
              <a:rPr lang="de-DE" sz="800" dirty="0"/>
              <a:t>W</a:t>
            </a:r>
            <a:r>
              <a:rPr lang="de-DE" dirty="0"/>
              <a:t> &gt; N/2 (Verhindert Schreib/Schreib Konflikte)</a:t>
            </a:r>
          </a:p>
          <a:p>
            <a:pPr marL="285750" indent="-285750">
              <a:buFontTx/>
              <a:buChar char="-"/>
            </a:pPr>
            <a:r>
              <a:rPr lang="de-DE" dirty="0"/>
              <a:t>Leseprozess benötigt Leseerlaubnis von N</a:t>
            </a:r>
            <a:r>
              <a:rPr lang="de-DE" sz="800" dirty="0"/>
              <a:t>R</a:t>
            </a:r>
            <a:r>
              <a:rPr lang="de-DE" dirty="0"/>
              <a:t> Servern 	N</a:t>
            </a:r>
            <a:r>
              <a:rPr lang="de-DE" sz="800" dirty="0"/>
              <a:t>W</a:t>
            </a:r>
            <a:r>
              <a:rPr lang="de-DE" dirty="0"/>
              <a:t> +N</a:t>
            </a:r>
            <a:r>
              <a:rPr lang="de-DE" sz="800" dirty="0"/>
              <a:t>R</a:t>
            </a:r>
            <a:r>
              <a:rPr lang="de-DE" dirty="0"/>
              <a:t> &gt; N (garantiert, dass Quorum mindestens eine Kopie der neuesten Version enthält)</a:t>
            </a:r>
          </a:p>
        </p:txBody>
      </p:sp>
      <p:pic>
        <p:nvPicPr>
          <p:cNvPr id="10" name="Grafik 9" descr="Ein Bild, das Text, Diagramm, Reihe, Stecker enthält.&#10;&#10;Automatisch generierte Beschreibung">
            <a:extLst>
              <a:ext uri="{FF2B5EF4-FFF2-40B4-BE49-F238E27FC236}">
                <a16:creationId xmlns:a16="http://schemas.microsoft.com/office/drawing/2014/main" id="{24FDAA3A-9EBD-9533-FA94-4A548077ED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941" y="765288"/>
            <a:ext cx="8059275" cy="2962688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391671C1-6EAE-C9A5-8640-35354D4B573D}"/>
              </a:ext>
            </a:extLst>
          </p:cNvPr>
          <p:cNvSpPr txBox="1"/>
          <p:nvPr/>
        </p:nvSpPr>
        <p:spPr>
          <a:xfrm>
            <a:off x="7268288" y="4146731"/>
            <a:ext cx="411917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LcParenR"/>
            </a:pPr>
            <a:r>
              <a:rPr lang="de-DE" sz="1600" dirty="0">
                <a:solidFill>
                  <a:schemeClr val="tx2"/>
                </a:solidFill>
              </a:rPr>
              <a:t>- Keine Schreib/Schreib- ,                     keine Lese-/Schreib-Konflikte</a:t>
            </a:r>
          </a:p>
          <a:p>
            <a:pPr marL="342900" indent="-342900">
              <a:buAutoNum type="alphaLcParenR"/>
            </a:pPr>
            <a:endParaRPr lang="de-DE" sz="1600" dirty="0">
              <a:solidFill>
                <a:schemeClr val="tx2"/>
              </a:solidFill>
            </a:endParaRPr>
          </a:p>
          <a:p>
            <a:pPr marL="342900" indent="-342900">
              <a:buAutoNum type="alphaLcParenR"/>
            </a:pPr>
            <a:r>
              <a:rPr lang="de-DE" sz="1600" dirty="0">
                <a:solidFill>
                  <a:schemeClr val="tx2"/>
                </a:solidFill>
              </a:rPr>
              <a:t>Schreib/Schreib-Konflikte möglich, da 	 </a:t>
            </a:r>
            <a:r>
              <a:rPr lang="de-DE" sz="1600" dirty="0" err="1">
                <a:solidFill>
                  <a:schemeClr val="tx2"/>
                </a:solidFill>
              </a:rPr>
              <a:t>Nw</a:t>
            </a:r>
            <a:r>
              <a:rPr lang="de-DE" sz="1600" dirty="0">
                <a:solidFill>
                  <a:schemeClr val="tx2"/>
                </a:solidFill>
              </a:rPr>
              <a:t> = N/2</a:t>
            </a:r>
          </a:p>
          <a:p>
            <a:pPr marL="342900" indent="-342900">
              <a:buAutoNum type="alphaLcParenR"/>
            </a:pPr>
            <a:endParaRPr lang="de-DE" sz="1600" dirty="0">
              <a:solidFill>
                <a:schemeClr val="tx2"/>
              </a:solidFill>
            </a:endParaRPr>
          </a:p>
          <a:p>
            <a:pPr marL="342900" indent="-342900">
              <a:buAutoNum type="alphaLcParenR"/>
            </a:pPr>
            <a:r>
              <a:rPr lang="de-DE" sz="1600" dirty="0">
                <a:solidFill>
                  <a:schemeClr val="tx2"/>
                </a:solidFill>
              </a:rPr>
              <a:t>Spezialfall: Read-</a:t>
            </a:r>
            <a:r>
              <a:rPr lang="de-DE" sz="1600" dirty="0" err="1">
                <a:solidFill>
                  <a:schemeClr val="tx2"/>
                </a:solidFill>
              </a:rPr>
              <a:t>One</a:t>
            </a:r>
            <a:r>
              <a:rPr lang="de-DE" sz="1600" dirty="0">
                <a:solidFill>
                  <a:schemeClr val="tx2"/>
                </a:solidFill>
              </a:rPr>
              <a:t>-Write-All (ROWA)</a:t>
            </a:r>
          </a:p>
          <a:p>
            <a:endParaRPr lang="de-DE" sz="16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1065231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2F2606-6842-88E0-FC2D-0A7E54401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F417C7E-B14D-2EFE-856A-A93434692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de-DE" dirty="0">
                <a:solidFill>
                  <a:schemeClr val="tx2">
                    <a:lumMod val="20000"/>
                    <a:lumOff val="80000"/>
                  </a:schemeClr>
                </a:solidFill>
              </a:rPr>
              <a:t>Was ist Replikation?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de-DE" dirty="0">
                <a:solidFill>
                  <a:schemeClr val="tx2">
                    <a:lumMod val="20000"/>
                    <a:lumOff val="80000"/>
                  </a:schemeClr>
                </a:solidFill>
              </a:rPr>
              <a:t>Was ist Konsistenz?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de-DE" dirty="0"/>
              <a:t>Verteilungsprotokolle</a:t>
            </a:r>
          </a:p>
          <a:p>
            <a:pPr marL="704850" lvl="1" indent="-342900">
              <a:buFont typeface="Wingdings" panose="05000000000000000000" pitchFamily="2" charset="2"/>
              <a:buChar char="ü"/>
            </a:pPr>
            <a:r>
              <a:rPr lang="de-DE" dirty="0"/>
              <a:t>Protokolle</a:t>
            </a:r>
          </a:p>
          <a:p>
            <a:pPr marL="704850" lvl="1" indent="-342900">
              <a:buFont typeface="Wingdings" panose="05000000000000000000" pitchFamily="2" charset="2"/>
              <a:buChar char="ü"/>
            </a:pPr>
            <a:r>
              <a:rPr lang="de-DE" dirty="0" err="1"/>
              <a:t>Unicast</a:t>
            </a:r>
            <a:r>
              <a:rPr lang="de-DE" dirty="0"/>
              <a:t> und Multicast</a:t>
            </a:r>
          </a:p>
          <a:p>
            <a:pPr marL="704850" lvl="1" indent="-342900">
              <a:buFont typeface="Wingdings" panose="05000000000000000000" pitchFamily="2" charset="2"/>
              <a:buChar char="ü"/>
            </a:pPr>
            <a:r>
              <a:rPr lang="de-DE" dirty="0"/>
              <a:t>Pull und Push Prinzipien</a:t>
            </a:r>
          </a:p>
          <a:p>
            <a:pPr marL="704850" lvl="1" indent="-342900">
              <a:buFont typeface="Wingdings" panose="05000000000000000000" pitchFamily="2" charset="2"/>
              <a:buChar char="ü"/>
            </a:pPr>
            <a:r>
              <a:rPr lang="de-DE" dirty="0" err="1"/>
              <a:t>Local</a:t>
            </a:r>
            <a:r>
              <a:rPr lang="de-DE" dirty="0"/>
              <a:t> Write Protokoll</a:t>
            </a:r>
          </a:p>
          <a:p>
            <a:pPr marL="704850" lvl="1" indent="-342900">
              <a:buFont typeface="Wingdings" panose="05000000000000000000" pitchFamily="2" charset="2"/>
              <a:buChar char="ü"/>
            </a:pPr>
            <a:r>
              <a:rPr lang="de-DE" dirty="0"/>
              <a:t>Quorum-</a:t>
            </a:r>
            <a:r>
              <a:rPr lang="de-DE" dirty="0" err="1"/>
              <a:t>Based</a:t>
            </a:r>
            <a:r>
              <a:rPr lang="de-DE" dirty="0"/>
              <a:t> </a:t>
            </a:r>
            <a:r>
              <a:rPr lang="de-DE" dirty="0" err="1"/>
              <a:t>Protocols</a:t>
            </a:r>
            <a:endParaRPr lang="de-DE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de-DE" dirty="0">
                <a:solidFill>
                  <a:schemeClr val="tx2">
                    <a:lumMod val="20000"/>
                    <a:lumOff val="80000"/>
                  </a:schemeClr>
                </a:solidFill>
              </a:rPr>
              <a:t>Zusammenfassung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de-DE" dirty="0">
                <a:solidFill>
                  <a:schemeClr val="tx2">
                    <a:lumMod val="20000"/>
                    <a:lumOff val="80000"/>
                  </a:schemeClr>
                </a:solidFill>
              </a:rPr>
              <a:t>Quellen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3C50D79-0B0E-E5C0-B71D-39DC198BF2D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dirty="0"/>
              <a:t>Distributed Systems – Tutorial – Konsistenz und Replikation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40B2BF8-D2D0-2B5A-36DB-2D7ECB6412E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7F6B2DB-F8F3-430A-8621-6D32EE6DD0F8}" type="slidenum">
              <a:rPr lang="de-DE" smtClean="0"/>
              <a:pPr/>
              <a:t>27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21208554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2F2606-6842-88E0-FC2D-0A7E54401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F417C7E-B14D-2EFE-856A-A93434692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de-DE" dirty="0">
                <a:solidFill>
                  <a:schemeClr val="tx2">
                    <a:lumMod val="20000"/>
                    <a:lumOff val="80000"/>
                  </a:schemeClr>
                </a:solidFill>
              </a:rPr>
              <a:t>Was ist Replikation?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de-DE" dirty="0">
                <a:solidFill>
                  <a:schemeClr val="tx2">
                    <a:lumMod val="20000"/>
                    <a:lumOff val="80000"/>
                  </a:schemeClr>
                </a:solidFill>
              </a:rPr>
              <a:t>Was ist Konsistenz?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de-DE" dirty="0">
                <a:solidFill>
                  <a:schemeClr val="tx2">
                    <a:lumMod val="20000"/>
                    <a:lumOff val="80000"/>
                  </a:schemeClr>
                </a:solidFill>
              </a:rPr>
              <a:t>Verteilungsprotokolle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de-DE" dirty="0"/>
              <a:t>Zusammenfassung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de-DE" dirty="0">
                <a:solidFill>
                  <a:schemeClr val="tx2">
                    <a:lumMod val="20000"/>
                    <a:lumOff val="80000"/>
                  </a:schemeClr>
                </a:solidFill>
              </a:rPr>
              <a:t>Quellen</a:t>
            </a:r>
          </a:p>
          <a:p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3C50D79-0B0E-E5C0-B71D-39DC198BF2D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dirty="0"/>
              <a:t>Distributed Systems – Tutorial – Konsistenz und Replikation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40B2BF8-D2D0-2B5A-36DB-2D7ECB6412E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7F6B2DB-F8F3-430A-8621-6D32EE6DD0F8}" type="slidenum">
              <a:rPr lang="de-DE" smtClean="0"/>
              <a:pPr/>
              <a:t>28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42960174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BA2EB8-5F10-6A9C-7EE4-696C8AC27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Zusammenfassung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08D1301-D45D-A810-10AD-5F655CB492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de-DE" dirty="0"/>
              <a:t>Replikate sind Kopien eines Bestimmten Datums eines Datenstandes</a:t>
            </a:r>
          </a:p>
          <a:p>
            <a:pPr marL="285750" indent="-285750">
              <a:buFontTx/>
              <a:buChar char="-"/>
            </a:pPr>
            <a:r>
              <a:rPr lang="de-DE" dirty="0"/>
              <a:t>Konsistenz bedeutet jedes Datum hält den exakt selben Datenstand</a:t>
            </a:r>
          </a:p>
          <a:p>
            <a:pPr marL="285750" indent="-285750">
              <a:buFontTx/>
              <a:buChar char="-"/>
            </a:pPr>
            <a:r>
              <a:rPr lang="de-DE" dirty="0"/>
              <a:t>Es gibt zwei Arten von Konsistenz</a:t>
            </a:r>
          </a:p>
          <a:p>
            <a:pPr marL="647700" lvl="1" indent="-285750">
              <a:buFontTx/>
              <a:buChar char="-"/>
            </a:pPr>
            <a:r>
              <a:rPr lang="de-DE" dirty="0"/>
              <a:t>Datenzentrierte Konsistenz</a:t>
            </a:r>
          </a:p>
          <a:p>
            <a:pPr marL="647700" lvl="1" indent="-285750">
              <a:buFontTx/>
              <a:buChar char="-"/>
            </a:pPr>
            <a:r>
              <a:rPr lang="de-DE" dirty="0"/>
              <a:t>Client-zentrierte Konsistenz</a:t>
            </a:r>
          </a:p>
          <a:p>
            <a:pPr marL="285750" indent="-285750">
              <a:buFontTx/>
              <a:buChar char="-"/>
            </a:pPr>
            <a:r>
              <a:rPr lang="de-DE" dirty="0"/>
              <a:t>Je Stärker die Konsistenz desto schlechter die Performance</a:t>
            </a:r>
          </a:p>
          <a:p>
            <a:pPr marL="285750" indent="-285750">
              <a:buFontTx/>
              <a:buChar char="-"/>
            </a:pPr>
            <a:r>
              <a:rPr lang="de-DE" dirty="0"/>
              <a:t>Je Schwächer die Konsistenz desto besser die Performance</a:t>
            </a:r>
          </a:p>
          <a:p>
            <a:pPr marL="285750" indent="-285750">
              <a:buFontTx/>
              <a:buChar char="-"/>
            </a:pPr>
            <a:r>
              <a:rPr lang="de-DE" dirty="0"/>
              <a:t>Konsistenzmodelle lassen sich mit der Hilfe von Protokollen implementieren</a:t>
            </a:r>
          </a:p>
          <a:p>
            <a:pPr marL="285750" indent="-285750">
              <a:buFontTx/>
              <a:buChar char="-"/>
            </a:pPr>
            <a:r>
              <a:rPr lang="de-DE" dirty="0"/>
              <a:t>Protokolle dienen zur Organisation der Replikate auf den einzelnen Servern</a:t>
            </a:r>
          </a:p>
          <a:p>
            <a:pPr marL="285750" indent="-285750">
              <a:buFontTx/>
              <a:buChar char="-"/>
            </a:pPr>
            <a:r>
              <a:rPr lang="de-DE" dirty="0"/>
              <a:t>Es gibt wie bei der Konsistenz verschiedene Protokolltypen</a:t>
            </a:r>
          </a:p>
          <a:p>
            <a:pPr marL="647700" lvl="1" indent="-285750">
              <a:buFontTx/>
              <a:buChar char="-"/>
            </a:pPr>
            <a:r>
              <a:rPr lang="de-DE" dirty="0"/>
              <a:t>Datenzentrierte Konsistenzprotokolle</a:t>
            </a:r>
          </a:p>
          <a:p>
            <a:pPr marL="647700" lvl="1" indent="-285750">
              <a:buFontTx/>
              <a:buChar char="-"/>
            </a:pPr>
            <a:r>
              <a:rPr lang="de-DE" dirty="0"/>
              <a:t>Client-zentrierte Konsistenzprotokolle</a:t>
            </a:r>
          </a:p>
          <a:p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22A14E7-A530-4371-0F83-77CE4151646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dirty="0"/>
              <a:t>Distributed Systems – Tutorial – Konsistenz und Replikation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8F20175-5E83-2BD6-0A3E-C499ECABE79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7F6B2DB-F8F3-430A-8621-6D32EE6DD0F8}" type="slidenum">
              <a:rPr lang="de-DE" smtClean="0"/>
              <a:pPr/>
              <a:t>29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92573597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2F2606-6842-88E0-FC2D-0A7E54401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F417C7E-B14D-2EFE-856A-A93434692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de-DE" dirty="0"/>
              <a:t>Was ist Replikation? </a:t>
            </a:r>
          </a:p>
          <a:p>
            <a:pPr marL="704850" lvl="1" indent="-342900">
              <a:buFont typeface="Courier New" panose="02070309020205020404" pitchFamily="49" charset="0"/>
              <a:buChar char="o"/>
            </a:pPr>
            <a:r>
              <a:rPr lang="de-DE" dirty="0"/>
              <a:t>Was ist Replikation?</a:t>
            </a:r>
          </a:p>
          <a:p>
            <a:pPr marL="704850" lvl="1" indent="-342900">
              <a:buFont typeface="Courier New" panose="02070309020205020404" pitchFamily="49" charset="0"/>
              <a:buChar char="o"/>
            </a:pPr>
            <a:r>
              <a:rPr lang="de-DE" dirty="0"/>
              <a:t>Was sind die Ziele von Replikation?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de-DE" dirty="0">
                <a:solidFill>
                  <a:schemeClr val="tx2">
                    <a:lumMod val="40000"/>
                    <a:lumOff val="60000"/>
                  </a:schemeClr>
                </a:solidFill>
              </a:rPr>
              <a:t>Was ist Konsistenz?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de-DE" dirty="0">
                <a:solidFill>
                  <a:schemeClr val="tx2">
                    <a:lumMod val="40000"/>
                    <a:lumOff val="60000"/>
                  </a:schemeClr>
                </a:solidFill>
              </a:rPr>
              <a:t>Verteilungsprotokolle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de-DE" dirty="0">
                <a:solidFill>
                  <a:schemeClr val="tx2">
                    <a:lumMod val="40000"/>
                    <a:lumOff val="60000"/>
                  </a:schemeClr>
                </a:solidFill>
              </a:rPr>
              <a:t>Zusammenfassung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de-DE" dirty="0">
                <a:solidFill>
                  <a:schemeClr val="tx2">
                    <a:lumMod val="40000"/>
                    <a:lumOff val="60000"/>
                  </a:schemeClr>
                </a:solidFill>
              </a:rPr>
              <a:t>Quellen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3C50D79-0B0E-E5C0-B71D-39DC198BF2D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dirty="0"/>
              <a:t>Distributed Systems – Tutorial – Konsistenz und Replikation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40B2BF8-D2D0-2B5A-36DB-2D7ECB6412E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7F6B2DB-F8F3-430A-8621-6D32EE6DD0F8}" type="slidenum">
              <a:rPr lang="de-DE" smtClean="0"/>
              <a:pPr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14615551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2F2606-6842-88E0-FC2D-0A7E54401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F417C7E-B14D-2EFE-856A-A93434692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de-DE" dirty="0">
                <a:solidFill>
                  <a:schemeClr val="tx2">
                    <a:lumMod val="20000"/>
                    <a:lumOff val="80000"/>
                  </a:schemeClr>
                </a:solidFill>
              </a:rPr>
              <a:t>Was ist Replikation?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de-DE" dirty="0">
                <a:solidFill>
                  <a:schemeClr val="tx2">
                    <a:lumMod val="20000"/>
                    <a:lumOff val="80000"/>
                  </a:schemeClr>
                </a:solidFill>
              </a:rPr>
              <a:t>Was ist Konsistenz?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de-DE" dirty="0">
                <a:solidFill>
                  <a:schemeClr val="tx2">
                    <a:lumMod val="20000"/>
                    <a:lumOff val="80000"/>
                  </a:schemeClr>
                </a:solidFill>
              </a:rPr>
              <a:t>Protokolle für die Organisation von Replikaten?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de-DE" dirty="0"/>
              <a:t>Zusammenfassung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de-DE" dirty="0">
                <a:solidFill>
                  <a:schemeClr val="tx2">
                    <a:lumMod val="20000"/>
                    <a:lumOff val="80000"/>
                  </a:schemeClr>
                </a:solidFill>
              </a:rPr>
              <a:t>Quellen</a:t>
            </a:r>
          </a:p>
          <a:p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3C50D79-0B0E-E5C0-B71D-39DC198BF2D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dirty="0"/>
              <a:t>Distributed Systems – Tutorial – Konsistenz und Replikation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40B2BF8-D2D0-2B5A-36DB-2D7ECB6412E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7F6B2DB-F8F3-430A-8621-6D32EE6DD0F8}" type="slidenum">
              <a:rPr lang="de-DE" smtClean="0"/>
              <a:pPr/>
              <a:t>30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30823110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2F2606-6842-88E0-FC2D-0A7E54401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F417C7E-B14D-2EFE-856A-A93434692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de-DE" dirty="0">
                <a:solidFill>
                  <a:schemeClr val="tx2">
                    <a:lumMod val="20000"/>
                    <a:lumOff val="80000"/>
                  </a:schemeClr>
                </a:solidFill>
              </a:rPr>
              <a:t>Was ist Replikation?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de-DE" dirty="0">
                <a:solidFill>
                  <a:schemeClr val="tx2">
                    <a:lumMod val="20000"/>
                    <a:lumOff val="80000"/>
                  </a:schemeClr>
                </a:solidFill>
              </a:rPr>
              <a:t>Was ist Konsistenz?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de-DE" dirty="0">
                <a:solidFill>
                  <a:schemeClr val="tx2">
                    <a:lumMod val="20000"/>
                    <a:lumOff val="80000"/>
                  </a:schemeClr>
                </a:solidFill>
              </a:rPr>
              <a:t>Protokolle für die Organisation von Replikaten?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de-DE" dirty="0">
                <a:solidFill>
                  <a:schemeClr val="tx2">
                    <a:lumMod val="20000"/>
                    <a:lumOff val="80000"/>
                  </a:schemeClr>
                </a:solidFill>
              </a:rPr>
              <a:t>Zusammenfassung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de-DE" dirty="0"/>
              <a:t>Quellen</a:t>
            </a:r>
          </a:p>
          <a:p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3C50D79-0B0E-E5C0-B71D-39DC198BF2D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dirty="0"/>
              <a:t>Distributed Systems – Tutorial – Konsistenz und Replikation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40B2BF8-D2D0-2B5A-36DB-2D7ECB6412E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7F6B2DB-F8F3-430A-8621-6D32EE6DD0F8}" type="slidenum">
              <a:rPr lang="de-DE" smtClean="0"/>
              <a:pPr/>
              <a:t>31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44024398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ABF6CD-D051-5A70-A46D-F4ACF3F88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Quellen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C5E0D4D-0DC2-97E6-4AE3-2C27B1613E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de-D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https://notes.eddyerburgh.me/distributed-systems/replication-and-consistency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https://www.youtube.com/watch?v=Fm8iUFM2iWU&amp;t=27s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https://inet.haw-hamburg.de/teaching/ws-2009-10/verteilte-systeme/09_Replikation.pdf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https://www.ibr.cs.tu-bs.de/courses/ss11/vs/VS-Kap06-Konsistenz_u_Replikation.pdf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http://www-home.htwg-konstanz.de/~haase/lehre/versy/slides/v7ReplikationKonsistenz1.pdf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https://www.youtube.com/watch?v=TzUVSPshNi0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https://www.youtube.com/watch?v=9zJNTXjLKsI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https://www.youtube.com/watch?v=Bwh3E5PTvnU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https://www.youtube.com/watch?v=X-rqWkwQdQk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https://cs.gmu.edu/~setia/cs707-S05/slides/consistency.pdf</a:t>
            </a:r>
          </a:p>
          <a:p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2E0242B-D6BD-66CE-9BF5-5C79E3F2E96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dirty="0"/>
              <a:t>Distributed Systems – Tutorial – Konsistenz und Replikation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310E1A6-F7D4-1BD1-2E36-F888D18F185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7F6B2DB-F8F3-430A-8621-6D32EE6DD0F8}" type="slidenum">
              <a:rPr lang="de-DE" smtClean="0"/>
              <a:pPr/>
              <a:t>32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42503214"/>
      </p:ext>
    </p:extLst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6375C9-1FBE-2F45-8C10-126474E05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41" y="1538514"/>
            <a:ext cx="10927068" cy="4572000"/>
          </a:xfrm>
        </p:spPr>
        <p:txBody>
          <a:bodyPr/>
          <a:lstStyle/>
          <a:p>
            <a:pPr algn="ctr"/>
            <a:br>
              <a:rPr lang="de-DE" sz="4800" dirty="0"/>
            </a:br>
            <a:br>
              <a:rPr lang="de-DE" sz="4800" dirty="0"/>
            </a:br>
            <a:br>
              <a:rPr lang="de-DE" sz="4800" dirty="0"/>
            </a:br>
            <a:r>
              <a:rPr lang="de-DE" sz="4800" dirty="0"/>
              <a:t>Vielen Dank für eure Aufmerksamkeit!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CC8720A-3347-54A1-0271-9A392408416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dirty="0"/>
              <a:t>Distributed Systems – Tutorial – Konsistenz und Replikation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9AB12C1-ECC9-80FD-034B-08DAFFEB3E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7F6B2DB-F8F3-430A-8621-6D32EE6DD0F8}" type="slidenum">
              <a:rPr lang="de-DE" smtClean="0"/>
              <a:pPr/>
              <a:t>33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74894506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722E8E-3DF4-1AA1-4E14-185C8398A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ist Replikation?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6C60EF2-8D41-71DB-AFC0-D0910B7798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859" y="1332493"/>
            <a:ext cx="10919151" cy="991607"/>
          </a:xfrm>
        </p:spPr>
        <p:txBody>
          <a:bodyPr/>
          <a:lstStyle/>
          <a:p>
            <a:pPr marL="285750" indent="-285750">
              <a:buFontTx/>
              <a:buChar char="-"/>
            </a:pPr>
            <a:r>
              <a:rPr lang="de-DE" dirty="0"/>
              <a:t>Bei einem Replikat handelt es sich um eine Kopie eines bestimmten Datenobjektes zum Zeitpunkt X</a:t>
            </a:r>
          </a:p>
          <a:p>
            <a:pPr marL="285750" indent="-285750">
              <a:buFontTx/>
              <a:buChar char="-"/>
            </a:pPr>
            <a:r>
              <a:rPr lang="de-DE" dirty="0"/>
              <a:t>Prozesse greifen auf das Datenobjekt mit dem Zeitstempel X zu</a:t>
            </a:r>
          </a:p>
          <a:p>
            <a:pPr marL="285750" indent="-285750">
              <a:buFontTx/>
              <a:buChar char="-"/>
            </a:pPr>
            <a:r>
              <a:rPr lang="de-DE" dirty="0"/>
              <a:t>Egal welcher Prozess auf Objekt 1 zugreift er sollte immer das exakte selbe Objekt erhalten</a:t>
            </a:r>
          </a:p>
          <a:p>
            <a:pPr marL="285750" indent="-285750">
              <a:buFontTx/>
              <a:buChar char="-"/>
            </a:pP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CEBD3E9-D6CA-8E5F-7A04-9DF64E25AF9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dirty="0"/>
              <a:t>Distributed Systems – Tutorial – Konsistenz und Replikation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605EBBA-4E29-AC61-08D4-EFAC54FA3B8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7F6B2DB-F8F3-430A-8621-6D32EE6DD0F8}" type="slidenum">
              <a:rPr lang="de-DE" smtClean="0"/>
              <a:pPr/>
              <a:t>4</a:t>
            </a:fld>
            <a:endParaRPr lang="de-DE" dirty="0"/>
          </a:p>
        </p:txBody>
      </p:sp>
      <p:pic>
        <p:nvPicPr>
          <p:cNvPr id="7" name="Grafik 6" descr="Ein Bild, das Entwurf, Diagramm, Design enthält.&#10;&#10;Automatisch generierte Beschreibung">
            <a:extLst>
              <a:ext uri="{FF2B5EF4-FFF2-40B4-BE49-F238E27FC236}">
                <a16:creationId xmlns:a16="http://schemas.microsoft.com/office/drawing/2014/main" id="{6D03B462-B651-66D0-DD30-4CF9FA4264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2959" y="2324100"/>
            <a:ext cx="6851141" cy="3875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150618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1DAEAC-766E-D177-3A25-617EDA164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sind die Ziele von Replikation?</a:t>
            </a:r>
            <a:br>
              <a:rPr lang="de-DE" dirty="0"/>
            </a:b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312303C-038C-4589-A773-393D45FBAB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860" y="1332493"/>
            <a:ext cx="10919149" cy="4825420"/>
          </a:xfrm>
        </p:spPr>
        <p:txBody>
          <a:bodyPr/>
          <a:lstStyle/>
          <a:p>
            <a:pPr marL="285750" indent="-285750">
              <a:buFontTx/>
              <a:buChar char="-"/>
            </a:pPr>
            <a:r>
              <a:rPr lang="de-DE" dirty="0"/>
              <a:t>Mobilität, Ausfallsicherheit und Verlustsicherheit</a:t>
            </a:r>
          </a:p>
          <a:p>
            <a:pPr marL="285750" indent="-285750">
              <a:buFontTx/>
              <a:buChar char="-"/>
            </a:pPr>
            <a:r>
              <a:rPr lang="de-DE" b="1" dirty="0"/>
              <a:t>Steigerung der Verlässlichkeit </a:t>
            </a:r>
          </a:p>
          <a:p>
            <a:pPr lvl="1" indent="0">
              <a:buNone/>
            </a:pPr>
            <a:r>
              <a:rPr lang="de-DE" dirty="0"/>
              <a:t>(Beispiel: Server Ausfall, Kopie allerdings auf Server 2)</a:t>
            </a:r>
          </a:p>
          <a:p>
            <a:pPr marL="285750" indent="-285750">
              <a:buFontTx/>
              <a:buChar char="-"/>
            </a:pPr>
            <a:r>
              <a:rPr lang="de-DE" dirty="0"/>
              <a:t>Schutz vor zerstörten oder gefälschten Daten</a:t>
            </a:r>
          </a:p>
          <a:p>
            <a:pPr lvl="1" indent="0">
              <a:buNone/>
            </a:pPr>
            <a:r>
              <a:rPr lang="de-DE" dirty="0"/>
              <a:t>(Beispiel: Bei gleichzeitigem Zugriff auf mehrere Replikate entscheidet das Ergebnis der Mehrheit über die Änderung)</a:t>
            </a:r>
          </a:p>
          <a:p>
            <a:pPr marL="285750" indent="-285750">
              <a:buFontTx/>
              <a:buChar char="-"/>
            </a:pPr>
            <a:r>
              <a:rPr lang="de-DE" b="1" dirty="0"/>
              <a:t>Steigerung der Leistungsfähigkeit</a:t>
            </a:r>
          </a:p>
          <a:p>
            <a:pPr lvl="1" indent="0">
              <a:buNone/>
            </a:pPr>
            <a:r>
              <a:rPr lang="de-DE" dirty="0"/>
              <a:t>(Beispiel: Durch die Bereitstellung der Daten auf verschiedensten Servern kann die Zugriffszeit auf die Datenobjekte erheblich reduziert werden.)</a:t>
            </a:r>
          </a:p>
          <a:p>
            <a:pPr lvl="1" indent="0">
              <a:buNone/>
            </a:pPr>
            <a:r>
              <a:rPr lang="de-DE" dirty="0"/>
              <a:t>Beispiele in Abschnitt 3</a:t>
            </a:r>
          </a:p>
          <a:p>
            <a:pPr lvl="1" indent="0">
              <a:buNone/>
            </a:pPr>
            <a:r>
              <a:rPr lang="de-DE" dirty="0"/>
              <a:t>(Beispiel: Server Ausfall, Kopie allerdings auf Server 2)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66A1B82-F7F5-C6F9-3006-E6005F0C82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dirty="0"/>
              <a:t>Distributed Systems – Tutorial – Konsistenz und Replikation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3D55AA1-4B11-EA70-95D6-16BA17D239D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7F6B2DB-F8F3-430A-8621-6D32EE6DD0F8}" type="slidenum">
              <a:rPr lang="de-DE" smtClean="0"/>
              <a:pPr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29699755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2F2606-6842-88E0-FC2D-0A7E54401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F417C7E-B14D-2EFE-856A-A93434692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de-DE" dirty="0"/>
              <a:t>Was ist Replikation? </a:t>
            </a:r>
          </a:p>
          <a:p>
            <a:pPr marL="704850" lvl="1" indent="-342900">
              <a:buFont typeface="Wingdings" panose="05000000000000000000" pitchFamily="2" charset="2"/>
              <a:buChar char="ü"/>
            </a:pPr>
            <a:r>
              <a:rPr lang="de-DE" dirty="0"/>
              <a:t>Was ist Replikation?</a:t>
            </a:r>
          </a:p>
          <a:p>
            <a:pPr marL="704850" lvl="1" indent="-342900">
              <a:buFont typeface="Wingdings" panose="05000000000000000000" pitchFamily="2" charset="2"/>
              <a:buChar char="ü"/>
            </a:pPr>
            <a:r>
              <a:rPr lang="de-DE" dirty="0"/>
              <a:t>Was sind die Ziele von Replikation?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de-DE" dirty="0">
                <a:solidFill>
                  <a:schemeClr val="tx2">
                    <a:lumMod val="40000"/>
                    <a:lumOff val="60000"/>
                  </a:schemeClr>
                </a:solidFill>
              </a:rPr>
              <a:t>Was ist Konsistenz?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de-DE" dirty="0">
                <a:solidFill>
                  <a:schemeClr val="tx2">
                    <a:lumMod val="40000"/>
                    <a:lumOff val="60000"/>
                  </a:schemeClr>
                </a:solidFill>
              </a:rPr>
              <a:t>Verteilungsprotokolle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de-DE" dirty="0">
                <a:solidFill>
                  <a:schemeClr val="tx2">
                    <a:lumMod val="40000"/>
                    <a:lumOff val="60000"/>
                  </a:schemeClr>
                </a:solidFill>
              </a:rPr>
              <a:t>Zusammenfassung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de-DE" dirty="0">
                <a:solidFill>
                  <a:schemeClr val="tx2">
                    <a:lumMod val="40000"/>
                    <a:lumOff val="60000"/>
                  </a:schemeClr>
                </a:solidFill>
              </a:rPr>
              <a:t>Quellen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3C50D79-0B0E-E5C0-B71D-39DC198BF2D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dirty="0"/>
              <a:t>Distributed Systems – Tutorial – Konsistenz und Replikation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40B2BF8-D2D0-2B5A-36DB-2D7ECB6412E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7F6B2DB-F8F3-430A-8621-6D32EE6DD0F8}" type="slidenum">
              <a:rPr lang="de-DE" smtClean="0"/>
              <a:pPr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26215977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2F2606-6842-88E0-FC2D-0A7E54401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F417C7E-B14D-2EFE-856A-A93434692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de-DE" dirty="0">
                <a:solidFill>
                  <a:schemeClr val="tx2">
                    <a:lumMod val="20000"/>
                    <a:lumOff val="80000"/>
                  </a:schemeClr>
                </a:solidFill>
              </a:rPr>
              <a:t>Was ist Replikation? 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de-DE" dirty="0"/>
              <a:t>Was ist Konsistenz?</a:t>
            </a:r>
          </a:p>
          <a:p>
            <a:pPr marL="704850" lvl="1" indent="-342900">
              <a:buFont typeface="Courier New" panose="02070309020205020404" pitchFamily="49" charset="0"/>
              <a:buChar char="o"/>
            </a:pPr>
            <a:r>
              <a:rPr lang="de-DE" dirty="0"/>
              <a:t>Welche Konsistenzmodelle gibt es?</a:t>
            </a:r>
          </a:p>
          <a:p>
            <a:pPr marL="704850" lvl="1" indent="-342900">
              <a:buFont typeface="Courier New" panose="02070309020205020404" pitchFamily="49" charset="0"/>
              <a:buChar char="o"/>
            </a:pPr>
            <a:r>
              <a:rPr lang="de-DE" dirty="0"/>
              <a:t>Beispiele für Konsistenz in einzelnen Modellen</a:t>
            </a:r>
          </a:p>
          <a:p>
            <a:pPr marL="885825" lvl="2" indent="-342900">
              <a:buFont typeface="Courier New" panose="02070309020205020404" pitchFamily="49" charset="0"/>
              <a:buChar char="o"/>
            </a:pPr>
            <a:r>
              <a:rPr lang="de-DE" dirty="0"/>
              <a:t>Strikte/Atomare Konsistenz (Daten zentriert)</a:t>
            </a:r>
          </a:p>
          <a:p>
            <a:pPr marL="885825" lvl="2" indent="-342900">
              <a:buFont typeface="Courier New" panose="02070309020205020404" pitchFamily="49" charset="0"/>
              <a:buChar char="o"/>
            </a:pPr>
            <a:r>
              <a:rPr lang="de-DE" dirty="0"/>
              <a:t>Sequentielle Konsistenz (Daten zentriert)</a:t>
            </a:r>
          </a:p>
          <a:p>
            <a:pPr marL="885825" lvl="2" indent="-342900">
              <a:buFont typeface="Courier New" panose="02070309020205020404" pitchFamily="49" charset="0"/>
              <a:buChar char="o"/>
            </a:pPr>
            <a:r>
              <a:rPr lang="de-DE" dirty="0"/>
              <a:t>Kausale Konsistenz (Daten zentriert)</a:t>
            </a:r>
          </a:p>
          <a:p>
            <a:pPr marL="885825" lvl="2" indent="-342900">
              <a:buFont typeface="Courier New" panose="02070309020205020404" pitchFamily="49" charset="0"/>
              <a:buChar char="o"/>
            </a:pPr>
            <a:r>
              <a:rPr lang="de-DE" dirty="0"/>
              <a:t>Monotones Schreiben (Client zentriert)</a:t>
            </a:r>
          </a:p>
          <a:p>
            <a:pPr marL="885825" lvl="2" indent="-342900">
              <a:buFont typeface="Courier New" panose="02070309020205020404" pitchFamily="49" charset="0"/>
              <a:buChar char="o"/>
            </a:pPr>
            <a:r>
              <a:rPr lang="de-DE" dirty="0"/>
              <a:t>Read-</a:t>
            </a:r>
            <a:r>
              <a:rPr lang="de-DE" dirty="0" err="1"/>
              <a:t>Your</a:t>
            </a:r>
            <a:r>
              <a:rPr lang="de-DE" dirty="0"/>
              <a:t>-</a:t>
            </a:r>
            <a:r>
              <a:rPr lang="de-DE" dirty="0" err="1"/>
              <a:t>Writes</a:t>
            </a:r>
            <a:r>
              <a:rPr lang="de-DE" dirty="0"/>
              <a:t> Konsistenz (Client zentriert)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de-DE" dirty="0">
                <a:solidFill>
                  <a:schemeClr val="tx2">
                    <a:lumMod val="20000"/>
                    <a:lumOff val="80000"/>
                  </a:schemeClr>
                </a:solidFill>
              </a:rPr>
              <a:t>Verteilungsprotokolle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de-DE" dirty="0">
                <a:solidFill>
                  <a:schemeClr val="tx2">
                    <a:lumMod val="20000"/>
                    <a:lumOff val="80000"/>
                  </a:schemeClr>
                </a:solidFill>
              </a:rPr>
              <a:t>Zusammenfassung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de-DE" dirty="0">
                <a:solidFill>
                  <a:schemeClr val="tx2">
                    <a:lumMod val="20000"/>
                    <a:lumOff val="80000"/>
                  </a:schemeClr>
                </a:solidFill>
              </a:rPr>
              <a:t>Quellen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3C50D79-0B0E-E5C0-B71D-39DC198BF2D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dirty="0"/>
              <a:t>Distributed Systems – Tutorial – Konsistenz und Replikation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40B2BF8-D2D0-2B5A-36DB-2D7ECB6412E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7F6B2DB-F8F3-430A-8621-6D32EE6DD0F8}" type="slidenum">
              <a:rPr lang="de-DE" smtClean="0"/>
              <a:pPr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27581304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273557-2CA3-ED7E-2A67-C4741152F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Konsistenzmodelle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ECD6FE3-B327-A9CF-540E-B9E8239BF6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860" y="1332493"/>
            <a:ext cx="5291467" cy="3239507"/>
          </a:xfrm>
        </p:spPr>
        <p:txBody>
          <a:bodyPr/>
          <a:lstStyle/>
          <a:p>
            <a:r>
              <a:rPr lang="de-DE" dirty="0"/>
              <a:t>Datenzentrierte Konsistenzmodelle</a:t>
            </a:r>
          </a:p>
          <a:p>
            <a:r>
              <a:rPr lang="de-DE" dirty="0"/>
              <a:t>-		Sicht des Datenspeichers</a:t>
            </a:r>
          </a:p>
          <a:p>
            <a:pPr marL="647700" lvl="1" indent="-285750">
              <a:buFontTx/>
              <a:buChar char="-"/>
            </a:pPr>
            <a:r>
              <a:rPr lang="de-DE" dirty="0"/>
              <a:t>Geeignet für parallele Schreibzugriffe</a:t>
            </a:r>
          </a:p>
          <a:p>
            <a:pPr lvl="1" indent="0">
              <a:buNone/>
            </a:pPr>
            <a:r>
              <a:rPr lang="de-DE" dirty="0"/>
              <a:t>Beispiele: </a:t>
            </a:r>
          </a:p>
          <a:p>
            <a:pPr marL="647700" lvl="1" indent="-285750">
              <a:buFontTx/>
              <a:buChar char="-"/>
            </a:pPr>
            <a:r>
              <a:rPr lang="de-DE" dirty="0"/>
              <a:t>Strikte/Atomare Konsistenz</a:t>
            </a:r>
          </a:p>
          <a:p>
            <a:pPr marL="647700" lvl="1" indent="-285750">
              <a:buFontTx/>
              <a:buChar char="-"/>
            </a:pPr>
            <a:r>
              <a:rPr lang="de-DE" dirty="0"/>
              <a:t>Sequentielle Konsistenz</a:t>
            </a:r>
          </a:p>
          <a:p>
            <a:pPr marL="647700" lvl="1" indent="-285750">
              <a:buFontTx/>
              <a:buChar char="-"/>
            </a:pPr>
            <a:r>
              <a:rPr lang="de-DE" dirty="0"/>
              <a:t>Kausale Konsistenz</a:t>
            </a:r>
          </a:p>
          <a:p>
            <a:pPr marL="647700" lvl="1" indent="-285750">
              <a:buFontTx/>
              <a:buChar char="-"/>
            </a:pPr>
            <a:r>
              <a:rPr lang="de-DE" dirty="0"/>
              <a:t>FIFO-Konsistenz</a:t>
            </a:r>
          </a:p>
          <a:p>
            <a:pPr marL="647700" lvl="1" indent="-285750">
              <a:buFontTx/>
              <a:buChar char="-"/>
            </a:pPr>
            <a:r>
              <a:rPr lang="de-DE" dirty="0"/>
              <a:t>Freigabe Konsistenz</a:t>
            </a:r>
          </a:p>
          <a:p>
            <a:pPr marL="647700" lvl="1" indent="-285750">
              <a:buFontTx/>
              <a:buChar char="-"/>
            </a:pPr>
            <a:r>
              <a:rPr lang="de-DE" dirty="0"/>
              <a:t>Eintritts Konsistenz</a:t>
            </a:r>
          </a:p>
          <a:p>
            <a:pPr marL="647700" lvl="1" indent="-285750">
              <a:buFontTx/>
              <a:buChar char="-"/>
            </a:pP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4D5E494-6613-B4B9-56E3-87C06EB9F47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dirty="0"/>
              <a:t>Distributed Systems – Tutorial – Konsistenz und Replikation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7614578-6DC8-1F90-F04E-449FB137DA6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7F6B2DB-F8F3-430A-8621-6D32EE6DD0F8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36B60769-24DC-63DB-60C7-9AB0D9E76B5D}"/>
              </a:ext>
            </a:extLst>
          </p:cNvPr>
          <p:cNvSpPr txBox="1">
            <a:spLocks/>
          </p:cNvSpPr>
          <p:nvPr/>
        </p:nvSpPr>
        <p:spPr bwMode="gray">
          <a:xfrm>
            <a:off x="6332962" y="1332493"/>
            <a:ext cx="5291467" cy="32395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Font typeface="Arial" charset="0"/>
              <a:tabLst>
                <a:tab pos="180975" algn="l"/>
                <a:tab pos="361950" algn="l"/>
              </a:tabLst>
              <a:defRPr sz="1600" kern="1200"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361950" indent="-180975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Font typeface="Wingdings" charset="0"/>
              <a:buChar char="§"/>
              <a:defRPr sz="1400"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542925" indent="-180975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Font typeface="Wingdings" charset="0"/>
              <a:buChar char="§"/>
              <a:defRPr sz="1400"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714375" indent="-171450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Font typeface="Wingdings" charset="0"/>
              <a:buChar char="§"/>
              <a:defRPr sz="1400"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895350" indent="-180975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Font typeface="Wingdings" charset="0"/>
              <a:buChar char="§"/>
              <a:defRPr sz="1400"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Client-zentrierte Konsistenzmodelle</a:t>
            </a:r>
          </a:p>
          <a:p>
            <a:r>
              <a:rPr lang="de-DE" dirty="0"/>
              <a:t>-  		Sicht des Nutzers</a:t>
            </a:r>
          </a:p>
          <a:p>
            <a:pPr marL="647700" lvl="1" indent="-285750">
              <a:buFontTx/>
              <a:buChar char="-"/>
            </a:pPr>
            <a:r>
              <a:rPr lang="de-DE" dirty="0"/>
              <a:t>Geeignet wenn keine gleichzeitigen Updates notwendig sind</a:t>
            </a:r>
          </a:p>
          <a:p>
            <a:pPr lvl="1" indent="0">
              <a:buNone/>
            </a:pPr>
            <a:r>
              <a:rPr lang="de-DE" dirty="0"/>
              <a:t>Beispiele:</a:t>
            </a:r>
          </a:p>
          <a:p>
            <a:pPr marL="647700" lvl="1" indent="-285750">
              <a:buFontTx/>
              <a:buChar char="-"/>
            </a:pPr>
            <a:r>
              <a:rPr lang="de-DE" dirty="0"/>
              <a:t>Eventuelle Konsistenz</a:t>
            </a:r>
          </a:p>
          <a:p>
            <a:pPr marL="647700" lvl="1" indent="-285750">
              <a:buFontTx/>
              <a:buChar char="-"/>
            </a:pPr>
            <a:r>
              <a:rPr lang="de-DE" dirty="0"/>
              <a:t>Monotones Lesen</a:t>
            </a:r>
          </a:p>
          <a:p>
            <a:pPr marL="647700" lvl="1" indent="-285750">
              <a:buFontTx/>
              <a:buChar char="-"/>
            </a:pPr>
            <a:r>
              <a:rPr lang="de-DE" dirty="0"/>
              <a:t>Monotones Schreiben</a:t>
            </a:r>
          </a:p>
          <a:p>
            <a:pPr marL="647700" lvl="1" indent="-285750">
              <a:buFontTx/>
              <a:buChar char="-"/>
            </a:pPr>
            <a:r>
              <a:rPr lang="de-DE" dirty="0"/>
              <a:t>Read-</a:t>
            </a:r>
            <a:r>
              <a:rPr lang="de-DE" dirty="0" err="1"/>
              <a:t>Your</a:t>
            </a:r>
            <a:r>
              <a:rPr lang="de-DE" dirty="0"/>
              <a:t>-</a:t>
            </a:r>
            <a:r>
              <a:rPr lang="de-DE" dirty="0" err="1"/>
              <a:t>Writes</a:t>
            </a:r>
            <a:r>
              <a:rPr lang="de-DE" dirty="0"/>
              <a:t> Konsistenz</a:t>
            </a:r>
          </a:p>
          <a:p>
            <a:pPr marL="647700" lvl="1" indent="-285750">
              <a:buFontTx/>
              <a:buChar char="-"/>
            </a:pPr>
            <a:r>
              <a:rPr lang="de-DE" dirty="0" err="1"/>
              <a:t>Writes</a:t>
            </a:r>
            <a:r>
              <a:rPr lang="de-DE" dirty="0"/>
              <a:t>-Follow-Reads Konsistenz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A9F0921D-8F6C-1FA0-6638-CBFFA3BC5AC9}"/>
              </a:ext>
            </a:extLst>
          </p:cNvPr>
          <p:cNvSpPr txBox="1"/>
          <p:nvPr/>
        </p:nvSpPr>
        <p:spPr>
          <a:xfrm>
            <a:off x="633941" y="4786843"/>
            <a:ext cx="10990488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de-DE" sz="1600" dirty="0">
                <a:solidFill>
                  <a:schemeClr val="tx2"/>
                </a:solidFill>
              </a:rPr>
              <a:t>Bei einem Konsistenzmodell kann man auch von einem Vertrag zwischen dem Datenspeicher und den Prozessen sprechen</a:t>
            </a:r>
          </a:p>
          <a:p>
            <a:pPr marL="285750" indent="-285750">
              <a:buFontTx/>
              <a:buChar char="-"/>
            </a:pPr>
            <a:r>
              <a:rPr lang="de-DE" sz="1600" dirty="0">
                <a:solidFill>
                  <a:schemeClr val="tx2"/>
                </a:solidFill>
              </a:rPr>
              <a:t>Solange sich die Prozesse an die vorgegeben Regeln (Schema Konsistenzmodelle) halten, arbeitet der Datenspeicher korrekt</a:t>
            </a:r>
          </a:p>
          <a:p>
            <a:pPr marL="285750" indent="-285750">
              <a:buFontTx/>
              <a:buChar char="-"/>
            </a:pPr>
            <a:r>
              <a:rPr lang="de-DE" sz="1600" dirty="0">
                <a:solidFill>
                  <a:schemeClr val="tx2"/>
                </a:solidFill>
              </a:rPr>
              <a:t>Erwartungen: Bei einem Read Befehl, wird immer der letzte Wert des letzten Write Befehls erwartet!</a:t>
            </a:r>
          </a:p>
        </p:txBody>
      </p:sp>
    </p:spTree>
    <p:extLst>
      <p:ext uri="{BB962C8B-B14F-4D97-AF65-F5344CB8AC3E}">
        <p14:creationId xmlns:p14="http://schemas.microsoft.com/office/powerpoint/2010/main" val="3853891249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6AF8D7-0603-68DC-0B00-76D53B199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Notation für Beispiele Datenzentrierter Konsistenzmodelle</a:t>
            </a:r>
            <a:br>
              <a:rPr lang="de-DE" dirty="0"/>
            </a:b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3500C89-889A-D369-DD0A-0D1A52567EF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dirty="0"/>
              <a:t>Distributed Systems – Tutorial – Konsistenz und Replikation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D58E902-2CD4-B265-4F0F-862A986F080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7F6B2DB-F8F3-430A-8621-6D32EE6DD0F8}" type="slidenum">
              <a:rPr lang="de-DE" smtClean="0"/>
              <a:pPr/>
              <a:t>9</a:t>
            </a:fld>
            <a:endParaRPr lang="de-DE" dirty="0"/>
          </a:p>
        </p:txBody>
      </p:sp>
      <p:graphicFrame>
        <p:nvGraphicFramePr>
          <p:cNvPr id="9" name="Tabelle 9">
            <a:extLst>
              <a:ext uri="{FF2B5EF4-FFF2-40B4-BE49-F238E27FC236}">
                <a16:creationId xmlns:a16="http://schemas.microsoft.com/office/drawing/2014/main" id="{0F5FB912-2212-CE93-AD5F-BE5810D566E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33941" y="1999702"/>
          <a:ext cx="10920412" cy="3571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60206">
                  <a:extLst>
                    <a:ext uri="{9D8B030D-6E8A-4147-A177-3AD203B41FA5}">
                      <a16:colId xmlns:a16="http://schemas.microsoft.com/office/drawing/2014/main" val="1460178283"/>
                    </a:ext>
                  </a:extLst>
                </a:gridCol>
                <a:gridCol w="5460206">
                  <a:extLst>
                    <a:ext uri="{9D8B030D-6E8A-4147-A177-3AD203B41FA5}">
                      <a16:colId xmlns:a16="http://schemas.microsoft.com/office/drawing/2014/main" val="21654736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Begriff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Beschreibung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7637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Pn</a:t>
                      </a:r>
                      <a:r>
                        <a:rPr lang="de-DE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R(x)a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Prozess </a:t>
                      </a:r>
                      <a:r>
                        <a:rPr lang="de-DE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Pn</a:t>
                      </a:r>
                      <a:r>
                        <a:rPr lang="de-DE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liest die Variable x und erhält</a:t>
                      </a:r>
                    </a:p>
                    <a:p>
                      <a:r>
                        <a:rPr lang="de-DE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den Wert a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6280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Pn</a:t>
                      </a:r>
                      <a:r>
                        <a:rPr lang="de-DE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W(x)b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Prozess </a:t>
                      </a:r>
                      <a:r>
                        <a:rPr lang="de-DE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Pn</a:t>
                      </a:r>
                      <a:r>
                        <a:rPr lang="de-DE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überschreibt die Variable x mit</a:t>
                      </a:r>
                    </a:p>
                    <a:p>
                      <a:r>
                        <a:rPr lang="de-DE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dem Wert b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48158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Ln</a:t>
                      </a:r>
                      <a:r>
                        <a:rPr lang="de-DE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R(x)a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Von der lokalen Kopie </a:t>
                      </a:r>
                      <a:r>
                        <a:rPr lang="de-DE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Ln</a:t>
                      </a:r>
                      <a:r>
                        <a:rPr lang="de-DE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wird aus der</a:t>
                      </a:r>
                    </a:p>
                    <a:p>
                      <a:r>
                        <a:rPr lang="de-DE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Variable x der Wert a ausgelesen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64371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Ln</a:t>
                      </a:r>
                      <a:r>
                        <a:rPr lang="de-DE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W(x)b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Auf der lokalen Kopie </a:t>
                      </a:r>
                      <a:r>
                        <a:rPr lang="de-DE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Ln</a:t>
                      </a:r>
                      <a:r>
                        <a:rPr lang="de-DE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wird die Variable x</a:t>
                      </a:r>
                    </a:p>
                    <a:p>
                      <a:r>
                        <a:rPr lang="de-DE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mit dem Wert b überschrieben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7098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Ln</a:t>
                      </a:r>
                      <a:r>
                        <a:rPr lang="de-DE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WS(x)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Auf der lokalen Kopie </a:t>
                      </a:r>
                      <a:r>
                        <a:rPr lang="de-DE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Ln</a:t>
                      </a:r>
                      <a:r>
                        <a:rPr lang="de-DE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wird ein Satz von</a:t>
                      </a:r>
                    </a:p>
                    <a:p>
                      <a:r>
                        <a:rPr lang="de-DE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Schreiboperationen auf x ausgeführt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1396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6359936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Hochschule Reutlingen">
  <a:themeElements>
    <a:clrScheme name="Benutzerdefiniert 1">
      <a:dk1>
        <a:sysClr val="windowText" lastClr="000000"/>
      </a:dk1>
      <a:lt1>
        <a:sysClr val="window" lastClr="FFFFFF"/>
      </a:lt1>
      <a:dk2>
        <a:srgbClr val="707073"/>
      </a:dk2>
      <a:lt2>
        <a:srgbClr val="FFFFFF"/>
      </a:lt2>
      <a:accent1>
        <a:srgbClr val="FFCC00"/>
      </a:accent1>
      <a:accent2>
        <a:srgbClr val="C6C7C8"/>
      </a:accent2>
      <a:accent3>
        <a:srgbClr val="FFCC00"/>
      </a:accent3>
      <a:accent4>
        <a:srgbClr val="FFCC00"/>
      </a:accent4>
      <a:accent5>
        <a:srgbClr val="FFCC00"/>
      </a:accent5>
      <a:accent6>
        <a:srgbClr val="707173"/>
      </a:accent6>
      <a:hlink>
        <a:srgbClr val="000000"/>
      </a:hlink>
      <a:folHlink>
        <a:srgbClr val="000000"/>
      </a:folHlink>
    </a:clrScheme>
    <a:fontScheme name="Hochschule Reutlingen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bg1"/>
        </a:solidFill>
        <a:ln w="9525">
          <a:solidFill>
            <a:schemeClr val="tx1"/>
          </a:solidFill>
        </a:ln>
      </a:spPr>
      <a:bodyPr lIns="0" tIns="0" rIns="0" bIns="0" rtlCol="0" anchor="ctr"/>
      <a:lstStyle>
        <a:defPPr algn="ctr">
          <a:defRPr sz="14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FBB36E8B1C92CB4888BA7906C69E570C" ma:contentTypeVersion="7" ma:contentTypeDescription="Ein neues Dokument erstellen." ma:contentTypeScope="" ma:versionID="f6e59aedea41a876de855a401c8c65f6">
  <xsd:schema xmlns:xsd="http://www.w3.org/2001/XMLSchema" xmlns:xs="http://www.w3.org/2001/XMLSchema" xmlns:p="http://schemas.microsoft.com/office/2006/metadata/properties" xmlns:ns2="451e4663-d507-41c4-80d1-12f058a81ede" targetNamespace="http://schemas.microsoft.com/office/2006/metadata/properties" ma:root="true" ma:fieldsID="b48c643fd8f58ffda6b9c4a99acec091" ns2:_="">
    <xsd:import namespace="451e4663-d507-41c4-80d1-12f058a81ed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51e4663-d507-41c4-80d1-12f058a81ed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95BC848-66AA-4E65-992F-0FEB5D9CBD8F}"/>
</file>

<file path=customXml/itemProps2.xml><?xml version="1.0" encoding="utf-8"?>
<ds:datastoreItem xmlns:ds="http://schemas.openxmlformats.org/officeDocument/2006/customXml" ds:itemID="{C37E959C-FB0D-4A9B-A607-57189E5A1B4D}"/>
</file>

<file path=customXml/itemProps3.xml><?xml version="1.0" encoding="utf-8"?>
<ds:datastoreItem xmlns:ds="http://schemas.openxmlformats.org/officeDocument/2006/customXml" ds:itemID="{507FBA24-6319-4D60-B9D0-BD1F12D10B48}"/>
</file>

<file path=docProps/app.xml><?xml version="1.0" encoding="utf-8"?>
<Properties xmlns="http://schemas.openxmlformats.org/officeDocument/2006/extended-properties" xmlns:vt="http://schemas.openxmlformats.org/officeDocument/2006/docPropsVTypes">
  <Template>HSRT_PowerPoint_Hendrik_Brumme.pot</Template>
  <TotalTime>0</TotalTime>
  <Words>2202</Words>
  <Application>Microsoft Office PowerPoint</Application>
  <PresentationFormat>Breitbild</PresentationFormat>
  <Paragraphs>464</Paragraphs>
  <Slides>33</Slides>
  <Notes>29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33</vt:i4>
      </vt:variant>
    </vt:vector>
  </HeadingPairs>
  <TitlesOfParts>
    <vt:vector size="41" baseType="lpstr">
      <vt:lpstr>Arial</vt:lpstr>
      <vt:lpstr>Calibri</vt:lpstr>
      <vt:lpstr>Courier New</vt:lpstr>
      <vt:lpstr>Franklin Gothic Book</vt:lpstr>
      <vt:lpstr>Franklin Gothic Demi</vt:lpstr>
      <vt:lpstr>Franklin Gothic Medium</vt:lpstr>
      <vt:lpstr>Wingdings</vt:lpstr>
      <vt:lpstr>Hochschule Reutlingen</vt:lpstr>
      <vt:lpstr>Tutorial: Distributed Systems  Konsistenz und Replikation (Consistency and Replication)</vt:lpstr>
      <vt:lpstr>Agenda</vt:lpstr>
      <vt:lpstr>Agenda</vt:lpstr>
      <vt:lpstr>Was ist Replikation?</vt:lpstr>
      <vt:lpstr>Was sind die Ziele von Replikation? </vt:lpstr>
      <vt:lpstr>Agenda</vt:lpstr>
      <vt:lpstr>Agenda</vt:lpstr>
      <vt:lpstr>Konsistenzmodelle</vt:lpstr>
      <vt:lpstr>Notation für Beispiele Datenzentrierter Konsistenzmodelle </vt:lpstr>
      <vt:lpstr>Beispiele für Konsistenz in einzelnen Modellen (Strikt/Atomare Konsistenz)</vt:lpstr>
      <vt:lpstr>Beispiele für Konsistenz in einzelnen Modellen (Sequentielle Konsistenz)</vt:lpstr>
      <vt:lpstr>Beispiele für Konsistenz in einzelnen Modellen (Kausale Konsistenz)</vt:lpstr>
      <vt:lpstr>Beispiele für Konsistenz in einzelnen Modellen (Kausale Konsistenz)</vt:lpstr>
      <vt:lpstr>Notation für Beispiele Client-zentrierter Konsistenzmodelle</vt:lpstr>
      <vt:lpstr>Beispiele für Konsistenz in einzelnen Modellen (Monotones Schreiben)</vt:lpstr>
      <vt:lpstr>Beispiele für Konsistenz in einzelnen Modellen (Read-Your-Writes Konsistenz)</vt:lpstr>
      <vt:lpstr>Beispiele für Konsistenz in einzelnen Modellen (Vergleich der Modelle) </vt:lpstr>
      <vt:lpstr>Agenda</vt:lpstr>
      <vt:lpstr>Agenda</vt:lpstr>
      <vt:lpstr>Protokollarten</vt:lpstr>
      <vt:lpstr>Unicast und Multicast</vt:lpstr>
      <vt:lpstr>Push und Pull Prinzipien</vt:lpstr>
      <vt:lpstr>Local-Write Protokoll </vt:lpstr>
      <vt:lpstr>Local-Write Protokoll </vt:lpstr>
      <vt:lpstr>Quorum-Based Protocols</vt:lpstr>
      <vt:lpstr>Quorum-Based Protocols</vt:lpstr>
      <vt:lpstr>Agenda</vt:lpstr>
      <vt:lpstr>Agenda</vt:lpstr>
      <vt:lpstr>Zusammenfassung</vt:lpstr>
      <vt:lpstr>Agenda</vt:lpstr>
      <vt:lpstr>Agenda</vt:lpstr>
      <vt:lpstr>Quellen</vt:lpstr>
      <vt:lpstr>   Vielen Dank für eure Aufmerksamkeit!</vt:lpstr>
    </vt:vector>
  </TitlesOfParts>
  <Company>Hochschule Reutlingen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</dc:title>
  <dc:subject>Thema</dc:subject>
  <dc:creator>Hochschule Reutlingen</dc:creator>
  <dc:description>Template: 2009-06-23</dc:description>
  <cp:lastModifiedBy>Bockinac, Philipp</cp:lastModifiedBy>
  <cp:revision>660</cp:revision>
  <cp:lastPrinted>2016-04-15T06:26:06Z</cp:lastPrinted>
  <dcterms:created xsi:type="dcterms:W3CDTF">2009-06-16T10:23:10Z</dcterms:created>
  <dcterms:modified xsi:type="dcterms:W3CDTF">2023-09-06T15:39:38Z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0x010100FBB36E8B1C92CB4888BA7906C69E570C</vt:lpwstr>
  </property>
</Properties>
</file>