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29" d="100"/>
          <a:sy n="29" d="100"/>
        </p:scale>
        <p:origin x="37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19325" y="685800"/>
            <a:ext cx="24193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193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69975" y="7064375"/>
            <a:ext cx="19248437" cy="1998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427038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333375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2444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199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192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185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1789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604129" y="9402784"/>
            <a:ext cx="18180130" cy="64917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208258" y="17155954"/>
            <a:ext cx="14971871" cy="77386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ctr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ctr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ctr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4997292" y="11722238"/>
            <a:ext cx="25830965" cy="4812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4865130" y="7147500"/>
            <a:ext cx="25830965" cy="13961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427038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333375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2444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199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192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185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1789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704055" y="7430294"/>
            <a:ext cx="19980275" cy="19248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427038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333375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2444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199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192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185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1789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93512" y="21192648"/>
            <a:ext cx="12833032" cy="25035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4193512" y="2707302"/>
            <a:ext cx="12833032" cy="18165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93512" y="23696176"/>
            <a:ext cx="12833032" cy="3551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69419" y="1203246"/>
            <a:ext cx="7035394" cy="51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62267" y="1203246"/>
            <a:ext cx="11956701" cy="25840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427038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333375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2444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199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192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185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1789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069419" y="6336446"/>
            <a:ext cx="7035394" cy="207074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69419" y="6777963"/>
            <a:ext cx="9451490" cy="2823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069419" y="9601707"/>
            <a:ext cx="9451490" cy="17442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585788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4857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40322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40322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402543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401842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401142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40044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0867482" y="6777963"/>
            <a:ext cx="9451487" cy="2823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0867482" y="9601707"/>
            <a:ext cx="9451487" cy="17442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585788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4857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40322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403225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402543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401842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401142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40044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69419" y="7064217"/>
            <a:ext cx="9387125" cy="199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509588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4095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64443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63742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63042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6234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0931842" y="7064217"/>
            <a:ext cx="9387125" cy="199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509588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4095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65125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64443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63742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63042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6234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88298" y="19455706"/>
            <a:ext cx="18180130" cy="60113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88298" y="12833006"/>
            <a:ext cx="18180130" cy="66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999" marR="0" lvl="1" indent="-11998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998" marR="0" lvl="2" indent="-11297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6997" marR="0" lvl="3" indent="-10597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996" marR="0" lvl="4" indent="-9895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4995" marR="0" lvl="5" indent="-9194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53994" marR="0" lvl="6" indent="-8494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62993" marR="0" lvl="7" indent="-7793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271992" marR="0" lvl="8" indent="-7091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975" y="1212850"/>
            <a:ext cx="19248437" cy="5046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08999" marR="0" lvl="5" indent="-11998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7998" marR="0" lvl="6" indent="-112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26997" marR="0" lvl="7" indent="-10597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635996" marR="0" lvl="8" indent="-9895" algn="ctr" rtl="0">
              <a:spcBef>
                <a:spcPts val="0"/>
              </a:spcBef>
              <a:spcAft>
                <a:spcPts val="0"/>
              </a:spcAft>
              <a:buNone/>
              <a:defRPr sz="1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975" y="7064375"/>
            <a:ext cx="19248437" cy="1998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55688" marR="0" lvl="0" indent="-427038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89175" marR="0" lvl="1" indent="-333375" algn="l" rtl="0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21075" marR="0" lvl="2" indent="-244475" algn="l" rtl="0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30775" marR="0" lvl="3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40475" marR="0" lvl="4" indent="-320675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749493" marR="0" lvl="5" indent="-319993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58493" marR="0" lvl="6" indent="-3192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567492" marR="0" lvl="7" indent="-318592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976491" marR="0" lvl="8" indent="-31789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069975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7307261" y="27568525"/>
            <a:ext cx="6773861" cy="2105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8112" marR="0" lvl="1" indent="-950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817812" marR="0" lvl="2" indent="-1903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25925" marR="0" lvl="3" indent="-285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635625" marR="0" lvl="4" indent="-3806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7045325" marR="0" lvl="5" indent="-4759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864725" marR="0" lvl="6" indent="-666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093825" marR="0" lvl="7" indent="-9521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732624" marR="0" lvl="8" indent="-133318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5328900" y="27568525"/>
            <a:ext cx="4989512" cy="2105024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Silhouette_HSRT_Grau_PP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22587"/>
            <a:ext cx="21386800" cy="19573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931986" y="1785936"/>
            <a:ext cx="17678399" cy="2225675"/>
          </a:xfrm>
          <a:prstGeom prst="rect">
            <a:avLst/>
          </a:prstGeom>
          <a:noFill/>
          <a:ln>
            <a:noFill/>
          </a:ln>
        </p:spPr>
        <p:txBody>
          <a:bodyPr wrap="square" lIns="281800" tIns="140900" rIns="281800" bIns="1409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HHZ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Digitale</a:t>
            </a: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Transformation in </a:t>
            </a: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Forschung</a:t>
            </a: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und </a:t>
            </a: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Lehre</a:t>
            </a:r>
            <a:r>
              <a:rPr lang="en-US" sz="4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am HHZ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1931986" y="6221412"/>
            <a:ext cx="17584800" cy="0"/>
          </a:xfrm>
          <a:prstGeom prst="straightConnector1">
            <a:avLst/>
          </a:prstGeom>
          <a:noFill/>
          <a:ln w="28575" cap="flat" cmpd="sng">
            <a:solidFill>
              <a:srgbClr val="F5BA2D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1931986" y="1801811"/>
            <a:ext cx="17584736" cy="0"/>
          </a:xfrm>
          <a:prstGeom prst="straightConnector1">
            <a:avLst/>
          </a:prstGeom>
          <a:noFill/>
          <a:ln w="28575" cap="flat" cmpd="sng">
            <a:solidFill>
              <a:srgbClr val="F5BA2D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19387" y="430212"/>
            <a:ext cx="4065586" cy="108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Logo_HHZ_LUF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1986" y="430212"/>
            <a:ext cx="6689724" cy="10810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79386" y="29387800"/>
            <a:ext cx="8635999" cy="585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Source Sans Pro"/>
              <a:buNone/>
            </a:pPr>
            <a:r>
              <a:rPr lang="en-US" sz="3200" b="0" i="0" u="none" strike="noStrike" cap="none" dirty="0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Reutlingen University, Herman Hollerith </a:t>
            </a:r>
            <a:r>
              <a:rPr lang="en-US" sz="3200" b="0" i="0" u="none" strike="noStrike" cap="none" dirty="0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Zentrum</a:t>
            </a:r>
            <a:r>
              <a:rPr lang="en-US" sz="3200" b="0" i="0" u="none" strike="noStrike" cap="none" dirty="0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              									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8543587" y="29386212"/>
            <a:ext cx="2616200" cy="585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Source Sans Pro"/>
              <a:buNone/>
            </a:pPr>
            <a:r>
              <a:rPr lang="en-US" sz="3200" b="0" i="0" u="none" strike="noStrike" cap="none" dirty="0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www.hhz.de</a:t>
            </a:r>
            <a:endParaRPr lang="en-US" sz="3200" b="0" i="0" u="none" strike="noStrike" cap="none" dirty="0">
              <a:solidFill>
                <a:srgbClr val="A6A6A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931974" y="4043346"/>
            <a:ext cx="17678411" cy="217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Abderraouf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Gharbi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Julia Hain, Valeria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Kinitzki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Peter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Kühfuß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Phi Nguyen,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Natascha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Sigle</a:t>
            </a:r>
            <a:endParaRPr lang="en-US" sz="2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Verdana"/>
              <a:buNone/>
            </a:pPr>
            <a:endParaRPr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Verdana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abderraouf.gharbi@student.reutlingen-university.de, 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julia.hain@student.reutlingen-university.de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valeria.kinitzki@student.reutlingen-university.de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peter.kuehfuss@student.reutlingen-university.de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manh_phi</a:t>
            </a:r>
            <a:r>
              <a:rPr lang="en-US" sz="24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nguyen</a:t>
            </a:r>
            <a:r>
              <a:rPr lang="en-US" sz="24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@student.reutlingen-university.de</a:t>
            </a:r>
            <a:r>
              <a:rPr lang="en-US" sz="24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natascha_sarah.sigle@student.reutlingen-university.de</a:t>
            </a:r>
            <a:endParaRPr lang="en-US" sz="24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931975" y="6523100"/>
            <a:ext cx="8458200" cy="6629400"/>
          </a:xfrm>
          <a:prstGeom prst="rect">
            <a:avLst/>
          </a:prstGeom>
          <a:noFill/>
          <a:ln w="28575" cap="flat" cmpd="sng">
            <a:solidFill>
              <a:srgbClr val="F5BA2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1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</a:t>
            </a:r>
            <a:r>
              <a:rPr lang="en-US" sz="4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ojektidee</a:t>
            </a:r>
            <a:endParaRPr lang="en-US" sz="4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Außenwirkung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des HHZ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stärken</a:t>
            </a:r>
            <a:endParaRPr lang="en-US"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Bezug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aktuellen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Forschungsaktivitäten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Vorlesungen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herstellen</a:t>
            </a:r>
            <a:endParaRPr lang="en-US"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Unterstützung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von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Forschung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durch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Digitalisierung</a:t>
            </a:r>
            <a:endParaRPr lang="en-US"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152186" y="6297612"/>
            <a:ext cx="8458200" cy="5410200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152186" y="12241211"/>
            <a:ext cx="8458200" cy="6629400"/>
          </a:xfrm>
          <a:prstGeom prst="rect">
            <a:avLst/>
          </a:prstGeom>
          <a:noFill/>
          <a:ln w="28575" cap="flat" cmpd="sng">
            <a:solidFill>
              <a:srgbClr val="F5BA2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1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4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Projektrahmen</a:t>
            </a:r>
            <a:endParaRPr lang="en-US" sz="4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Implementierung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einer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Sensor/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Aktor-Infrastruktur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Erfassung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und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Auswertung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von Umwelt- und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Umgebungsdaten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Entwicklung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einer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mobilen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zentraler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Punkt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Nutzung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der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Infrastruktur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verschiedenen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Kontexten</a:t>
            </a:r>
            <a:endParaRPr lang="en-US"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152186" y="19327812"/>
            <a:ext cx="8458200" cy="8763000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931975" y="13566925"/>
            <a:ext cx="8458200" cy="7678500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931975" y="21659874"/>
            <a:ext cx="8458200" cy="6431100"/>
          </a:xfrm>
          <a:prstGeom prst="rect">
            <a:avLst/>
          </a:prstGeom>
          <a:noFill/>
          <a:ln w="28575" cap="flat" cmpd="sng">
            <a:solidFill>
              <a:srgbClr val="F5BA2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1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4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Lösungsidee</a:t>
            </a:r>
            <a:endParaRPr lang="en-US" sz="4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4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Funkanbindung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verschiedener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Sensoren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mittels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Arduino-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und Raspberry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Pis</a:t>
            </a:r>
            <a:endParaRPr lang="en-US"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Mobile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Applikation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zur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Ansteuerung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der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Sensorik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und 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Bereitstellung</a:t>
            </a: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von Services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28361" y="6297612"/>
            <a:ext cx="8582099" cy="57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9487" y="14213625"/>
            <a:ext cx="5683199" cy="6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80786" y="20013612"/>
            <a:ext cx="8027986" cy="715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Source Sans Pro</vt:lpstr>
      <vt:lpstr>Verdana</vt:lpstr>
      <vt:lpstr>Arial</vt:lpstr>
      <vt:lpstr>Standarddesign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Julia Hain</cp:lastModifiedBy>
  <cp:revision>2</cp:revision>
  <cp:lastPrinted>2017-09-29T11:24:16Z</cp:lastPrinted>
  <dcterms:modified xsi:type="dcterms:W3CDTF">2017-09-29T11:25:29Z</dcterms:modified>
</cp:coreProperties>
</file>