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3"/>
  </p:notesMasterIdLst>
  <p:handoutMasterIdLst>
    <p:handoutMasterId r:id="rId4"/>
  </p:handoutMasterIdLst>
  <p:sldIdLst>
    <p:sldId id="419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99CCFF"/>
    <a:srgbClr val="3399FF"/>
    <a:srgbClr val="FF99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532" autoAdjust="0"/>
  </p:normalViewPr>
  <p:slideViewPr>
    <p:cSldViewPr snapToGrid="0">
      <p:cViewPr varScale="1">
        <p:scale>
          <a:sx n="92" d="100"/>
          <a:sy n="92" d="100"/>
        </p:scale>
        <p:origin x="12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02E4C9A-A369-43AD-8A20-47F56D33DF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97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A925F94-45E8-4701-BAE3-4B8B8274549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066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ACC9C51-B969-4D3C-97C5-2893B7AF0F2C}" type="slidenum">
              <a:rPr lang="de-DE" sz="1200"/>
              <a:pPr eaLnBrk="1" hangingPunct="1"/>
              <a:t>1</a:t>
            </a:fld>
            <a:endParaRPr lang="de-DE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noProof="1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78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3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63600" y="1160463"/>
            <a:ext cx="7485063" cy="1081087"/>
          </a:xfrm>
        </p:spPr>
        <p:txBody>
          <a:bodyPr anchor="b"/>
          <a:lstStyle>
            <a:lvl1pPr>
              <a:lnSpc>
                <a:spcPct val="110000"/>
              </a:lnSpc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11632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863600" y="2195513"/>
            <a:ext cx="7510463" cy="800100"/>
          </a:xfrm>
        </p:spPr>
        <p:txBody>
          <a:bodyPr tIns="45720" bIns="45720"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86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768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89725" y="220663"/>
            <a:ext cx="2130425" cy="55816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95275" y="220663"/>
            <a:ext cx="6242050" cy="55816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21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765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04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75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02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10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34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91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6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 smtClean="0">
                <a:solidFill>
                  <a:schemeClr val="bg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219075" y="6503891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de-DE" sz="900" dirty="0" smtClean="0">
                <a:latin typeface="Arial" charset="0"/>
                <a:cs typeface="Arial" charset="0"/>
              </a:rPr>
              <a:t>Seite </a:t>
            </a:r>
            <a:r>
              <a:rPr lang="de-DE" sz="900" dirty="0" smtClean="0">
                <a:latin typeface="Arial" charset="0"/>
                <a:cs typeface="Arial" charset="0"/>
                <a:sym typeface="Wingdings" pitchFamily="2" charset="2"/>
              </a:rPr>
              <a:t></a:t>
            </a:r>
            <a:r>
              <a:rPr lang="de-DE" sz="900" dirty="0" smtClean="0">
                <a:latin typeface="Arial" charset="0"/>
                <a:cs typeface="Arial" charset="0"/>
              </a:rPr>
              <a:t> </a:t>
            </a:r>
            <a:fld id="{2457B9A2-9B10-4806-97DA-0B63AE4C1FCB}" type="slidenum">
              <a:rPr lang="de-DE" sz="900">
                <a:latin typeface="Arial" charset="0"/>
                <a:cs typeface="Arial" charset="0"/>
              </a:rPr>
              <a:pPr>
                <a:defRPr/>
              </a:pPr>
              <a:t>‹#›</a:t>
            </a:fld>
            <a:endParaRPr lang="de-DE" sz="900" dirty="0">
              <a:latin typeface="Arial" charset="0"/>
              <a:cs typeface="Arial" charset="0"/>
            </a:endParaRP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220663"/>
            <a:ext cx="85201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das Titelformat zu bearbeiten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862" y="6364506"/>
            <a:ext cx="2413591" cy="3976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z="2200" b="0" noProof="1" smtClean="0"/>
              <a:t>Projektsteckbrief</a:t>
            </a:r>
            <a:br>
              <a:rPr lang="de-DE" sz="2200" b="0" noProof="1" smtClean="0"/>
            </a:br>
            <a:r>
              <a:rPr lang="de-DE" sz="2200" b="0" noProof="1" smtClean="0"/>
              <a:t>Digital HHZ</a:t>
            </a:r>
            <a:endParaRPr lang="de-DE" sz="2200" b="0" dirty="0" smtClean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6200000">
            <a:off x="-504711" y="2114796"/>
            <a:ext cx="4977247" cy="32830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</p:pic>
      <p:sp>
        <p:nvSpPr>
          <p:cNvPr id="5" name="Textfeld 7"/>
          <p:cNvSpPr txBox="1">
            <a:spLocks noChangeArrowheads="1"/>
          </p:cNvSpPr>
          <p:nvPr/>
        </p:nvSpPr>
        <p:spPr bwMode="auto">
          <a:xfrm>
            <a:off x="3797351" y="1200034"/>
            <a:ext cx="5206304" cy="5162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"/>
              </a:spcAft>
            </a:pPr>
            <a:r>
              <a:rPr lang="de-DE" sz="1200" smtClean="0"/>
              <a:t>Projektbetreuer </a:t>
            </a:r>
            <a:endParaRPr lang="de-DE" sz="1200" dirty="0" smtClean="0"/>
          </a:p>
          <a:p>
            <a:pPr marL="171450" indent="-17145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de-DE" sz="1200" b="0" dirty="0" smtClean="0"/>
              <a:t>Prof. Dr. Christian Decker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</a:pPr>
            <a:endParaRPr lang="de-DE" sz="1200" b="0" dirty="0" smtClean="0"/>
          </a:p>
          <a:p>
            <a:pPr marL="0" indent="0">
              <a:spcBef>
                <a:spcPts val="0"/>
              </a:spcBef>
              <a:spcAft>
                <a:spcPts val="100"/>
              </a:spcAft>
            </a:pPr>
            <a:r>
              <a:rPr lang="de-DE" sz="1200" dirty="0" smtClean="0"/>
              <a:t>Forschungsgruppe </a:t>
            </a:r>
          </a:p>
          <a:p>
            <a:pPr marL="171450" indent="-17145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de-DE" sz="1200" b="0" dirty="0" smtClean="0"/>
              <a:t>Smart Data Services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</a:pPr>
            <a:endParaRPr lang="de-DE" sz="1200" b="0" dirty="0"/>
          </a:p>
          <a:p>
            <a:pPr marL="0" indent="0">
              <a:spcBef>
                <a:spcPts val="0"/>
              </a:spcBef>
              <a:spcAft>
                <a:spcPts val="100"/>
              </a:spcAft>
            </a:pPr>
            <a:r>
              <a:rPr lang="de-DE" sz="1200" dirty="0" smtClean="0"/>
              <a:t>Kontext</a:t>
            </a:r>
          </a:p>
          <a:p>
            <a:pPr marL="285750" indent="-28575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de-DE" sz="1200" b="0" dirty="0" smtClean="0"/>
              <a:t>Digitale </a:t>
            </a:r>
            <a:r>
              <a:rPr lang="de-DE" sz="1200" b="0" dirty="0"/>
              <a:t>Transformation in Forschung und </a:t>
            </a:r>
            <a:r>
              <a:rPr lang="de-DE" sz="1200" b="0" dirty="0" smtClean="0"/>
              <a:t>Lehre am HHZ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</a:pPr>
            <a:endParaRPr lang="de-DE" sz="1200" b="0" dirty="0" smtClean="0"/>
          </a:p>
          <a:p>
            <a:pPr marL="0" indent="0">
              <a:spcBef>
                <a:spcPts val="0"/>
              </a:spcBef>
              <a:spcAft>
                <a:spcPts val="100"/>
              </a:spcAft>
            </a:pPr>
            <a:r>
              <a:rPr lang="de-DE" sz="1200" dirty="0" smtClean="0"/>
              <a:t>Projektziele</a:t>
            </a:r>
          </a:p>
          <a:p>
            <a:pPr marL="171450" indent="-17145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de-DE" sz="1200" b="0" dirty="0"/>
              <a:t>Außenwirkung des HHZ </a:t>
            </a:r>
            <a:r>
              <a:rPr lang="de-DE" sz="1200" b="0" dirty="0" smtClean="0"/>
              <a:t>stärken </a:t>
            </a:r>
          </a:p>
          <a:p>
            <a:pPr marL="171450" indent="-17145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de-DE" sz="1200" b="0" dirty="0" smtClean="0"/>
              <a:t>Bezug </a:t>
            </a:r>
            <a:r>
              <a:rPr lang="de-DE" sz="1200" b="0" dirty="0"/>
              <a:t>zu </a:t>
            </a:r>
            <a:r>
              <a:rPr lang="de-DE" sz="1200" b="0" dirty="0" smtClean="0"/>
              <a:t>aktuellen </a:t>
            </a:r>
            <a:r>
              <a:rPr lang="de-DE" sz="1200" b="0" dirty="0"/>
              <a:t>Forschungsaktivitäten und Vorlesungen </a:t>
            </a:r>
            <a:r>
              <a:rPr lang="de-DE" sz="1200" b="0" dirty="0" smtClean="0"/>
              <a:t>herstellen </a:t>
            </a:r>
          </a:p>
          <a:p>
            <a:pPr marL="171450" indent="-17145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de-DE" sz="1200" b="0" dirty="0" smtClean="0"/>
              <a:t>Unterstützung </a:t>
            </a:r>
            <a:r>
              <a:rPr lang="de-DE" sz="1200" b="0" dirty="0"/>
              <a:t>von Lehre und Forschung durch </a:t>
            </a:r>
            <a:r>
              <a:rPr lang="de-DE" sz="1200" b="0" dirty="0" smtClean="0"/>
              <a:t>Digitalisierung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</a:pPr>
            <a:endParaRPr lang="de-DE" sz="1200" b="0" dirty="0"/>
          </a:p>
          <a:p>
            <a:pPr marL="0" indent="0">
              <a:spcBef>
                <a:spcPts val="0"/>
              </a:spcBef>
              <a:spcAft>
                <a:spcPts val="100"/>
              </a:spcAft>
            </a:pPr>
            <a:r>
              <a:rPr lang="de-DE" sz="1200" dirty="0" smtClean="0"/>
              <a:t>Vorgehensweise</a:t>
            </a:r>
          </a:p>
          <a:p>
            <a:pPr marL="171450" indent="-17145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de-DE" sz="1200" b="0" dirty="0"/>
              <a:t>Implementierung einer Sensor/Aktor-Infrastruktur zur Erfassung und Auswertung von Umwelt- und </a:t>
            </a:r>
            <a:r>
              <a:rPr lang="de-DE" sz="1200" b="0" dirty="0" smtClean="0"/>
              <a:t>Umgebungsdaten </a:t>
            </a:r>
          </a:p>
          <a:p>
            <a:pPr marL="171450" indent="-17145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de-DE" sz="1200" b="0" dirty="0" smtClean="0"/>
              <a:t>Entwicklung </a:t>
            </a:r>
            <a:r>
              <a:rPr lang="de-DE" sz="1200" b="0" dirty="0"/>
              <a:t>einer mobilen App als zentraler Punkt zur </a:t>
            </a:r>
            <a:r>
              <a:rPr lang="de-DE" sz="1200" b="0" dirty="0" smtClean="0"/>
              <a:t>Nutzung der </a:t>
            </a:r>
            <a:r>
              <a:rPr lang="de-DE" sz="1200" b="0" dirty="0"/>
              <a:t>Infrastruktur in verschiednenen </a:t>
            </a:r>
            <a:r>
              <a:rPr lang="de-DE" sz="1200" b="0" dirty="0" smtClean="0"/>
              <a:t>Kontexten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</a:pPr>
            <a:endParaRPr lang="de-DE" sz="1200" b="0" dirty="0" smtClean="0"/>
          </a:p>
          <a:p>
            <a:pPr marL="0" indent="0">
              <a:spcBef>
                <a:spcPts val="0"/>
              </a:spcBef>
              <a:spcAft>
                <a:spcPts val="100"/>
              </a:spcAft>
            </a:pPr>
            <a:r>
              <a:rPr lang="de-DE" sz="1200" dirty="0" smtClean="0"/>
              <a:t>Vorläufige Ergebnisse</a:t>
            </a:r>
          </a:p>
          <a:p>
            <a:pPr marL="171450" indent="-17145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de-DE" sz="1200" b="0" dirty="0"/>
              <a:t>Funkanbindung </a:t>
            </a:r>
            <a:r>
              <a:rPr lang="de-DE" sz="1200" b="0" dirty="0" smtClean="0"/>
              <a:t>verschiedener </a:t>
            </a:r>
            <a:r>
              <a:rPr lang="de-DE" sz="1200" b="0" dirty="0"/>
              <a:t>Sensoren mittels Arduino-Modulen und Raspberry </a:t>
            </a:r>
            <a:r>
              <a:rPr lang="de-DE" sz="1200" b="0" dirty="0" smtClean="0"/>
              <a:t>Pis</a:t>
            </a:r>
          </a:p>
          <a:p>
            <a:pPr marL="171450" indent="-17145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de-DE" sz="1200" b="0" dirty="0" smtClean="0"/>
              <a:t>Mobile </a:t>
            </a:r>
            <a:r>
              <a:rPr lang="de-DE" sz="1200" b="0" dirty="0"/>
              <a:t>Applikation zur Ansteuerung der </a:t>
            </a:r>
            <a:r>
              <a:rPr lang="de-DE" sz="1200" b="0" dirty="0" smtClean="0"/>
              <a:t>Sensorik und Bereitstellung von Services</a:t>
            </a:r>
          </a:p>
          <a:p>
            <a:pPr marL="171450" indent="-17145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de-DE" sz="1200" b="0" dirty="0" smtClean="0"/>
              <a:t>Dokumentation, Wiki, GitHub Repository</a:t>
            </a:r>
            <a:endParaRPr lang="de-DE" sz="1200" b="0" dirty="0"/>
          </a:p>
        </p:txBody>
      </p:sp>
    </p:spTree>
    <p:extLst>
      <p:ext uri="{BB962C8B-B14F-4D97-AF65-F5344CB8AC3E}">
        <p14:creationId xmlns:p14="http://schemas.microsoft.com/office/powerpoint/2010/main" val="895149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93</Words>
  <Application>Microsoft Office PowerPoint</Application>
  <PresentationFormat>On-screen Show (4:3)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Wingdings</vt:lpstr>
      <vt:lpstr>Standarddesign</vt:lpstr>
      <vt:lpstr>Projektsteckbrief Digital HHZ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Alexander Rossmann</dc:creator>
  <dc:description>PresentationLoad.com</dc:description>
  <cp:lastModifiedBy>Nguyen, Manh Phi</cp:lastModifiedBy>
  <cp:revision>270</cp:revision>
  <dcterms:created xsi:type="dcterms:W3CDTF">2007-11-27T23:54:21Z</dcterms:created>
  <dcterms:modified xsi:type="dcterms:W3CDTF">2017-05-24T09:07:08Z</dcterms:modified>
</cp:coreProperties>
</file>