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c0702edd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c0702edd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c0702edd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c0702edd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c0702edd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c0702edd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c0702edd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c0702edd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c0702edd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c0702edd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c0702edd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c0702edd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c0702ed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c0702ed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c0702edd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c0702edd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0702edd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c0702edd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0702edd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c0702edd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0702edd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0702edd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c0702edd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c0702edd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c0702edd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c0702edd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ithub.com/pt/authentication/connecting-to-github-with-ssh/adding-a-new-ssh-key-to-your-github-account" TargetMode="External"/><Relationship Id="rId4" Type="http://schemas.openxmlformats.org/officeDocument/2006/relationships/hyperlink" Target="https://www.atlassian.com/br/git/tutorials/comparing-workflows/gitflow-workflow" TargetMode="External"/><Relationship Id="rId5" Type="http://schemas.openxmlformats.org/officeDocument/2006/relationships/hyperlink" Target="https://education.github.com/git-cheat-sheet-education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ignup?ref_cta=Sign+up&amp;ref_loc=header+logged+out&amp;ref_page=%2F%3Cuser-name%3E&amp;source=heade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tlassian.com/br/git/tutorials/install-gi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Pedro Gengo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Gabriela Uhrigshardt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Áreas do Git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1720350" y="1870675"/>
            <a:ext cx="5706900" cy="31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1981175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3813300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5645425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2174225" y="2392325"/>
            <a:ext cx="11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Pasta Atual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3949050" y="2392325"/>
            <a:ext cx="12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Staging Area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5676175" y="2392325"/>
            <a:ext cx="14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Repositório Git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900" y="1930050"/>
            <a:ext cx="661722" cy="2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Áreas</a:t>
            </a:r>
            <a:r>
              <a:rPr lang="pt-BR"/>
              <a:t> do Git + GitHub</a:t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729750" y="1870675"/>
            <a:ext cx="5706900" cy="31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990575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2822700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4654825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1183625" y="2392325"/>
            <a:ext cx="11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Pasta Atual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2958450" y="2392325"/>
            <a:ext cx="12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Staging Area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4731126" y="2392325"/>
            <a:ext cx="14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Repositório Git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300" y="1930050"/>
            <a:ext cx="661722" cy="2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/>
          <p:nvPr/>
        </p:nvSpPr>
        <p:spPr>
          <a:xfrm>
            <a:off x="6528850" y="1870675"/>
            <a:ext cx="2063400" cy="31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6810375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4">
            <a:alphaModFix/>
          </a:blip>
          <a:srcRect b="35971" l="22946" r="19785" t="3743"/>
          <a:stretch/>
        </p:blipFill>
        <p:spPr>
          <a:xfrm>
            <a:off x="6591925" y="1896852"/>
            <a:ext cx="661724" cy="38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6848476" y="2371650"/>
            <a:ext cx="143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Repositório Remoto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 do Git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729450" y="2308400"/>
            <a:ext cx="76887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git status: Mostra a diferença entre sua </a:t>
            </a:r>
            <a:r>
              <a:rPr b="1" lang="pt-BR"/>
              <a:t>pasta atual</a:t>
            </a:r>
            <a:r>
              <a:rPr lang="pt-BR"/>
              <a:t> e a </a:t>
            </a:r>
            <a:r>
              <a:rPr b="1" i="1" lang="pt-BR"/>
              <a:t>Staging Area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git add: Adiciona as mudanças da sua </a:t>
            </a:r>
            <a:r>
              <a:rPr b="1" lang="pt-BR"/>
              <a:t>pasta atual</a:t>
            </a:r>
            <a:r>
              <a:rPr lang="pt-BR"/>
              <a:t> para a </a:t>
            </a:r>
            <a:r>
              <a:rPr b="1" i="1" lang="pt-BR"/>
              <a:t>Staging Area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git commit: Adiciona as mudanças que estão na</a:t>
            </a:r>
            <a:r>
              <a:rPr b="1" i="1" lang="pt-BR"/>
              <a:t> Staging Area</a:t>
            </a:r>
            <a:r>
              <a:rPr lang="pt-BR"/>
              <a:t> para o </a:t>
            </a:r>
            <a:r>
              <a:rPr b="1" lang="pt-BR"/>
              <a:t>Repositório Git</a:t>
            </a:r>
            <a:r>
              <a:rPr lang="pt-BR"/>
              <a:t> (gera um commit)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git push: Adiciona suas mudanças do </a:t>
            </a:r>
            <a:r>
              <a:rPr b="1" lang="pt-BR"/>
              <a:t>Repositório Git</a:t>
            </a:r>
            <a:r>
              <a:rPr lang="pt-BR"/>
              <a:t> para o seu </a:t>
            </a:r>
            <a:r>
              <a:rPr b="1" lang="pt-BR"/>
              <a:t>repositório remoto</a:t>
            </a:r>
            <a:r>
              <a:rPr lang="pt-BR"/>
              <a:t>, como o GitHub.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git pull: Recupera as mudanças do </a:t>
            </a:r>
            <a:r>
              <a:rPr b="1" lang="pt-BR"/>
              <a:t>repositório remoto</a:t>
            </a:r>
            <a:r>
              <a:rPr lang="pt-BR"/>
              <a:t> para seu </a:t>
            </a:r>
            <a:r>
              <a:rPr b="1" lang="pt-BR"/>
              <a:t>Repositório Git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727650" y="1325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 do Git (Workflow)</a:t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729750" y="1870675"/>
            <a:ext cx="5706900" cy="31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990575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2822700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4654825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1183625" y="2392325"/>
            <a:ext cx="11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Pasta Atual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2958450" y="2392325"/>
            <a:ext cx="12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Staging Area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4731126" y="2392325"/>
            <a:ext cx="14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Repositório Git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300" y="1930050"/>
            <a:ext cx="661722" cy="2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/>
          <p:nvPr/>
        </p:nvSpPr>
        <p:spPr>
          <a:xfrm>
            <a:off x="6528850" y="1870675"/>
            <a:ext cx="2063400" cy="31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6810375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4">
            <a:alphaModFix/>
          </a:blip>
          <a:srcRect b="35971" l="22946" r="19785" t="3743"/>
          <a:stretch/>
        </p:blipFill>
        <p:spPr>
          <a:xfrm>
            <a:off x="6591925" y="1896852"/>
            <a:ext cx="661724" cy="38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/>
          <p:nvPr/>
        </p:nvSpPr>
        <p:spPr>
          <a:xfrm>
            <a:off x="6848476" y="2404600"/>
            <a:ext cx="143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Repositório Remoto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1752525" y="2830350"/>
            <a:ext cx="15129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git add</a:t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3819625" y="3153750"/>
            <a:ext cx="12414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git commit</a:t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5865625" y="3564600"/>
            <a:ext cx="1241400" cy="38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git push</a:t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 rot="10800000">
            <a:off x="1828525" y="4123925"/>
            <a:ext cx="52785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4114313" y="4128275"/>
            <a:ext cx="80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git pull*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Extras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729450" y="2078875"/>
            <a:ext cx="7688700" cy="25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Configuração SSH: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https://docs.github.com/pt/authentication/connecting-to-github-with-ssh/adding-a-new-ssh-key-to-your-github-account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Gitflow: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https://www.atlassian.com/br/git/tutorials/comparing-workflows/gitflow-workflow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Cheatsheet: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https://education.github.com/git-cheat-sheet-education.pdf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pensar em alguns cenários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096950" y="2207475"/>
            <a:ext cx="6953700" cy="18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Minha memória é muito boa e alguém criou o CTRL-Z, então vou usá-los!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meuarquivo_v1.py, meuarquivo_v2.py, meuarquivo_agoravai.py, ….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GIT!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Git?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32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Git é uma ferramenta de versionamento de código criada por Linus Torvald. Através dela é possível saber quais alterações foram feitas, por quem e quando.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Controle de versão distribuído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Versionamento offline: Rápido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Praticamente tudo é facilmente reversível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Suporte da comunidade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100" y="3735600"/>
            <a:ext cx="1907400" cy="7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vs GitHub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analogia: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Imagine que você conectou o Google Drive com seu computador, mas ativou a opção de </a:t>
            </a:r>
            <a:r>
              <a:rPr b="1" lang="pt-BR"/>
              <a:t>sincronização manual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Se você editar um arquivo no seu computador e não sincronizar ele ficará em versões diferentes entre o ambiente local (seu computador) e o ambiente remoto (Google Drive).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vs GitHub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 base nessa analogia, podemos dizer que: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075" y="2619250"/>
            <a:ext cx="1907400" cy="7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7269" l="22946" r="19785" t="3746"/>
          <a:stretch/>
        </p:blipFill>
        <p:spPr>
          <a:xfrm>
            <a:off x="1993150" y="3697525"/>
            <a:ext cx="1285851" cy="11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5">
            <a:alphaModFix/>
          </a:blip>
          <a:srcRect b="25300" l="25921" r="25326" t="22618"/>
          <a:stretch/>
        </p:blipFill>
        <p:spPr>
          <a:xfrm>
            <a:off x="5732875" y="3591236"/>
            <a:ext cx="1642107" cy="13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7773" y="2463300"/>
            <a:ext cx="952300" cy="95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7"/>
          <p:cNvCxnSpPr/>
          <p:nvPr/>
        </p:nvCxnSpPr>
        <p:spPr>
          <a:xfrm>
            <a:off x="4029075" y="3032525"/>
            <a:ext cx="1628700" cy="10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4029075" y="4222000"/>
            <a:ext cx="1628700" cy="10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vs GitHub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maneira mais técnica: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Git: </a:t>
            </a:r>
            <a:r>
              <a:rPr lang="pt-BR"/>
              <a:t>É um sistema de controle de versão de código descentralizado. Cada repositório Git é um nó em uma rede descentralizada e diferentes nós podem se comunicar na rede. O git atua apenas a nível da sua máquina local.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GitHub/GitLab/BitBucket/etc: </a:t>
            </a:r>
            <a:r>
              <a:rPr lang="pt-BR"/>
              <a:t>É uma plataforma Web que serve como um repositório remoto de código. Ela utiliza recursos do Git para centralizarmos nossos repositórios na internet, criando um portfólio de códigos e projetos que podem ser públicos ou privados. O Github é um servidor de repositórios Git que surgiu em 2008.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conta no GitHub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https://github.com/signup?ref_cta=Sign+up&amp;ref_loc=header+logged+out&amp;ref_page=%2F%3Cuser-name%3E&amp;source=header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Instalando Git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seguir o tutorial disponível em: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https://www.atlassian.com/br/git/tutorials/install-git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ATENÇÃO:</a:t>
            </a:r>
            <a:r>
              <a:rPr lang="pt-BR"/>
              <a:t> Não esqueça de executar o comando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/>
              <a:t>git config --global user.name "SEU NOME"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/>
              <a:t>git config --global user.email "SEU EMAIL"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/>
              <a:t>,</a:t>
            </a:r>
            <a:r>
              <a:rPr lang="pt-BR"/>
              <a:t> depois de ter instalado o git.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repositórios Git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1217275" y="2350125"/>
            <a:ext cx="6605100" cy="19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Git clone: Faz uma cópia de um repositório existente no seu 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Git init: Inicializa um repositório git local e permite que, depois, você sincronize a um repositório remoto.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OBS: </a:t>
            </a:r>
            <a:r>
              <a:rPr lang="pt-BR"/>
              <a:t>Quando criar um repositório local é necessário usar o comando </a:t>
            </a:r>
            <a:r>
              <a:rPr i="1" lang="pt-BR"/>
              <a:t>git remote add origin URL_REPO_GITHUB</a:t>
            </a:r>
            <a:r>
              <a:rPr lang="pt-BR"/>
              <a:t> para poder lançar as alterações no GitHub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