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Montserrat SemiBold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italic.fntdata"/><Relationship Id="rId10" Type="http://schemas.openxmlformats.org/officeDocument/2006/relationships/font" Target="fonts/MontserratSemiBold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SemiBold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08cde5e1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d808cde5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5a3d2121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df5a3d2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b0da4bba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6b0da4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675" y="2381150"/>
            <a:ext cx="2491925" cy="20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922675" y="2266950"/>
            <a:ext cx="4816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SCIENCE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DEGREE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ESTATíSTICA II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86500" y="1409375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aulas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Base teórica necessária + exercícios práticos;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Aulas de Exercícios: 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Serão aulas focadas em revisar e reforçar o conteúdo visto nas aulas anteriores;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Ser</a:t>
            </a: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á um projeto para ser desenvolvido ao longo do módulo;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Drive:</a:t>
            </a:r>
            <a:r>
              <a:rPr b="0" i="0" lang="pt-B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Disponibilizarei um Drive para turma para recados, Notebooks na próxima aula.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07" y="2961001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671" y="3702883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407" y="1588378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07" y="2194786"/>
            <a:ext cx="203550" cy="1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671" y="4467196"/>
            <a:ext cx="203550" cy="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81700" y="1180775"/>
            <a:ext cx="8043600" cy="4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 a Aprendizado de Máquina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Métricas de Avaliação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Linear Simples e Múltipla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Aproximação Polinomial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Regressão Logística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Regularizações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Redução de Dimensionalidade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-"/>
            </a:pPr>
            <a:r>
              <a:rPr lang="pt-B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Dados Categóricos	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DO MÓDULO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786500" y="1274881"/>
            <a:ext cx="77388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08/04 - Revisão da Prova / Introdução do Módulo / Introdução a Machine Learning /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12/04 - Regressão Lineares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14/04 - Regressão Logística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19/04 - Exercícios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26/04 - Monitoria de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28/04 - Regularizações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29/04 - Redução de Dimensionalidade e Dados Categóricos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03/05 - Exercicios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05/05 - Avaliação por Rubrica e Monitoria do Projeto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192700" y="425250"/>
            <a:ext cx="7332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 IMPORTANTES</a:t>
            </a:r>
            <a:endParaRPr b="0" i="0" sz="36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244550" y="1125275"/>
            <a:ext cx="719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