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media/image10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media/image5.png" ContentType="image/png"/>
  <Override PartName="/ppt/media/image4.png" ContentType="image/png"/>
  <Override PartName="/ppt/media/image12.png" ContentType="image/png"/>
  <Override PartName="/ppt/media/image3.png" ContentType="image/png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ustomXml" Target="../customXml/item6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5.xml"/><Relationship Id="rId1" Type="http://schemas.openxmlformats.org/officeDocument/2006/relationships/theme" Target="theme/theme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ustomXml" Target="../customXml/item4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374291-E747-4D8C-8E15-DE1222A262A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C66AB8-4F57-4A32-B7B2-E2863695537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3EAECD-8C9D-484E-910B-086B706D1DD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5B11C0-4A99-41FE-9A06-CBD3180B124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897A26-0871-4F99-BE66-A9A0F962753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43BE00-4B9A-4553-AA59-264011E494B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281F72-FC3C-4911-93CF-8CDAF620189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A35C3A-4179-4147-8DA7-D59600FFD84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4E2DC8-6BF0-4117-ABCE-D7511FE3756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4E54BB-5A41-4561-BB5C-A1143345081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3D1E35-3349-44A5-B14C-472FECCD263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6B0389-1083-4991-A554-82CE1ACB0E9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A14671-9519-4112-A0A0-C46908D78106}" type="slidenum"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ulianabezerra.medium.com/uma-breve-historia-do-java-f58d1761154" TargetMode="External"/><Relationship Id="rId2" Type="http://schemas.openxmlformats.org/officeDocument/2006/relationships/hyperlink" Target="https://www.dio.me/articles/a-historia-da-linguagem-java" TargetMode="External"/><Relationship Id="rId3" Type="http://schemas.openxmlformats.org/officeDocument/2006/relationships/hyperlink" Target="https://www.oracle.com/java/technologies/java-se-support-roadmap.html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94;p5"/>
          <p:cNvSpPr/>
          <p:nvPr/>
        </p:nvSpPr>
        <p:spPr>
          <a:xfrm>
            <a:off x="529560" y="3874320"/>
            <a:ext cx="740808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Introdução ao Java e seu ambiente de Desenvolvimento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Google Shape;196;p5"/>
          <p:cNvSpPr/>
          <p:nvPr/>
        </p:nvSpPr>
        <p:spPr>
          <a:xfrm>
            <a:off x="565560" y="1785600"/>
            <a:ext cx="740808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sldNum" idx="2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C9054FF6-0C93-4F76-BF65-E6A2CA19A61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2" name="Imagem 4" descr=""/>
          <p:cNvPicPr/>
          <p:nvPr/>
        </p:nvPicPr>
        <p:blipFill>
          <a:blip r:embed="rId1"/>
          <a:stretch/>
        </p:blipFill>
        <p:spPr>
          <a:xfrm>
            <a:off x="8394120" y="161640"/>
            <a:ext cx="649440" cy="2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203;g109ffa863cd_0_ 8"/>
          <p:cNvSpPr/>
          <p:nvPr/>
        </p:nvSpPr>
        <p:spPr>
          <a:xfrm>
            <a:off x="565560" y="1481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Google Shape;204;g109ffa863cd_0_ 9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Empresas que usam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sldNum" idx="11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10E6BF52-57FA-4322-A8D6-B638E92B45ED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2" name="Imagem 11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57200" y="1710360"/>
            <a:ext cx="1858680" cy="103248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771640" y="1600200"/>
            <a:ext cx="1270800" cy="127080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4"/>
          <a:stretch/>
        </p:blipFill>
        <p:spPr>
          <a:xfrm>
            <a:off x="4447080" y="1481040"/>
            <a:ext cx="2253960" cy="15325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5"/>
          <a:stretch/>
        </p:blipFill>
        <p:spPr>
          <a:xfrm>
            <a:off x="6930000" y="1851120"/>
            <a:ext cx="1828440" cy="8917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6"/>
          <a:stretch/>
        </p:blipFill>
        <p:spPr>
          <a:xfrm>
            <a:off x="961200" y="2971800"/>
            <a:ext cx="1858680" cy="10447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7"/>
          <a:stretch/>
        </p:blipFill>
        <p:spPr>
          <a:xfrm>
            <a:off x="3151800" y="3013920"/>
            <a:ext cx="1599840" cy="106632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8"/>
          <a:stretch/>
        </p:blipFill>
        <p:spPr>
          <a:xfrm>
            <a:off x="5016600" y="3022200"/>
            <a:ext cx="2086920" cy="109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03;g109ffa863cd_0_ 5"/>
          <p:cNvSpPr/>
          <p:nvPr/>
        </p:nvSpPr>
        <p:spPr>
          <a:xfrm>
            <a:off x="565560" y="1157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3465a4"/>
                </a:solidFill>
                <a:uFillTx/>
                <a:latin typeface="Calibri"/>
                <a:ea typeface="Calibri"/>
                <a:hlinkClick r:id="rId1"/>
              </a:rPr>
              <a:t>https://giulianabezerra.medium.com/uma-breve-historia-do-java-f58d1761154</a:t>
            </a:r>
            <a:endParaRPr b="0" lang="en-US" sz="2400" spc="-1" strike="noStrike">
              <a:solidFill>
                <a:srgbClr val="3465a4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3465a4"/>
                </a:solidFill>
                <a:uFillTx/>
                <a:latin typeface="Calibri"/>
                <a:ea typeface="Calibri"/>
                <a:hlinkClick r:id="rId2"/>
              </a:rPr>
              <a:t>https://www.dio.me/articles/a-historia-da-linguagem-java</a:t>
            </a:r>
            <a:endParaRPr b="0" lang="en-US" sz="2400" spc="-1" strike="noStrike">
              <a:solidFill>
                <a:srgbClr val="3465a4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3465a4"/>
                </a:solidFill>
                <a:uFillTx/>
                <a:latin typeface="Calibri"/>
                <a:ea typeface="Calibri"/>
                <a:hlinkClick r:id="rId3"/>
              </a:rPr>
              <a:t>https://www.oracle.com/java/technologies/java-se-support-roadmap.html</a:t>
            </a:r>
            <a:endParaRPr b="0" lang="en-US" sz="2400" spc="-1" strike="noStrike">
              <a:solidFill>
                <a:srgbClr val="3465a4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3465a4"/>
                </a:solidFill>
                <a:uFillTx/>
                <a:latin typeface="Calibri"/>
                <a:ea typeface="Calibri"/>
              </a:rPr>
              <a:t>https://www.java.com/releases/fullmatrix</a:t>
            </a:r>
            <a:endParaRPr b="0" lang="en-US" sz="24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91" name="Google Shape;204;g109ffa863cd_0_ 6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Referências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sldNum" idx="12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EB62C99F-A832-4A80-9E79-3C89F96DF98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3" name="Imagem 5" descr=""/>
          <p:cNvPicPr/>
          <p:nvPr/>
        </p:nvPicPr>
        <p:blipFill>
          <a:blip r:embed="rId4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03;g109ffa863cd_0_328"/>
          <p:cNvSpPr/>
          <p:nvPr/>
        </p:nvSpPr>
        <p:spPr>
          <a:xfrm>
            <a:off x="565560" y="1481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Em 1991 a Sun Microsystems criou o Green Team para atuar em um projeto que seria revolucinário para época, a empresa acreditava que em um futuro próximo as nossas residências e dispositivos estariam conectados com os computadores.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204;g109ffa863cd_0_328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sldNum" idx="3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AE5F5ABD-FFCC-4889-849D-50BBDC209900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6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03;g109ffa863cd_0_ 1"/>
          <p:cNvSpPr/>
          <p:nvPr/>
        </p:nvSpPr>
        <p:spPr>
          <a:xfrm>
            <a:off x="565560" y="1481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 primeiro desafio do time foi criar uma linguagem de programação que fosse independente de S.O. e assim surgiu a GreenTalk;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204;g109ffa863cd_0_ 2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sldNum" idx="4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DE546A96-EA3C-4754-AD83-6A4522C5444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0" name="Imagem 2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03;g109ffa863cd_0_ 2"/>
          <p:cNvSpPr/>
          <p:nvPr/>
        </p:nvSpPr>
        <p:spPr>
          <a:xfrm>
            <a:off x="565560" y="1481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Com a GreenTalk foi criado o  StarSeven (*7), um controle remoto para interagir com os equipamentos de uma sala de estar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204;g109ffa863cd_0_ 3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sldNum" idx="5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31CE50C1-A63F-4365-B249-BEACA0E7F5F9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4" name="Imagem 6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3886200" y="3429000"/>
            <a:ext cx="759600" cy="136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03;g109ffa863cd_0_ 4"/>
          <p:cNvSpPr/>
          <p:nvPr/>
        </p:nvSpPr>
        <p:spPr>
          <a:xfrm>
            <a:off x="565560" y="1481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Em 1994 com a internet estava se tornando popular com o protocolo http e foi aí que a GreenTeam viu a oportunidade de se posicionar no mercado e assim surgiu o navegador WebRunner.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204;g109ffa863cd_0_ 1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sldNum" idx="6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102961E7-4276-4321-93AE-2A67B9E3EEF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9" name="Imagem 1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204;g109ffa863cd_0_ 5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sldNum" idx="7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4E505D30-0417-483F-8A86-F8F69A539EF4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2" name="Imagem 8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1452960" y="1711800"/>
            <a:ext cx="2431440" cy="28584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995720" y="1711800"/>
            <a:ext cx="2438280" cy="285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03;g109ffa863cd_0_ 3"/>
          <p:cNvSpPr/>
          <p:nvPr/>
        </p:nvSpPr>
        <p:spPr>
          <a:xfrm>
            <a:off x="565560" y="1481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Em 1996 foi lançado uma nova versão da linguagem com vária atualizações, o pacote foi chamado de JDK (Java Development Kit).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204;g109ffa863cd_0_ 4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sldNum" idx="8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7A5EC6D6-0C61-4E33-91E4-ECDB1BE17A8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8" name="Imagem 7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03;g109ffa863cd_0_ 6"/>
          <p:cNvSpPr/>
          <p:nvPr/>
        </p:nvSpPr>
        <p:spPr>
          <a:xfrm>
            <a:off x="565560" y="1481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Google Shape;204;g109ffa863cd_0_ 7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sldNum" idx="9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56F81616-9001-4CE4-BF56-7866D781455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" name="Imagem 9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3" name=""/>
          <p:cNvGraphicFramePr/>
          <p:nvPr/>
        </p:nvGraphicFramePr>
        <p:xfrm>
          <a:off x="2036160" y="1658520"/>
          <a:ext cx="5075280" cy="312984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de Lançamento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01/1996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02/1997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J2SDK 1.2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12/1998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J2SDK 1.3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05/2000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J2SDK 1.4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02/2002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5.0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09/2004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12/2006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07/2011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203;g109ffa863cd_0_ 7"/>
          <p:cNvSpPr/>
          <p:nvPr/>
        </p:nvSpPr>
        <p:spPr>
          <a:xfrm>
            <a:off x="565560" y="1481040"/>
            <a:ext cx="8014680" cy="30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Google Shape;204;g109ffa863cd_0_ 8"/>
          <p:cNvSpPr/>
          <p:nvPr/>
        </p:nvSpPr>
        <p:spPr>
          <a:xfrm>
            <a:off x="565560" y="636480"/>
            <a:ext cx="801468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História do Java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sldNum" idx="10"/>
          </p:nvPr>
        </p:nvSpPr>
        <p:spPr>
          <a:xfrm>
            <a:off x="8556840" y="474984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8b8b8d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[</a:t>
            </a:r>
            <a:fld id="{D715A947-8701-4019-A3D4-72C4C6130FD5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&lt;number&gt;</a:t>
            </a:fld>
            <a:r>
              <a:rPr b="0" lang="en-US" sz="1300" spc="-1" strike="noStrike">
                <a:solidFill>
                  <a:srgbClr val="8b8b8d"/>
                </a:solidFill>
                <a:latin typeface="Calibri"/>
                <a:ea typeface="Calibri"/>
              </a:rPr>
              <a:t>]</a:t>
            </a:r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7" name="Imagem 10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4720" cy="2491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8" name=""/>
          <p:cNvGraphicFramePr/>
          <p:nvPr/>
        </p:nvGraphicFramePr>
        <p:xfrm>
          <a:off x="2036160" y="1658520"/>
          <a:ext cx="4135680" cy="3038040"/>
        </p:xfrm>
        <a:graphic>
          <a:graphicData uri="http://schemas.openxmlformats.org/drawingml/2006/table">
            <a:tbl>
              <a:tblPr/>
              <a:tblGrid>
                <a:gridCol w="1378800"/>
                <a:gridCol w="1378800"/>
                <a:gridCol w="1378440"/>
              </a:tblGrid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Versão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de Lançamento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Fim do Suporte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8 (LTS)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03/2014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03/2022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03/2018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03/2018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02/2021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09/2026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09/2023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09/2028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JDK 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12/2025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09/2030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8" ma:contentTypeDescription="Crie um novo documento." ma:contentTypeScope="" ma:versionID="4cf371f577491f71054aa39044ff238e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923BAC-0001-4584-8733-D1887252A536}"/>
</file>

<file path=customXml/itemProps4.xml><?xml version="1.0" encoding="utf-8"?>
<ds:datastoreItem xmlns:ds="http://schemas.openxmlformats.org/officeDocument/2006/customXml" ds:itemID="{ACCD922D-7968-4FC5-922F-A739F2FCFF37}"/>
</file>

<file path=customXml/itemProps5.xml><?xml version="1.0" encoding="utf-8"?>
<ds:datastoreItem xmlns:ds="http://schemas.openxmlformats.org/officeDocument/2006/customXml" ds:itemID="{0DA7B122-9869-4177-9C82-15D95D13C6CC}"/>
</file>

<file path=customXml/itemProps6.xml><?xml version="1.0" encoding="utf-8"?>
<ds:datastoreItem xmlns:ds="http://schemas.openxmlformats.org/officeDocument/2006/customXml" ds:itemID="{532AF711-1CBF-449F-B88E-A411E05B4D9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LibreOffice/7.5.8.2$MacOSX_X86_64 LibreOffice_project/f718d63693263970429a68f568db6046aaa9df01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Larissa Mestieri</dc:creator>
  <dc:description/>
  <cp:lastModifiedBy/>
  <cp:revision>55</cp:revision>
  <dcterms:modified xsi:type="dcterms:W3CDTF">2023-12-24T19:30:25Z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  <property fmtid="{D5CDD505-2E9C-101B-9397-08002B2CF9AE}" pid="4" name="Notes">
    <vt:i4>14</vt:i4>
  </property>
  <property fmtid="{D5CDD505-2E9C-101B-9397-08002B2CF9AE}" pid="5" name="PresentationFormat">
    <vt:lpwstr>Apresentação na tela (16:9)</vt:lpwstr>
  </property>
  <property fmtid="{D5CDD505-2E9C-101B-9397-08002B2CF9AE}" pid="6" name="Slides">
    <vt:i4>19</vt:i4>
  </property>
</Properties>
</file>