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7db2fa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2a27db2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27db2fa7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2a27db2f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27db2fa7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a27db2f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27db2fa7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2a27db2f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27db2fa7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2a27db2f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27db2fa7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a27db2f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27db2fa7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a27db2f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7db2fa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2a27db2f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27db2fa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2a27db2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27db2fa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a27db2f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27db2fa7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2a27db2f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27db2fa7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2a27db2f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27db2fa7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a27db2f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27db2fa7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2a27db2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27db2fa7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a27db2f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ongodb.com/nosql-explained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oracle.com/br/database/what-is-database" TargetMode="External"/><Relationship Id="rId4" Type="http://schemas.openxmlformats.org/officeDocument/2006/relationships/hyperlink" Target="https://www.microsoft.com/pt-br/sql-server/sql-server-downloads" TargetMode="External"/><Relationship Id="rId5" Type="http://schemas.openxmlformats.org/officeDocument/2006/relationships/hyperlink" Target="https://www.mongodb.com/nosql-explaine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br/database/what-is-data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br/database/what-is-databas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65525" y="1746850"/>
            <a:ext cx="801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relacional: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de dados onde os dados não são armazenados em tabela, e sim em armazenados de maneira não estruturadas ou semi-estruturadas.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tipos: document databases, key-value databases, wide-column stores, e graph databases.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700" y="2895763"/>
            <a:ext cx="1560274" cy="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75" y="1884550"/>
            <a:ext cx="5388626" cy="17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565525" y="1594450"/>
            <a:ext cx="8016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Semi estruturado                                         Estruturado 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7650"/>
            <a:ext cx="3450575" cy="261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Database Management System: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software utilizado para acessar, manipular e monitorar um sistema de banco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50" y="2647300"/>
            <a:ext cx="5583101" cy="2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instalar o SQL Server!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63" y="1355899"/>
            <a:ext cx="3787675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https://www.microsoft.com/pt-br/sql-server/sql-server-downloads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pt-BR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banco de dados, SQL, comandos, tratamento e junção de dados, </a:t>
            </a: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foco em desenvolvimento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banco de dados é uma coleção organizada de informações (ou dados) estruturadas, normalmente armazenadas eletronicamente em um sistema de computador.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450"/>
            <a:ext cx="8251985" cy="3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relacional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tipo mais usado atualmente, armazenando dados estruturados, sendo organizado em tabelas, com colunas e linhas, que se relacionam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350" y="2765475"/>
            <a:ext cx="1791075" cy="11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675" y="2765476"/>
            <a:ext cx="1194075" cy="11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800" y="2817726"/>
            <a:ext cx="2095500" cy="118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dados estruturados e organizados logicamente em formato de linha e coluna.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alguns conceitos!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‹#›</a:t>
            </a:fld>
            <a:r>
              <a:rPr lang="pt-BR"/>
              <a:t>]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5" y="263022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