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5" r:id="rId10"/>
    <p:sldId id="26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6SYwXvHhBfhZ+Xace7aQgppa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6D437-9161-0193-3DFE-F0663A695E0F}" v="30" dt="2022-06-03T18:24:25.662"/>
    <p1510:client id="{B87C1F82-FEF3-9143-FBAF-616A33025E43}" v="350" dt="2023-01-24T13:32:27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" name="Google Shape;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Qualidade de Gravação: Configurações &gt; Saída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/>
        </p:nvSpPr>
        <p:spPr>
          <a:xfrm>
            <a:off x="8412611" y="4625395"/>
            <a:ext cx="7314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EE4C4C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1000" b="0" i="0" u="none" strike="noStrike" cap="non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26850" y="1652750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Títulos: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“Century Gothic”, tamanho 40 e negrito.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Corpo do texto: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Calibri, tamanho 24.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colocar um título nos slides de conteúdo.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enriquecer os slides, você pode fazer uso de imagens,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infográficos, </a:t>
            </a:r>
            <a:r>
              <a:rPr lang="en-US" sz="2400" b="0" i="0" u="none" strike="noStrike" cap="non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esquemas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cases, sempre que achar necessário.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A52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Evite usar textos longos, seja o mais claro e objetivo possível.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Orientações técnicas Slides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/>
        </p:nvSpPr>
        <p:spPr>
          <a:xfrm>
            <a:off x="8412611" y="4625395"/>
            <a:ext cx="7314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EE4C4C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000" b="0" i="0" u="none" strike="noStrike" cap="non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 txBox="1"/>
          <p:nvPr/>
        </p:nvSpPr>
        <p:spPr>
          <a:xfrm>
            <a:off x="495025" y="1531950"/>
            <a:ext cx="8299200" cy="3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Orientações técnicas Vídeo: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OBS Studio.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Resolução: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1280x720 • Ideal: 1920x1080.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Formato de gravação: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AVI ou MP4.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 de gravação: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padrão do OBS é “A mesma da transmissão”, mude para “Qualidade alta, arquivo normal”.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Aumentar o tamanho da fonte de terminal/IDE.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81B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Microfone: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 isolamento acústico (algum ruído é tolerável) e volume da voz entre 5-15 dB, se possível.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Orientações técnicas Vídeo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6925" y="0"/>
            <a:ext cx="92904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2178" y="197305"/>
            <a:ext cx="1334550" cy="59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4"/>
          <p:cNvSpPr txBox="1"/>
          <p:nvPr/>
        </p:nvSpPr>
        <p:spPr>
          <a:xfrm>
            <a:off x="8412611" y="4625395"/>
            <a:ext cx="7314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EE4C4C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4"/>
          <p:cNvSpPr txBox="1"/>
          <p:nvPr/>
        </p:nvSpPr>
        <p:spPr>
          <a:xfrm>
            <a:off x="565525" y="1824850"/>
            <a:ext cx="51852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</a:t>
            </a:r>
            <a:r>
              <a:rPr lang="en-US" sz="5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55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  <a:endParaRPr sz="5500" b="0" i="0" u="none" strike="noStrike" cap="none" dirty="0" err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8412611" y="4625395"/>
            <a:ext cx="7314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EE4C4C"/>
                </a:solidFill>
                <a:latin typeface="Arial"/>
                <a:ea typeface="Arial"/>
                <a:cs typeface="Arial"/>
                <a:sym typeface="Arial"/>
              </a:rPr>
              <a:t> 4 </a:t>
            </a:r>
            <a:r>
              <a:rPr lang="en-US" sz="1000" b="0" i="0" u="none" strike="noStrike" cap="non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Based Learning (PBL)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9"/>
          <p:cNvSpPr txBox="1"/>
          <p:nvPr/>
        </p:nvSpPr>
        <p:spPr>
          <a:xfrm>
            <a:off x="1014100" y="1794400"/>
            <a:ext cx="6906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Aprenda fazendo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9"/>
          <p:cNvSpPr txBox="1"/>
          <p:nvPr/>
        </p:nvSpPr>
        <p:spPr>
          <a:xfrm>
            <a:off x="3790800" y="2312500"/>
            <a:ext cx="4314900" cy="2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Perguntas motivadoras.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 significativo.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Proposição de desafios.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Mão na massa e exploração.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Protagonismo do DEV.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A52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Orientação do expert.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1395325" y="3328725"/>
            <a:ext cx="2868300" cy="5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Nome do Expert</a:t>
            </a:r>
            <a:br>
              <a:rPr lang="en-US" sz="2400" i="0" u="none" strike="noStrike" cap="none" dirty="0">
                <a:latin typeface="Calibri"/>
                <a:ea typeface="Calibri"/>
                <a:cs typeface="Calibri"/>
              </a:rPr>
            </a:br>
            <a:endParaRPr sz="2400" i="0" u="none" strike="noStrike" cap="non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1402150" y="3717962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 err="1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Posição</a:t>
            </a:r>
            <a:endParaRPr lang="en-US" sz="1600" i="0" u="none" strike="noStrike" cap="none" dirty="0" err="1">
              <a:solidFill>
                <a:srgbClr val="181818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 do </a:t>
            </a:r>
            <a:r>
              <a:rPr lang="en-US" sz="4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lang="en-US" sz="4500" b="1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/>
        </p:nvSpPr>
        <p:spPr>
          <a:xfrm>
            <a:off x="565525" y="1601275"/>
            <a:ext cx="6883200" cy="1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 da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endParaRPr sz="4000" b="1" i="0" u="none" strike="noStrike" cap="none" dirty="0" err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/>
        </p:nvSpPr>
        <p:spPr>
          <a:xfrm>
            <a:off x="565524" y="1601275"/>
            <a:ext cx="8285867" cy="1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Capítulo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xx –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Básica</a:t>
            </a:r>
            <a:endParaRPr sz="4000" b="1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84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10FACB-2D11-4268-A822-1807E7FA7707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BD652356-C98A-4BE6-88CF-8C84398709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C80E79-A197-4607-9B41-E338570D0A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Apresentação na tela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Felipe Silva Aguiar</cp:lastModifiedBy>
  <cp:revision>105</cp:revision>
  <dcterms:modified xsi:type="dcterms:W3CDTF">2024-01-30T16:17:47Z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