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latin typeface="Arial"/>
              </a:rPr>
              <a:t>Click to edit the notes'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5B0DFBC-01ED-4B82-9A8F-F60AD8E53D53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</p:spPr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707760" y="4506120"/>
            <a:ext cx="5661360" cy="3686400"/>
          </a:xfrm>
          <a:prstGeom prst="rect">
            <a:avLst/>
          </a:prstGeom>
        </p:spPr>
        <p:txBody>
          <a:bodyPr lIns="93960" tIns="46800" rIns="93960" bIns="46800"/>
          <a:lstStyle/>
          <a:p>
            <a:pPr marL="216000" indent="-216000">
              <a:lnSpc>
                <a:spcPct val="100000"/>
              </a:lnSpc>
            </a:pPr>
            <a:r>
              <a:rPr lang="en-GB" sz="2000" b="0" strike="noStrike" spc="-1">
                <a:latin typeface="Arial"/>
              </a:rPr>
              <a:t>PJ: Empty slide here</a:t>
            </a:r>
          </a:p>
        </p:txBody>
      </p:sp>
      <p:sp>
        <p:nvSpPr>
          <p:cNvPr id="104" name="TextShape 3"/>
          <p:cNvSpPr txBox="1"/>
          <p:nvPr/>
        </p:nvSpPr>
        <p:spPr>
          <a:xfrm>
            <a:off x="4008600" y="8893440"/>
            <a:ext cx="3066480" cy="469440"/>
          </a:xfrm>
          <a:prstGeom prst="rect">
            <a:avLst/>
          </a:prstGeom>
          <a:noFill/>
          <a:ln>
            <a:noFill/>
          </a:ln>
        </p:spPr>
        <p:txBody>
          <a:bodyPr lIns="93960" tIns="46800" rIns="93960" bIns="46800" anchor="b"/>
          <a:lstStyle/>
          <a:p>
            <a:pPr algn="r">
              <a:lnSpc>
                <a:spcPct val="100000"/>
              </a:lnSpc>
            </a:pPr>
            <a:fld id="{F80F6992-9EE0-462F-9F06-EEAF9B0EC71D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707760" y="4506120"/>
            <a:ext cx="5661360" cy="3686400"/>
          </a:xfrm>
          <a:prstGeom prst="rect">
            <a:avLst/>
          </a:prstGeom>
        </p:spPr>
        <p:txBody>
          <a:bodyPr lIns="93960" tIns="46800" rIns="93960" bIns="46800"/>
          <a:lstStyle/>
          <a:p>
            <a:pPr marL="216000" indent="-216000">
              <a:lnSpc>
                <a:spcPct val="100000"/>
              </a:lnSpc>
            </a:pPr>
            <a:r>
              <a:rPr lang="en-GB" sz="2000" b="0" strike="noStrike" spc="-1">
                <a:latin typeface="Arial"/>
              </a:rPr>
              <a:t>PJ: Empty slide here</a:t>
            </a:r>
          </a:p>
        </p:txBody>
      </p:sp>
      <p:sp>
        <p:nvSpPr>
          <p:cNvPr id="131" name="TextShape 3"/>
          <p:cNvSpPr txBox="1"/>
          <p:nvPr/>
        </p:nvSpPr>
        <p:spPr>
          <a:xfrm>
            <a:off x="4008600" y="8893440"/>
            <a:ext cx="3066480" cy="469440"/>
          </a:xfrm>
          <a:prstGeom prst="rect">
            <a:avLst/>
          </a:prstGeom>
          <a:noFill/>
          <a:ln>
            <a:noFill/>
          </a:ln>
        </p:spPr>
        <p:txBody>
          <a:bodyPr lIns="93960" tIns="46800" rIns="93960" bIns="46800" anchor="b"/>
          <a:lstStyle/>
          <a:p>
            <a:pPr algn="r">
              <a:lnSpc>
                <a:spcPct val="100000"/>
              </a:lnSpc>
            </a:pPr>
            <a:fld id="{521E4071-A4D3-4419-A61D-3FBF5BC17F0D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</p:spPr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707760" y="4506120"/>
            <a:ext cx="5661360" cy="3686400"/>
          </a:xfrm>
          <a:prstGeom prst="rect">
            <a:avLst/>
          </a:prstGeom>
        </p:spPr>
        <p:txBody>
          <a:bodyPr lIns="93960" tIns="46800" rIns="93960" bIns="46800"/>
          <a:lstStyle/>
          <a:p>
            <a:pPr marL="216000" indent="-216000">
              <a:lnSpc>
                <a:spcPct val="100000"/>
              </a:lnSpc>
            </a:pPr>
            <a:r>
              <a:rPr lang="en-GB" sz="2000" b="0" strike="noStrike" spc="-1">
                <a:latin typeface="Arial"/>
              </a:rPr>
              <a:t>PJ: Empty slide here</a:t>
            </a:r>
          </a:p>
        </p:txBody>
      </p:sp>
      <p:sp>
        <p:nvSpPr>
          <p:cNvPr id="107" name="TextShape 3"/>
          <p:cNvSpPr txBox="1"/>
          <p:nvPr/>
        </p:nvSpPr>
        <p:spPr>
          <a:xfrm>
            <a:off x="4008600" y="8893440"/>
            <a:ext cx="3066480" cy="469440"/>
          </a:xfrm>
          <a:prstGeom prst="rect">
            <a:avLst/>
          </a:prstGeom>
          <a:noFill/>
          <a:ln>
            <a:noFill/>
          </a:ln>
        </p:spPr>
        <p:txBody>
          <a:bodyPr lIns="93960" tIns="46800" rIns="93960" bIns="46800" anchor="b"/>
          <a:lstStyle/>
          <a:p>
            <a:pPr algn="r">
              <a:lnSpc>
                <a:spcPct val="100000"/>
              </a:lnSpc>
            </a:pPr>
            <a:fld id="{6B773A9F-299D-4599-966D-E0EBFF35C544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707760" y="4506120"/>
            <a:ext cx="5661360" cy="3686400"/>
          </a:xfrm>
          <a:prstGeom prst="rect">
            <a:avLst/>
          </a:prstGeom>
        </p:spPr>
        <p:txBody>
          <a:bodyPr lIns="93960" tIns="46800" rIns="93960" bIns="46800"/>
          <a:lstStyle/>
          <a:p>
            <a:pPr marL="216000" indent="-216000">
              <a:lnSpc>
                <a:spcPct val="100000"/>
              </a:lnSpc>
            </a:pPr>
            <a:r>
              <a:rPr lang="en-GB" sz="2000" b="0" strike="noStrike" spc="-1">
                <a:latin typeface="Arial"/>
              </a:rPr>
              <a:t>PJ: Empty slide here</a:t>
            </a:r>
          </a:p>
        </p:txBody>
      </p:sp>
      <p:sp>
        <p:nvSpPr>
          <p:cNvPr id="110" name="TextShape 3"/>
          <p:cNvSpPr txBox="1"/>
          <p:nvPr/>
        </p:nvSpPr>
        <p:spPr>
          <a:xfrm>
            <a:off x="4008600" y="8893440"/>
            <a:ext cx="3066480" cy="469440"/>
          </a:xfrm>
          <a:prstGeom prst="rect">
            <a:avLst/>
          </a:prstGeom>
          <a:noFill/>
          <a:ln>
            <a:noFill/>
          </a:ln>
        </p:spPr>
        <p:txBody>
          <a:bodyPr lIns="93960" tIns="46800" rIns="93960" bIns="46800" anchor="b"/>
          <a:lstStyle/>
          <a:p>
            <a:pPr algn="r">
              <a:lnSpc>
                <a:spcPct val="100000"/>
              </a:lnSpc>
            </a:pPr>
            <a:fld id="{DCCF52EB-C37D-4B3C-A379-0634475AA35B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07760" y="4506120"/>
            <a:ext cx="5661360" cy="3686400"/>
          </a:xfrm>
          <a:prstGeom prst="rect">
            <a:avLst/>
          </a:prstGeom>
        </p:spPr>
        <p:txBody>
          <a:bodyPr lIns="93960" tIns="46800" rIns="93960" bIns="46800"/>
          <a:lstStyle/>
          <a:p>
            <a:pPr marL="216000" indent="-216000">
              <a:lnSpc>
                <a:spcPct val="100000"/>
              </a:lnSpc>
            </a:pPr>
            <a:r>
              <a:rPr lang="en-GB" sz="2000" b="0" strike="noStrike" spc="-1">
                <a:latin typeface="Arial"/>
              </a:rPr>
              <a:t>PJ: Empty slide here</a:t>
            </a:r>
          </a:p>
        </p:txBody>
      </p:sp>
      <p:sp>
        <p:nvSpPr>
          <p:cNvPr id="113" name="TextShape 3"/>
          <p:cNvSpPr txBox="1"/>
          <p:nvPr/>
        </p:nvSpPr>
        <p:spPr>
          <a:xfrm>
            <a:off x="4008600" y="8893440"/>
            <a:ext cx="3066480" cy="469440"/>
          </a:xfrm>
          <a:prstGeom prst="rect">
            <a:avLst/>
          </a:prstGeom>
          <a:noFill/>
          <a:ln>
            <a:noFill/>
          </a:ln>
        </p:spPr>
        <p:txBody>
          <a:bodyPr lIns="93960" tIns="46800" rIns="93960" bIns="46800" anchor="b"/>
          <a:lstStyle/>
          <a:p>
            <a:pPr algn="r">
              <a:lnSpc>
                <a:spcPct val="100000"/>
              </a:lnSpc>
            </a:pPr>
            <a:fld id="{B3967997-CAC7-4BD2-BBCB-1D1D1E3CEAEF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07760" y="4506120"/>
            <a:ext cx="5661360" cy="3686400"/>
          </a:xfrm>
          <a:prstGeom prst="rect">
            <a:avLst/>
          </a:prstGeom>
        </p:spPr>
        <p:txBody>
          <a:bodyPr lIns="93960" tIns="46800" rIns="93960" bIns="46800"/>
          <a:lstStyle/>
          <a:p>
            <a:pPr marL="216000" indent="-216000">
              <a:lnSpc>
                <a:spcPct val="100000"/>
              </a:lnSpc>
            </a:pPr>
            <a:r>
              <a:rPr lang="en-GB" sz="2000" b="0" strike="noStrike" spc="-1">
                <a:latin typeface="Arial"/>
              </a:rPr>
              <a:t>PJ: Empty slide here</a:t>
            </a:r>
          </a:p>
        </p:txBody>
      </p:sp>
      <p:sp>
        <p:nvSpPr>
          <p:cNvPr id="116" name="TextShape 3"/>
          <p:cNvSpPr txBox="1"/>
          <p:nvPr/>
        </p:nvSpPr>
        <p:spPr>
          <a:xfrm>
            <a:off x="4008600" y="8893440"/>
            <a:ext cx="3066480" cy="469440"/>
          </a:xfrm>
          <a:prstGeom prst="rect">
            <a:avLst/>
          </a:prstGeom>
          <a:noFill/>
          <a:ln>
            <a:noFill/>
          </a:ln>
        </p:spPr>
        <p:txBody>
          <a:bodyPr lIns="93960" tIns="46800" rIns="93960" bIns="46800" anchor="b"/>
          <a:lstStyle/>
          <a:p>
            <a:pPr algn="r">
              <a:lnSpc>
                <a:spcPct val="100000"/>
              </a:lnSpc>
            </a:pPr>
            <a:fld id="{C450AC17-9AE4-4027-82B9-4EFE3802D073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07760" y="4506120"/>
            <a:ext cx="5661360" cy="3686400"/>
          </a:xfrm>
          <a:prstGeom prst="rect">
            <a:avLst/>
          </a:prstGeom>
        </p:spPr>
        <p:txBody>
          <a:bodyPr lIns="93960" tIns="46800" rIns="93960" bIns="46800"/>
          <a:lstStyle/>
          <a:p>
            <a:pPr marL="216000" indent="-216000">
              <a:lnSpc>
                <a:spcPct val="100000"/>
              </a:lnSpc>
            </a:pPr>
            <a:r>
              <a:rPr lang="en-GB" sz="2000" b="0" strike="noStrike" spc="-1">
                <a:latin typeface="Arial"/>
              </a:rPr>
              <a:t>PJ: Empty slide here</a:t>
            </a:r>
          </a:p>
        </p:txBody>
      </p:sp>
      <p:sp>
        <p:nvSpPr>
          <p:cNvPr id="119" name="TextShape 3"/>
          <p:cNvSpPr txBox="1"/>
          <p:nvPr/>
        </p:nvSpPr>
        <p:spPr>
          <a:xfrm>
            <a:off x="4008600" y="8893440"/>
            <a:ext cx="3066480" cy="469440"/>
          </a:xfrm>
          <a:prstGeom prst="rect">
            <a:avLst/>
          </a:prstGeom>
          <a:noFill/>
          <a:ln>
            <a:noFill/>
          </a:ln>
        </p:spPr>
        <p:txBody>
          <a:bodyPr lIns="93960" tIns="46800" rIns="93960" bIns="46800" anchor="b"/>
          <a:lstStyle/>
          <a:p>
            <a:pPr algn="r">
              <a:lnSpc>
                <a:spcPct val="100000"/>
              </a:lnSpc>
            </a:pPr>
            <a:fld id="{D384EB29-B213-4C84-8518-B87EA3848657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07760" y="4506120"/>
            <a:ext cx="5661360" cy="3686400"/>
          </a:xfrm>
          <a:prstGeom prst="rect">
            <a:avLst/>
          </a:prstGeom>
        </p:spPr>
        <p:txBody>
          <a:bodyPr lIns="93960" tIns="46800" rIns="93960" bIns="46800"/>
          <a:lstStyle/>
          <a:p>
            <a:pPr marL="216000" indent="-216000">
              <a:lnSpc>
                <a:spcPct val="100000"/>
              </a:lnSpc>
            </a:pPr>
            <a:r>
              <a:rPr lang="en-GB" sz="2000" b="0" strike="noStrike" spc="-1">
                <a:latin typeface="Arial"/>
              </a:rPr>
              <a:t>PJ: Empty slide here</a:t>
            </a:r>
          </a:p>
        </p:txBody>
      </p:sp>
      <p:sp>
        <p:nvSpPr>
          <p:cNvPr id="122" name="TextShape 3"/>
          <p:cNvSpPr txBox="1"/>
          <p:nvPr/>
        </p:nvSpPr>
        <p:spPr>
          <a:xfrm>
            <a:off x="4008600" y="8893440"/>
            <a:ext cx="3066480" cy="469440"/>
          </a:xfrm>
          <a:prstGeom prst="rect">
            <a:avLst/>
          </a:prstGeom>
          <a:noFill/>
          <a:ln>
            <a:noFill/>
          </a:ln>
        </p:spPr>
        <p:txBody>
          <a:bodyPr lIns="93960" tIns="46800" rIns="93960" bIns="46800" anchor="b"/>
          <a:lstStyle/>
          <a:p>
            <a:pPr algn="r">
              <a:lnSpc>
                <a:spcPct val="100000"/>
              </a:lnSpc>
            </a:pPr>
            <a:fld id="{46E13B59-B0B8-44B0-ACDE-406020D97931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07760" y="4506120"/>
            <a:ext cx="5661360" cy="3686400"/>
          </a:xfrm>
          <a:prstGeom prst="rect">
            <a:avLst/>
          </a:prstGeom>
        </p:spPr>
        <p:txBody>
          <a:bodyPr lIns="93960" tIns="46800" rIns="93960" bIns="46800"/>
          <a:lstStyle/>
          <a:p>
            <a:pPr marL="216000" indent="-216000">
              <a:lnSpc>
                <a:spcPct val="100000"/>
              </a:lnSpc>
            </a:pPr>
            <a:r>
              <a:rPr lang="en-GB" sz="2000" b="0" strike="noStrike" spc="-1">
                <a:latin typeface="Arial"/>
              </a:rPr>
              <a:t>PJ: Empty slide here</a:t>
            </a:r>
          </a:p>
        </p:txBody>
      </p:sp>
      <p:sp>
        <p:nvSpPr>
          <p:cNvPr id="125" name="TextShape 3"/>
          <p:cNvSpPr txBox="1"/>
          <p:nvPr/>
        </p:nvSpPr>
        <p:spPr>
          <a:xfrm>
            <a:off x="4008600" y="8893440"/>
            <a:ext cx="3066480" cy="469440"/>
          </a:xfrm>
          <a:prstGeom prst="rect">
            <a:avLst/>
          </a:prstGeom>
          <a:noFill/>
          <a:ln>
            <a:noFill/>
          </a:ln>
        </p:spPr>
        <p:txBody>
          <a:bodyPr lIns="93960" tIns="46800" rIns="93960" bIns="46800" anchor="b"/>
          <a:lstStyle/>
          <a:p>
            <a:pPr algn="r">
              <a:lnSpc>
                <a:spcPct val="100000"/>
              </a:lnSpc>
            </a:pPr>
            <a:fld id="{78A8330D-4A51-49E0-A22B-A660946958A9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07760" y="4506120"/>
            <a:ext cx="5661360" cy="3686400"/>
          </a:xfrm>
          <a:prstGeom prst="rect">
            <a:avLst/>
          </a:prstGeom>
        </p:spPr>
        <p:txBody>
          <a:bodyPr lIns="93960" tIns="46800" rIns="93960" bIns="46800"/>
          <a:lstStyle/>
          <a:p>
            <a:pPr marL="216000" indent="-216000">
              <a:lnSpc>
                <a:spcPct val="100000"/>
              </a:lnSpc>
            </a:pPr>
            <a:r>
              <a:rPr lang="en-GB" sz="2000" b="0" strike="noStrike" spc="-1">
                <a:latin typeface="Arial"/>
              </a:rPr>
              <a:t>PJ: Empty slide here</a:t>
            </a:r>
          </a:p>
        </p:txBody>
      </p:sp>
      <p:sp>
        <p:nvSpPr>
          <p:cNvPr id="128" name="TextShape 3"/>
          <p:cNvSpPr txBox="1"/>
          <p:nvPr/>
        </p:nvSpPr>
        <p:spPr>
          <a:xfrm>
            <a:off x="4008600" y="8893440"/>
            <a:ext cx="3066480" cy="469440"/>
          </a:xfrm>
          <a:prstGeom prst="rect">
            <a:avLst/>
          </a:prstGeom>
          <a:noFill/>
          <a:ln>
            <a:noFill/>
          </a:ln>
        </p:spPr>
        <p:txBody>
          <a:bodyPr lIns="93960" tIns="46800" rIns="93960" bIns="46800" anchor="b"/>
          <a:lstStyle/>
          <a:p>
            <a:pPr algn="r">
              <a:lnSpc>
                <a:spcPct val="100000"/>
              </a:lnSpc>
            </a:pPr>
            <a:fld id="{EB22482C-2C0E-45AE-A6AE-9232B6FEB0BD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0FC4724-B04D-4648-A821-EA0217237261}" type="datetime1">
              <a:rPr lang="en-GB" sz="1200" b="0" strike="noStrike" spc="-1">
                <a:solidFill>
                  <a:srgbClr val="8B8B8B"/>
                </a:solidFill>
                <a:latin typeface="Calibri"/>
              </a:rPr>
              <a:t>24/10/2022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492A335-98D7-4663-961A-E42360368A76}" type="slidenum">
              <a:rPr lang="en-GB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Content Placeholder 4"/>
          <p:cNvPicPr/>
          <p:nvPr/>
        </p:nvPicPr>
        <p:blipFill>
          <a:blip r:embed="rId3"/>
          <a:srcRect t="17531" b="747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48" name="Picture 2"/>
          <p:cNvPicPr/>
          <p:nvPr/>
        </p:nvPicPr>
        <p:blipFill>
          <a:blip r:embed="rId4"/>
          <a:srcRect l="12378" t="16390" r="16373" b="17459"/>
          <a:stretch/>
        </p:blipFill>
        <p:spPr>
          <a:xfrm>
            <a:off x="0" y="0"/>
            <a:ext cx="12210120" cy="6857640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rgbClr val="000000">
                <a:alpha val="29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11"/>
          <p:cNvPicPr/>
          <p:nvPr/>
        </p:nvPicPr>
        <p:blipFill>
          <a:blip r:embed="rId3"/>
          <a:srcRect t="17030" r="14573" b="7973"/>
          <a:stretch/>
        </p:blipFill>
        <p:spPr>
          <a:xfrm>
            <a:off x="1776600" y="0"/>
            <a:ext cx="10415160" cy="6857640"/>
          </a:xfrm>
          <a:prstGeom prst="rect">
            <a:avLst/>
          </a:prstGeom>
          <a:ln>
            <a:noFill/>
          </a:ln>
        </p:spPr>
      </p:pic>
      <p:pic>
        <p:nvPicPr>
          <p:cNvPr id="100" name="Picture 13"/>
          <p:cNvPicPr/>
          <p:nvPr/>
        </p:nvPicPr>
        <p:blipFill>
          <a:blip r:embed="rId4"/>
          <a:srcRect r="28686"/>
          <a:stretch/>
        </p:blipFill>
        <p:spPr>
          <a:xfrm rot="5400000">
            <a:off x="88920" y="3340440"/>
            <a:ext cx="3428640" cy="3605760"/>
          </a:xfrm>
          <a:prstGeom prst="rect">
            <a:avLst/>
          </a:prstGeom>
          <a:ln>
            <a:noFill/>
          </a:ln>
        </p:spPr>
      </p:pic>
      <p:pic>
        <p:nvPicPr>
          <p:cNvPr id="101" name="Picture 15"/>
          <p:cNvPicPr/>
          <p:nvPr/>
        </p:nvPicPr>
        <p:blipFill>
          <a:blip r:embed="rId5"/>
          <a:srcRect l="26412"/>
          <a:stretch/>
        </p:blipFill>
        <p:spPr>
          <a:xfrm rot="16200000">
            <a:off x="33840" y="-33120"/>
            <a:ext cx="3538080" cy="3605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0" name="Picture 4"/>
          <p:cNvPicPr/>
          <p:nvPr/>
        </p:nvPicPr>
        <p:blipFill>
          <a:blip r:embed="rId3"/>
          <a:srcRect t="28375" b="28375"/>
          <a:stretch/>
        </p:blipFill>
        <p:spPr>
          <a:xfrm>
            <a:off x="5622120" y="0"/>
            <a:ext cx="6569280" cy="3750480"/>
          </a:xfrm>
          <a:prstGeom prst="rect">
            <a:avLst/>
          </a:prstGeom>
          <a:ln>
            <a:noFill/>
          </a:ln>
        </p:spPr>
      </p:pic>
      <p:pic>
        <p:nvPicPr>
          <p:cNvPr id="51" name="Picture 8"/>
          <p:cNvPicPr/>
          <p:nvPr/>
        </p:nvPicPr>
        <p:blipFill>
          <a:blip r:embed="rId4"/>
          <a:srcRect t="42945" b="1498"/>
          <a:stretch/>
        </p:blipFill>
        <p:spPr>
          <a:xfrm>
            <a:off x="4182120" y="3888000"/>
            <a:ext cx="8009640" cy="2969640"/>
          </a:xfrm>
          <a:prstGeom prst="rect">
            <a:avLst/>
          </a:prstGeom>
          <a:ln>
            <a:noFill/>
          </a:ln>
        </p:spPr>
      </p:pic>
      <p:pic>
        <p:nvPicPr>
          <p:cNvPr id="52" name="Picture 2"/>
          <p:cNvPicPr/>
          <p:nvPr/>
        </p:nvPicPr>
        <p:blipFill>
          <a:blip r:embed="rId5"/>
          <a:srcRect t="3489" b="3489"/>
          <a:stretch/>
        </p:blipFill>
        <p:spPr>
          <a:xfrm>
            <a:off x="0" y="0"/>
            <a:ext cx="7502760" cy="685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8"/>
          <p:cNvPicPr/>
          <p:nvPr/>
        </p:nvPicPr>
        <p:blipFill>
          <a:blip r:embed="rId3"/>
          <a:stretch/>
        </p:blipFill>
        <p:spPr>
          <a:xfrm>
            <a:off x="12437280" y="5138640"/>
            <a:ext cx="5005440" cy="3754080"/>
          </a:xfrm>
          <a:prstGeom prst="rect">
            <a:avLst/>
          </a:prstGeom>
          <a:ln>
            <a:noFill/>
          </a:ln>
        </p:spPr>
      </p:pic>
      <p:pic>
        <p:nvPicPr>
          <p:cNvPr id="54" name="Picture 14"/>
          <p:cNvPicPr/>
          <p:nvPr/>
        </p:nvPicPr>
        <p:blipFill>
          <a:blip r:embed="rId3"/>
          <a:srcRect l="39984" t="5471" r="35610" b="12464"/>
          <a:stretch/>
        </p:blipFill>
        <p:spPr>
          <a:xfrm>
            <a:off x="0" y="0"/>
            <a:ext cx="2742840" cy="6915240"/>
          </a:xfrm>
          <a:prstGeom prst="rect">
            <a:avLst/>
          </a:prstGeom>
          <a:ln>
            <a:noFill/>
          </a:ln>
        </p:spPr>
      </p:pic>
      <p:pic>
        <p:nvPicPr>
          <p:cNvPr id="55" name="Picture 15"/>
          <p:cNvPicPr/>
          <p:nvPr/>
        </p:nvPicPr>
        <p:blipFill>
          <a:blip r:embed="rId3"/>
          <a:srcRect l="28659" t="5471" r="35610" b="12464"/>
          <a:stretch/>
        </p:blipFill>
        <p:spPr>
          <a:xfrm>
            <a:off x="2743200" y="0"/>
            <a:ext cx="4015080" cy="6915240"/>
          </a:xfrm>
          <a:prstGeom prst="rect">
            <a:avLst/>
          </a:prstGeom>
          <a:ln>
            <a:noFill/>
          </a:ln>
        </p:spPr>
      </p:pic>
      <p:pic>
        <p:nvPicPr>
          <p:cNvPr id="56" name="Picture 16"/>
          <p:cNvPicPr/>
          <p:nvPr/>
        </p:nvPicPr>
        <p:blipFill>
          <a:blip r:embed="rId3"/>
          <a:srcRect l="28659" t="5471" r="35610" b="12464"/>
          <a:stretch/>
        </p:blipFill>
        <p:spPr>
          <a:xfrm>
            <a:off x="6758640" y="0"/>
            <a:ext cx="4015080" cy="6915240"/>
          </a:xfrm>
          <a:prstGeom prst="rect">
            <a:avLst/>
          </a:prstGeom>
          <a:ln>
            <a:noFill/>
          </a:ln>
        </p:spPr>
      </p:pic>
      <p:pic>
        <p:nvPicPr>
          <p:cNvPr id="57" name="Picture 17"/>
          <p:cNvPicPr/>
          <p:nvPr/>
        </p:nvPicPr>
        <p:blipFill>
          <a:blip r:embed="rId3"/>
          <a:srcRect l="28659" t="5471" r="58732" b="12464"/>
          <a:stretch/>
        </p:blipFill>
        <p:spPr>
          <a:xfrm>
            <a:off x="10774080" y="0"/>
            <a:ext cx="1417680" cy="6915240"/>
          </a:xfrm>
          <a:prstGeom prst="rect">
            <a:avLst/>
          </a:prstGeom>
          <a:ln>
            <a:noFill/>
          </a:ln>
        </p:spPr>
      </p:pic>
      <p:pic>
        <p:nvPicPr>
          <p:cNvPr id="58" name="Picture 10"/>
          <p:cNvPicPr/>
          <p:nvPr/>
        </p:nvPicPr>
        <p:blipFill>
          <a:blip r:embed="rId4"/>
          <a:srcRect l="2477" t="34323" r="9313" b="15097"/>
          <a:stretch/>
        </p:blipFill>
        <p:spPr>
          <a:xfrm rot="5400000">
            <a:off x="-1397880" y="2050920"/>
            <a:ext cx="6539760" cy="2812320"/>
          </a:xfrm>
          <a:prstGeom prst="rect">
            <a:avLst/>
          </a:prstGeom>
          <a:ln>
            <a:noFill/>
          </a:ln>
        </p:spPr>
      </p:pic>
      <p:pic>
        <p:nvPicPr>
          <p:cNvPr id="59" name="Picture 12"/>
          <p:cNvPicPr/>
          <p:nvPr/>
        </p:nvPicPr>
        <p:blipFill>
          <a:blip r:embed="rId5"/>
          <a:srcRect l="2447" t="7995" r="10550" b="6388"/>
          <a:stretch/>
        </p:blipFill>
        <p:spPr>
          <a:xfrm rot="5400000">
            <a:off x="6586560" y="1032120"/>
            <a:ext cx="6450120" cy="4760640"/>
          </a:xfrm>
          <a:prstGeom prst="rect">
            <a:avLst/>
          </a:prstGeom>
          <a:ln>
            <a:noFill/>
          </a:ln>
        </p:spPr>
      </p:pic>
      <p:pic>
        <p:nvPicPr>
          <p:cNvPr id="60" name="Picture 11"/>
          <p:cNvPicPr/>
          <p:nvPr/>
        </p:nvPicPr>
        <p:blipFill>
          <a:blip r:embed="rId6"/>
          <a:srcRect r="28686"/>
          <a:stretch/>
        </p:blipFill>
        <p:spPr>
          <a:xfrm rot="5400000">
            <a:off x="3626280" y="1401840"/>
            <a:ext cx="3428640" cy="3605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14"/>
          <p:cNvPicPr/>
          <p:nvPr/>
        </p:nvPicPr>
        <p:blipFill>
          <a:blip r:embed="rId3"/>
          <a:srcRect l="39984" t="5471" r="35610" b="12464"/>
          <a:stretch/>
        </p:blipFill>
        <p:spPr>
          <a:xfrm>
            <a:off x="0" y="0"/>
            <a:ext cx="2742840" cy="6915240"/>
          </a:xfrm>
          <a:prstGeom prst="rect">
            <a:avLst/>
          </a:prstGeom>
          <a:ln>
            <a:noFill/>
          </a:ln>
        </p:spPr>
      </p:pic>
      <p:pic>
        <p:nvPicPr>
          <p:cNvPr id="62" name="Picture 15"/>
          <p:cNvPicPr/>
          <p:nvPr/>
        </p:nvPicPr>
        <p:blipFill>
          <a:blip r:embed="rId3"/>
          <a:srcRect l="28659" t="5471" r="35610" b="12464"/>
          <a:stretch/>
        </p:blipFill>
        <p:spPr>
          <a:xfrm>
            <a:off x="2743200" y="0"/>
            <a:ext cx="4015080" cy="6915240"/>
          </a:xfrm>
          <a:prstGeom prst="rect">
            <a:avLst/>
          </a:prstGeom>
          <a:ln>
            <a:noFill/>
          </a:ln>
        </p:spPr>
      </p:pic>
      <p:pic>
        <p:nvPicPr>
          <p:cNvPr id="63" name="Picture 16"/>
          <p:cNvPicPr/>
          <p:nvPr/>
        </p:nvPicPr>
        <p:blipFill>
          <a:blip r:embed="rId3"/>
          <a:srcRect l="28659" t="5471" r="35610" b="12464"/>
          <a:stretch/>
        </p:blipFill>
        <p:spPr>
          <a:xfrm>
            <a:off x="6758640" y="0"/>
            <a:ext cx="4015080" cy="6915240"/>
          </a:xfrm>
          <a:prstGeom prst="rect">
            <a:avLst/>
          </a:prstGeom>
          <a:ln>
            <a:noFill/>
          </a:ln>
        </p:spPr>
      </p:pic>
      <p:pic>
        <p:nvPicPr>
          <p:cNvPr id="64" name="Picture 17"/>
          <p:cNvPicPr/>
          <p:nvPr/>
        </p:nvPicPr>
        <p:blipFill>
          <a:blip r:embed="rId3"/>
          <a:srcRect l="28659" t="5471" r="58732" b="12464"/>
          <a:stretch/>
        </p:blipFill>
        <p:spPr>
          <a:xfrm>
            <a:off x="10774080" y="0"/>
            <a:ext cx="1417680" cy="6915240"/>
          </a:xfrm>
          <a:prstGeom prst="rect">
            <a:avLst/>
          </a:prstGeom>
          <a:ln>
            <a:noFill/>
          </a:ln>
        </p:spPr>
      </p:pic>
      <p:pic>
        <p:nvPicPr>
          <p:cNvPr id="65" name="Picture 10"/>
          <p:cNvPicPr/>
          <p:nvPr/>
        </p:nvPicPr>
        <p:blipFill>
          <a:blip r:embed="rId4"/>
          <a:srcRect l="2477" t="34323" r="9313" b="15097"/>
          <a:stretch/>
        </p:blipFill>
        <p:spPr>
          <a:xfrm rot="5400000">
            <a:off x="-1397880" y="2050920"/>
            <a:ext cx="6539760" cy="2812320"/>
          </a:xfrm>
          <a:prstGeom prst="rect">
            <a:avLst/>
          </a:prstGeom>
          <a:ln>
            <a:noFill/>
          </a:ln>
        </p:spPr>
      </p:pic>
      <p:pic>
        <p:nvPicPr>
          <p:cNvPr id="66" name="Picture 12"/>
          <p:cNvPicPr/>
          <p:nvPr/>
        </p:nvPicPr>
        <p:blipFill>
          <a:blip r:embed="rId5"/>
          <a:srcRect l="2447" t="7995" r="10550" b="6388"/>
          <a:stretch/>
        </p:blipFill>
        <p:spPr>
          <a:xfrm rot="5400000">
            <a:off x="6586560" y="1032120"/>
            <a:ext cx="6450120" cy="4760640"/>
          </a:xfrm>
          <a:prstGeom prst="rect">
            <a:avLst/>
          </a:prstGeom>
          <a:ln>
            <a:noFill/>
          </a:ln>
        </p:spPr>
      </p:pic>
      <p:pic>
        <p:nvPicPr>
          <p:cNvPr id="67" name="Picture 9"/>
          <p:cNvPicPr/>
          <p:nvPr/>
        </p:nvPicPr>
        <p:blipFill>
          <a:blip r:embed="rId6"/>
          <a:srcRect l="2592" t="3489" r="40517" b="50393"/>
          <a:stretch/>
        </p:blipFill>
        <p:spPr>
          <a:xfrm>
            <a:off x="3024720" y="28800"/>
            <a:ext cx="4268520" cy="3399840"/>
          </a:xfrm>
          <a:prstGeom prst="rect">
            <a:avLst/>
          </a:prstGeom>
          <a:ln>
            <a:noFill/>
          </a:ln>
        </p:spPr>
      </p:pic>
      <p:sp>
        <p:nvSpPr>
          <p:cNvPr id="68" name="CustomShape 1"/>
          <p:cNvSpPr/>
          <p:nvPr/>
        </p:nvSpPr>
        <p:spPr>
          <a:xfrm>
            <a:off x="3386520" y="180000"/>
            <a:ext cx="3862800" cy="635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GB" sz="2000" b="0" strike="noStrike" spc="-1">
                <a:solidFill>
                  <a:srgbClr val="FFFFFF"/>
                </a:solidFill>
                <a:latin typeface="Calibri"/>
              </a:rPr>
              <a:t>SCENARIO: HOME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GB" sz="2000" b="0" strike="noStrike" spc="-1">
                <a:solidFill>
                  <a:srgbClr val="FFFFFF"/>
                </a:solidFill>
                <a:latin typeface="Calibri"/>
              </a:rPr>
              <a:t>INTENDED USES:</a:t>
            </a:r>
            <a:endParaRPr lang="en-GB" sz="20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FFFFFF"/>
                </a:solidFill>
                <a:latin typeface="Calibri"/>
              </a:rPr>
              <a:t>Ease of Use / Convenience </a:t>
            </a:r>
            <a:endParaRPr lang="en-GB" sz="20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FFFFFF"/>
                </a:solidFill>
                <a:latin typeface="Calibri"/>
              </a:rPr>
              <a:t>Family communication</a:t>
            </a:r>
            <a:endParaRPr lang="en-GB" sz="20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FFFFFF"/>
                </a:solidFill>
                <a:latin typeface="Calibri"/>
              </a:rPr>
              <a:t>Sustainable practice</a:t>
            </a:r>
            <a:endParaRPr lang="en-GB" sz="20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FFFFFF"/>
                </a:solidFill>
                <a:latin typeface="Calibri"/>
              </a:rPr>
              <a:t>Safety</a:t>
            </a:r>
            <a:endParaRPr lang="en-GB" sz="20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FFFFFF"/>
                </a:solidFill>
                <a:latin typeface="Calibri"/>
              </a:rPr>
              <a:t>Health &amp; Well-being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14"/>
          <p:cNvPicPr/>
          <p:nvPr/>
        </p:nvPicPr>
        <p:blipFill>
          <a:blip r:embed="rId3"/>
          <a:srcRect l="39984" t="5471" r="35610" b="12464"/>
          <a:stretch/>
        </p:blipFill>
        <p:spPr>
          <a:xfrm>
            <a:off x="0" y="0"/>
            <a:ext cx="2742840" cy="6915240"/>
          </a:xfrm>
          <a:prstGeom prst="rect">
            <a:avLst/>
          </a:prstGeom>
          <a:ln>
            <a:noFill/>
          </a:ln>
        </p:spPr>
      </p:pic>
      <p:pic>
        <p:nvPicPr>
          <p:cNvPr id="70" name="Picture 15"/>
          <p:cNvPicPr/>
          <p:nvPr/>
        </p:nvPicPr>
        <p:blipFill>
          <a:blip r:embed="rId3"/>
          <a:srcRect l="28659" t="5471" r="35610" b="12464"/>
          <a:stretch/>
        </p:blipFill>
        <p:spPr>
          <a:xfrm>
            <a:off x="2743200" y="0"/>
            <a:ext cx="4015080" cy="6915240"/>
          </a:xfrm>
          <a:prstGeom prst="rect">
            <a:avLst/>
          </a:prstGeom>
          <a:ln>
            <a:noFill/>
          </a:ln>
        </p:spPr>
      </p:pic>
      <p:pic>
        <p:nvPicPr>
          <p:cNvPr id="71" name="Picture 16"/>
          <p:cNvPicPr/>
          <p:nvPr/>
        </p:nvPicPr>
        <p:blipFill>
          <a:blip r:embed="rId3"/>
          <a:srcRect l="28659" t="5471" r="35610" b="12464"/>
          <a:stretch/>
        </p:blipFill>
        <p:spPr>
          <a:xfrm>
            <a:off x="6758640" y="0"/>
            <a:ext cx="4015080" cy="6915240"/>
          </a:xfrm>
          <a:prstGeom prst="rect">
            <a:avLst/>
          </a:prstGeom>
          <a:ln>
            <a:noFill/>
          </a:ln>
        </p:spPr>
      </p:pic>
      <p:pic>
        <p:nvPicPr>
          <p:cNvPr id="72" name="Picture 17"/>
          <p:cNvPicPr/>
          <p:nvPr/>
        </p:nvPicPr>
        <p:blipFill>
          <a:blip r:embed="rId3"/>
          <a:srcRect l="28659" t="5471" r="58732" b="12464"/>
          <a:stretch/>
        </p:blipFill>
        <p:spPr>
          <a:xfrm>
            <a:off x="10774080" y="0"/>
            <a:ext cx="1417680" cy="6915240"/>
          </a:xfrm>
          <a:prstGeom prst="rect">
            <a:avLst/>
          </a:prstGeom>
          <a:ln>
            <a:noFill/>
          </a:ln>
        </p:spPr>
      </p:pic>
      <p:pic>
        <p:nvPicPr>
          <p:cNvPr id="73" name="Picture 10"/>
          <p:cNvPicPr/>
          <p:nvPr/>
        </p:nvPicPr>
        <p:blipFill>
          <a:blip r:embed="rId4"/>
          <a:srcRect l="2477" t="34323" r="9313" b="15097"/>
          <a:stretch/>
        </p:blipFill>
        <p:spPr>
          <a:xfrm rot="5400000">
            <a:off x="-1397880" y="2050920"/>
            <a:ext cx="6539760" cy="2812320"/>
          </a:xfrm>
          <a:prstGeom prst="rect">
            <a:avLst/>
          </a:prstGeom>
          <a:ln>
            <a:noFill/>
          </a:ln>
        </p:spPr>
      </p:pic>
      <p:pic>
        <p:nvPicPr>
          <p:cNvPr id="74" name="Picture 12"/>
          <p:cNvPicPr/>
          <p:nvPr/>
        </p:nvPicPr>
        <p:blipFill>
          <a:blip r:embed="rId5"/>
          <a:srcRect l="2447" t="7995" r="10550" b="6388"/>
          <a:stretch/>
        </p:blipFill>
        <p:spPr>
          <a:xfrm rot="5400000">
            <a:off x="6586560" y="1032120"/>
            <a:ext cx="6450120" cy="4760640"/>
          </a:xfrm>
          <a:prstGeom prst="rect">
            <a:avLst/>
          </a:prstGeom>
          <a:ln>
            <a:noFill/>
          </a:ln>
        </p:spPr>
      </p:pic>
      <p:pic>
        <p:nvPicPr>
          <p:cNvPr id="75" name="Picture 20"/>
          <p:cNvPicPr/>
          <p:nvPr/>
        </p:nvPicPr>
        <p:blipFill>
          <a:blip r:embed="rId6"/>
          <a:srcRect l="2592" t="3481" r="40517" b="3489"/>
          <a:stretch/>
        </p:blipFill>
        <p:spPr>
          <a:xfrm>
            <a:off x="3024720" y="0"/>
            <a:ext cx="4268520" cy="6857640"/>
          </a:xfrm>
          <a:prstGeom prst="rect">
            <a:avLst/>
          </a:prstGeom>
          <a:ln>
            <a:noFill/>
          </a:ln>
        </p:spPr>
      </p:pic>
      <p:sp>
        <p:nvSpPr>
          <p:cNvPr id="76" name="CustomShape 1"/>
          <p:cNvSpPr/>
          <p:nvPr/>
        </p:nvSpPr>
        <p:spPr>
          <a:xfrm>
            <a:off x="3386520" y="180000"/>
            <a:ext cx="3862800" cy="635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GB" sz="2000" b="0" strike="noStrike" spc="-1">
                <a:solidFill>
                  <a:srgbClr val="FFFFFF"/>
                </a:solidFill>
                <a:latin typeface="Calibri"/>
              </a:rPr>
              <a:t>SCENARIO: HOME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GB" sz="2000" b="0" strike="noStrike" spc="-1">
                <a:solidFill>
                  <a:srgbClr val="FFFFFF"/>
                </a:solidFill>
                <a:latin typeface="Calibri"/>
              </a:rPr>
              <a:t>INTENDED USES:</a:t>
            </a:r>
            <a:endParaRPr lang="en-GB" sz="20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FFFFFF"/>
                </a:solidFill>
                <a:latin typeface="Calibri"/>
              </a:rPr>
              <a:t>Ease of Use / Convenience </a:t>
            </a:r>
            <a:endParaRPr lang="en-GB" sz="20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FFFFFF"/>
                </a:solidFill>
                <a:latin typeface="Calibri"/>
              </a:rPr>
              <a:t>Family communication</a:t>
            </a:r>
            <a:endParaRPr lang="en-GB" sz="20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FFFFFF"/>
                </a:solidFill>
                <a:latin typeface="Calibri"/>
              </a:rPr>
              <a:t>Sustainable practice</a:t>
            </a:r>
            <a:endParaRPr lang="en-GB" sz="20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FFFFFF"/>
                </a:solidFill>
                <a:latin typeface="Calibri"/>
              </a:rPr>
              <a:t>Safety</a:t>
            </a:r>
            <a:endParaRPr lang="en-GB" sz="20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FFFFFF"/>
                </a:solidFill>
                <a:latin typeface="Calibri"/>
              </a:rPr>
              <a:t>Health &amp; Well-being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GB" sz="2000" b="0" strike="noStrike" spc="-1">
                <a:solidFill>
                  <a:srgbClr val="FFFFFF"/>
                </a:solidFill>
                <a:latin typeface="Calibri"/>
              </a:rPr>
              <a:t>UNINTENDED USES:</a:t>
            </a:r>
            <a:endParaRPr lang="en-GB" sz="20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FFFFFF"/>
                </a:solidFill>
                <a:latin typeface="Calibri"/>
              </a:rPr>
              <a:t>Break-in/Burglary</a:t>
            </a:r>
            <a:endParaRPr lang="en-GB" sz="20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FFFFFF"/>
                </a:solidFill>
                <a:latin typeface="Calibri"/>
              </a:rPr>
              <a:t>Third parties knowing contents</a:t>
            </a:r>
            <a:endParaRPr lang="en-GB" sz="20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FFFFFF"/>
                </a:solidFill>
                <a:latin typeface="Calibri"/>
              </a:rPr>
              <a:t>Surveillance</a:t>
            </a:r>
            <a:endParaRPr lang="en-GB" sz="20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FFFFFF"/>
                </a:solidFill>
                <a:latin typeface="Calibri"/>
              </a:rPr>
              <a:t>Hacking </a:t>
            </a:r>
            <a:endParaRPr lang="en-GB" sz="20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FFFFFF"/>
                </a:solidFill>
                <a:latin typeface="Calibri"/>
              </a:rPr>
              <a:t>Domestic abuse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14"/>
          <p:cNvPicPr/>
          <p:nvPr/>
        </p:nvPicPr>
        <p:blipFill>
          <a:blip r:embed="rId3"/>
          <a:srcRect l="39984" t="5471" r="35610" b="12464"/>
          <a:stretch/>
        </p:blipFill>
        <p:spPr>
          <a:xfrm>
            <a:off x="0" y="0"/>
            <a:ext cx="2742840" cy="6915240"/>
          </a:xfrm>
          <a:prstGeom prst="rect">
            <a:avLst/>
          </a:prstGeom>
          <a:ln>
            <a:noFill/>
          </a:ln>
        </p:spPr>
      </p:pic>
      <p:pic>
        <p:nvPicPr>
          <p:cNvPr id="78" name="Picture 15"/>
          <p:cNvPicPr/>
          <p:nvPr/>
        </p:nvPicPr>
        <p:blipFill>
          <a:blip r:embed="rId3"/>
          <a:srcRect l="28659" t="5471" r="35610" b="12464"/>
          <a:stretch/>
        </p:blipFill>
        <p:spPr>
          <a:xfrm>
            <a:off x="2743200" y="0"/>
            <a:ext cx="4015080" cy="6915240"/>
          </a:xfrm>
          <a:prstGeom prst="rect">
            <a:avLst/>
          </a:prstGeom>
          <a:ln>
            <a:noFill/>
          </a:ln>
        </p:spPr>
      </p:pic>
      <p:pic>
        <p:nvPicPr>
          <p:cNvPr id="79" name="Picture 16"/>
          <p:cNvPicPr/>
          <p:nvPr/>
        </p:nvPicPr>
        <p:blipFill>
          <a:blip r:embed="rId3"/>
          <a:srcRect l="28659" t="5471" r="35610" b="12464"/>
          <a:stretch/>
        </p:blipFill>
        <p:spPr>
          <a:xfrm>
            <a:off x="6758640" y="0"/>
            <a:ext cx="4015080" cy="6915240"/>
          </a:xfrm>
          <a:prstGeom prst="rect">
            <a:avLst/>
          </a:prstGeom>
          <a:ln>
            <a:noFill/>
          </a:ln>
        </p:spPr>
      </p:pic>
      <p:pic>
        <p:nvPicPr>
          <p:cNvPr id="80" name="Picture 17"/>
          <p:cNvPicPr/>
          <p:nvPr/>
        </p:nvPicPr>
        <p:blipFill>
          <a:blip r:embed="rId3"/>
          <a:srcRect l="28659" t="5471" r="58732" b="12464"/>
          <a:stretch/>
        </p:blipFill>
        <p:spPr>
          <a:xfrm>
            <a:off x="10774080" y="0"/>
            <a:ext cx="1417680" cy="6915240"/>
          </a:xfrm>
          <a:prstGeom prst="rect">
            <a:avLst/>
          </a:prstGeom>
          <a:ln>
            <a:noFill/>
          </a:ln>
        </p:spPr>
      </p:pic>
      <p:pic>
        <p:nvPicPr>
          <p:cNvPr id="81" name="Picture 10"/>
          <p:cNvPicPr/>
          <p:nvPr/>
        </p:nvPicPr>
        <p:blipFill>
          <a:blip r:embed="rId4"/>
          <a:srcRect l="2477" t="34323" r="9313" b="15097"/>
          <a:stretch/>
        </p:blipFill>
        <p:spPr>
          <a:xfrm rot="5400000">
            <a:off x="-1397880" y="2050920"/>
            <a:ext cx="6539760" cy="2812320"/>
          </a:xfrm>
          <a:prstGeom prst="rect">
            <a:avLst/>
          </a:prstGeom>
          <a:ln>
            <a:noFill/>
          </a:ln>
        </p:spPr>
      </p:pic>
      <p:pic>
        <p:nvPicPr>
          <p:cNvPr id="82" name="Picture 12"/>
          <p:cNvPicPr/>
          <p:nvPr/>
        </p:nvPicPr>
        <p:blipFill>
          <a:blip r:embed="rId5"/>
          <a:srcRect l="2447" t="7995" r="10550" b="6388"/>
          <a:stretch/>
        </p:blipFill>
        <p:spPr>
          <a:xfrm rot="5400000">
            <a:off x="6586560" y="1032120"/>
            <a:ext cx="6450120" cy="4760640"/>
          </a:xfrm>
          <a:prstGeom prst="rect">
            <a:avLst/>
          </a:prstGeom>
          <a:ln>
            <a:noFill/>
          </a:ln>
        </p:spPr>
      </p:pic>
      <p:pic>
        <p:nvPicPr>
          <p:cNvPr id="83" name="Picture 19"/>
          <p:cNvPicPr/>
          <p:nvPr/>
        </p:nvPicPr>
        <p:blipFill>
          <a:blip r:embed="rId6"/>
          <a:srcRect l="2592" t="3489" r="40517" b="50393"/>
          <a:stretch/>
        </p:blipFill>
        <p:spPr>
          <a:xfrm>
            <a:off x="3024720" y="28800"/>
            <a:ext cx="4268520" cy="339984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3386520" y="180000"/>
            <a:ext cx="3862800" cy="32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GB" sz="2000" b="0" strike="noStrike" spc="-1">
                <a:solidFill>
                  <a:srgbClr val="FFFFFF"/>
                </a:solidFill>
                <a:latin typeface="Calibri"/>
              </a:rPr>
              <a:t>SCENARIO: HOSPITAL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GB" sz="2000" b="0" strike="noStrike" spc="-1">
                <a:solidFill>
                  <a:srgbClr val="FFFFFF"/>
                </a:solidFill>
                <a:latin typeface="Calibri"/>
              </a:rPr>
              <a:t>INTENDED USES:</a:t>
            </a:r>
            <a:endParaRPr lang="en-GB" sz="20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FFFFFF"/>
                </a:solidFill>
                <a:latin typeface="Calibri"/>
              </a:rPr>
              <a:t>Ease of Use / Convenience </a:t>
            </a:r>
            <a:endParaRPr lang="en-GB" sz="20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FFFFFF"/>
                </a:solidFill>
                <a:latin typeface="Calibri"/>
              </a:rPr>
              <a:t>Organize history</a:t>
            </a:r>
            <a:endParaRPr lang="en-GB" sz="20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FFFFFF"/>
                </a:solidFill>
                <a:latin typeface="Calibri"/>
              </a:rPr>
              <a:t>Provide users with knowledge (e.g., data, context, suggested action)</a:t>
            </a:r>
            <a:endParaRPr lang="en-GB" sz="20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FFFFFF"/>
                </a:solidFill>
                <a:latin typeface="Calibri"/>
              </a:rPr>
              <a:t>Medical research</a:t>
            </a:r>
            <a:endParaRPr lang="en-GB" sz="20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FFFFFF"/>
                </a:solidFill>
                <a:latin typeface="Calibri"/>
              </a:rPr>
              <a:t>Self-awareness</a:t>
            </a:r>
            <a:endParaRPr lang="en-GB" sz="2000" b="0" strike="noStrike" spc="-1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GB" sz="2000" b="0" strike="noStrike" spc="-1">
                <a:solidFill>
                  <a:srgbClr val="FFFFFF"/>
                </a:solidFill>
                <a:latin typeface="Calibri"/>
              </a:rPr>
              <a:t>Monitoring Conditions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14"/>
          <p:cNvPicPr/>
          <p:nvPr/>
        </p:nvPicPr>
        <p:blipFill>
          <a:blip r:embed="rId3"/>
          <a:srcRect l="39984" t="5471" r="35610" b="12464"/>
          <a:stretch/>
        </p:blipFill>
        <p:spPr>
          <a:xfrm>
            <a:off x="0" y="0"/>
            <a:ext cx="2742840" cy="6915240"/>
          </a:xfrm>
          <a:prstGeom prst="rect">
            <a:avLst/>
          </a:prstGeom>
          <a:ln>
            <a:noFill/>
          </a:ln>
        </p:spPr>
      </p:pic>
      <p:pic>
        <p:nvPicPr>
          <p:cNvPr id="86" name="Picture 15"/>
          <p:cNvPicPr/>
          <p:nvPr/>
        </p:nvPicPr>
        <p:blipFill>
          <a:blip r:embed="rId3"/>
          <a:srcRect l="28659" t="5471" r="35610" b="12464"/>
          <a:stretch/>
        </p:blipFill>
        <p:spPr>
          <a:xfrm>
            <a:off x="2743200" y="0"/>
            <a:ext cx="4015080" cy="6915240"/>
          </a:xfrm>
          <a:prstGeom prst="rect">
            <a:avLst/>
          </a:prstGeom>
          <a:ln>
            <a:noFill/>
          </a:ln>
        </p:spPr>
      </p:pic>
      <p:pic>
        <p:nvPicPr>
          <p:cNvPr id="87" name="Picture 16"/>
          <p:cNvPicPr/>
          <p:nvPr/>
        </p:nvPicPr>
        <p:blipFill>
          <a:blip r:embed="rId3"/>
          <a:srcRect l="28659" t="5471" r="35610" b="12464"/>
          <a:stretch/>
        </p:blipFill>
        <p:spPr>
          <a:xfrm>
            <a:off x="6758640" y="0"/>
            <a:ext cx="4015080" cy="6915240"/>
          </a:xfrm>
          <a:prstGeom prst="rect">
            <a:avLst/>
          </a:prstGeom>
          <a:ln>
            <a:noFill/>
          </a:ln>
        </p:spPr>
      </p:pic>
      <p:pic>
        <p:nvPicPr>
          <p:cNvPr id="88" name="Picture 17"/>
          <p:cNvPicPr/>
          <p:nvPr/>
        </p:nvPicPr>
        <p:blipFill>
          <a:blip r:embed="rId3"/>
          <a:srcRect l="28659" t="5471" r="58732" b="12464"/>
          <a:stretch/>
        </p:blipFill>
        <p:spPr>
          <a:xfrm>
            <a:off x="10774080" y="0"/>
            <a:ext cx="1417680" cy="6915240"/>
          </a:xfrm>
          <a:prstGeom prst="rect">
            <a:avLst/>
          </a:prstGeom>
          <a:ln>
            <a:noFill/>
          </a:ln>
        </p:spPr>
      </p:pic>
      <p:pic>
        <p:nvPicPr>
          <p:cNvPr id="89" name="Picture 10"/>
          <p:cNvPicPr/>
          <p:nvPr/>
        </p:nvPicPr>
        <p:blipFill>
          <a:blip r:embed="rId4"/>
          <a:srcRect l="2477" t="34323" r="9313" b="15097"/>
          <a:stretch/>
        </p:blipFill>
        <p:spPr>
          <a:xfrm rot="5400000">
            <a:off x="-1397880" y="2050920"/>
            <a:ext cx="6539760" cy="2812320"/>
          </a:xfrm>
          <a:prstGeom prst="rect">
            <a:avLst/>
          </a:prstGeom>
          <a:ln>
            <a:noFill/>
          </a:ln>
        </p:spPr>
      </p:pic>
      <p:pic>
        <p:nvPicPr>
          <p:cNvPr id="90" name="Picture 12"/>
          <p:cNvPicPr/>
          <p:nvPr/>
        </p:nvPicPr>
        <p:blipFill>
          <a:blip r:embed="rId5"/>
          <a:srcRect l="2447" t="7995" r="10550" b="6388"/>
          <a:stretch/>
        </p:blipFill>
        <p:spPr>
          <a:xfrm rot="5400000">
            <a:off x="6586560" y="1032120"/>
            <a:ext cx="6450120" cy="4760640"/>
          </a:xfrm>
          <a:prstGeom prst="rect">
            <a:avLst/>
          </a:prstGeom>
          <a:ln>
            <a:noFill/>
          </a:ln>
        </p:spPr>
      </p:pic>
      <p:pic>
        <p:nvPicPr>
          <p:cNvPr id="91" name="Picture 9"/>
          <p:cNvPicPr/>
          <p:nvPr/>
        </p:nvPicPr>
        <p:blipFill>
          <a:blip r:embed="rId6"/>
          <a:srcRect l="2592" t="3481" r="40517" b="3489"/>
          <a:stretch/>
        </p:blipFill>
        <p:spPr>
          <a:xfrm>
            <a:off x="3024720" y="0"/>
            <a:ext cx="4268520" cy="6857640"/>
          </a:xfrm>
          <a:prstGeom prst="rect">
            <a:avLst/>
          </a:prstGeom>
          <a:ln>
            <a:noFill/>
          </a:ln>
        </p:spPr>
      </p:pic>
      <p:sp>
        <p:nvSpPr>
          <p:cNvPr id="92" name="TextShape 1"/>
          <p:cNvSpPr txBox="1"/>
          <p:nvPr/>
        </p:nvSpPr>
        <p:spPr>
          <a:xfrm>
            <a:off x="3386520" y="180000"/>
            <a:ext cx="3862800" cy="6354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SCENARIO: HOSPITAL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INTENDED USES: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Ease of Use / Convenience 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Organize history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Provide users with knowledge (e.g., data, context, suggested action)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Medical research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Self-awareness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Monitoring Conditions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UNINTENDED USES: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Risk profiling (e.g., Insurance, Employers, Family Members, Government)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Profiling -&gt; Discrimination 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Personal Privacy Loss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Stigma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Anxiety/Stress -&gt; Hypochrondria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11"/>
          <p:cNvPicPr/>
          <p:nvPr/>
        </p:nvPicPr>
        <p:blipFill>
          <a:blip r:embed="rId3"/>
          <a:srcRect t="17030" r="14573" b="7973"/>
          <a:stretch/>
        </p:blipFill>
        <p:spPr>
          <a:xfrm>
            <a:off x="1776600" y="0"/>
            <a:ext cx="10415160" cy="6857640"/>
          </a:xfrm>
          <a:prstGeom prst="rect">
            <a:avLst/>
          </a:prstGeom>
          <a:ln>
            <a:noFill/>
          </a:ln>
        </p:spPr>
      </p:pic>
      <p:pic>
        <p:nvPicPr>
          <p:cNvPr id="94" name="Picture 13"/>
          <p:cNvPicPr/>
          <p:nvPr/>
        </p:nvPicPr>
        <p:blipFill>
          <a:blip r:embed="rId4"/>
          <a:srcRect r="28686"/>
          <a:stretch/>
        </p:blipFill>
        <p:spPr>
          <a:xfrm rot="5400000">
            <a:off x="88920" y="3340440"/>
            <a:ext cx="3428640" cy="3605760"/>
          </a:xfrm>
          <a:prstGeom prst="rect">
            <a:avLst/>
          </a:prstGeom>
          <a:ln>
            <a:noFill/>
          </a:ln>
        </p:spPr>
      </p:pic>
      <p:pic>
        <p:nvPicPr>
          <p:cNvPr id="95" name="Picture 15"/>
          <p:cNvPicPr/>
          <p:nvPr/>
        </p:nvPicPr>
        <p:blipFill>
          <a:blip r:embed="rId5"/>
          <a:srcRect l="26412"/>
          <a:stretch/>
        </p:blipFill>
        <p:spPr>
          <a:xfrm rot="16200000">
            <a:off x="33840" y="-33120"/>
            <a:ext cx="3538080" cy="3605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11"/>
          <p:cNvPicPr/>
          <p:nvPr/>
        </p:nvPicPr>
        <p:blipFill>
          <a:blip r:embed="rId3"/>
          <a:srcRect t="17030" r="14573" b="7973"/>
          <a:stretch/>
        </p:blipFill>
        <p:spPr>
          <a:xfrm>
            <a:off x="1776600" y="0"/>
            <a:ext cx="10415160" cy="6857640"/>
          </a:xfrm>
          <a:prstGeom prst="rect">
            <a:avLst/>
          </a:prstGeom>
          <a:ln>
            <a:noFill/>
          </a:ln>
        </p:spPr>
      </p:pic>
      <p:pic>
        <p:nvPicPr>
          <p:cNvPr id="97" name="Picture 13"/>
          <p:cNvPicPr/>
          <p:nvPr/>
        </p:nvPicPr>
        <p:blipFill>
          <a:blip r:embed="rId4"/>
          <a:srcRect r="28686"/>
          <a:stretch/>
        </p:blipFill>
        <p:spPr>
          <a:xfrm rot="5400000">
            <a:off x="88920" y="3340440"/>
            <a:ext cx="3428640" cy="3605760"/>
          </a:xfrm>
          <a:prstGeom prst="rect">
            <a:avLst/>
          </a:prstGeom>
          <a:ln>
            <a:noFill/>
          </a:ln>
        </p:spPr>
      </p:pic>
      <p:pic>
        <p:nvPicPr>
          <p:cNvPr id="98" name="Picture 15"/>
          <p:cNvPicPr/>
          <p:nvPr/>
        </p:nvPicPr>
        <p:blipFill>
          <a:blip r:embed="rId5"/>
          <a:srcRect l="26412"/>
          <a:stretch/>
        </p:blipFill>
        <p:spPr>
          <a:xfrm rot="16200000">
            <a:off x="33840" y="-33120"/>
            <a:ext cx="3538080" cy="3605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</TotalTime>
  <Words>211</Words>
  <Application>Microsoft Office PowerPoint</Application>
  <PresentationFormat>Widescreen</PresentationFormat>
  <Paragraphs>76</Paragraphs>
  <Slides>10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 mikus</dc:creator>
  <dc:description/>
  <cp:lastModifiedBy/>
  <cp:revision>17</cp:revision>
  <dcterms:created xsi:type="dcterms:W3CDTF">2019-08-29T17:23:24Z</dcterms:created>
  <dcterms:modified xsi:type="dcterms:W3CDTF">2022-10-24T09:45:32Z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2</vt:i4>
  </property>
  <property fmtid="{D5CDD505-2E9C-101B-9397-08002B2CF9AE}" pid="7" name="Notes">
    <vt:i4>10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