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59" r:id="rId5"/>
    <p:sldId id="257" r:id="rId6"/>
    <p:sldId id="260" r:id="rId7"/>
    <p:sldId id="261" r:id="rId8"/>
    <p:sldId id="263" r:id="rId9"/>
    <p:sldId id="266" r:id="rId10"/>
    <p:sldId id="258" r:id="rId11"/>
    <p:sldId id="26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40" autoAdjust="0"/>
  </p:normalViewPr>
  <p:slideViewPr>
    <p:cSldViewPr snapToGrid="0" showGuides="1">
      <p:cViewPr varScale="1">
        <p:scale>
          <a:sx n="65" d="100"/>
          <a:sy n="65" d="100"/>
        </p:scale>
        <p:origin x="72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A782D-A669-428B-A05D-13B9231BD8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5480D8-EA14-496D-9A12-A707241BF5EB}">
      <dgm:prSet/>
      <dgm:spPr/>
      <dgm:t>
        <a:bodyPr/>
        <a:lstStyle/>
        <a:p>
          <a:r>
            <a:rPr lang="en-GB"/>
            <a:t>Health data is not portable.</a:t>
          </a:r>
          <a:endParaRPr lang="en-US"/>
        </a:p>
      </dgm:t>
    </dgm:pt>
    <dgm:pt modelId="{7EC79358-B5ED-4C72-9DB7-4FCD548FBE7B}" type="parTrans" cxnId="{A4ABBD85-C6FC-4D27-B1E4-925D68317935}">
      <dgm:prSet/>
      <dgm:spPr/>
      <dgm:t>
        <a:bodyPr/>
        <a:lstStyle/>
        <a:p>
          <a:endParaRPr lang="en-US"/>
        </a:p>
      </dgm:t>
    </dgm:pt>
    <dgm:pt modelId="{A0E2AEFB-D60C-4A6A-8F20-945E5528D9AA}" type="sibTrans" cxnId="{A4ABBD85-C6FC-4D27-B1E4-925D68317935}">
      <dgm:prSet/>
      <dgm:spPr/>
      <dgm:t>
        <a:bodyPr/>
        <a:lstStyle/>
        <a:p>
          <a:endParaRPr lang="en-US"/>
        </a:p>
      </dgm:t>
    </dgm:pt>
    <dgm:pt modelId="{1D99A035-ED4C-4BB7-82F1-16FC3ACF6D73}">
      <dgm:prSet/>
      <dgm:spPr/>
      <dgm:t>
        <a:bodyPr/>
        <a:lstStyle/>
        <a:p>
          <a:r>
            <a:rPr lang="en-GB" dirty="0"/>
            <a:t>It takes weeks for the data to be ported from one GP to another.</a:t>
          </a:r>
          <a:endParaRPr lang="en-US" dirty="0"/>
        </a:p>
      </dgm:t>
    </dgm:pt>
    <dgm:pt modelId="{F5C165AC-150F-4B02-B622-FD79BC5A4E10}" type="parTrans" cxnId="{C890AFA1-1DB8-4929-B108-E3D99E893D6A}">
      <dgm:prSet/>
      <dgm:spPr/>
      <dgm:t>
        <a:bodyPr/>
        <a:lstStyle/>
        <a:p>
          <a:endParaRPr lang="en-US"/>
        </a:p>
      </dgm:t>
    </dgm:pt>
    <dgm:pt modelId="{7325389B-A45B-4241-8CB4-DF13FF2D1A86}" type="sibTrans" cxnId="{C890AFA1-1DB8-4929-B108-E3D99E893D6A}">
      <dgm:prSet/>
      <dgm:spPr/>
      <dgm:t>
        <a:bodyPr/>
        <a:lstStyle/>
        <a:p>
          <a:endParaRPr lang="en-US"/>
        </a:p>
      </dgm:t>
    </dgm:pt>
    <dgm:pt modelId="{C4FB6757-DD36-467C-9A06-652461FD2C59}">
      <dgm:prSet/>
      <dgm:spPr/>
      <dgm:t>
        <a:bodyPr/>
        <a:lstStyle/>
        <a:p>
          <a:r>
            <a:rPr lang="en-GB" dirty="0"/>
            <a:t>Cross border portability is nearly impossible.</a:t>
          </a:r>
          <a:endParaRPr lang="en-US" dirty="0"/>
        </a:p>
      </dgm:t>
    </dgm:pt>
    <dgm:pt modelId="{25E80E8D-A737-4458-B866-8498BF60E36D}" type="parTrans" cxnId="{0AE76BE3-CC5F-4087-8FEB-77FC16F9C850}">
      <dgm:prSet/>
      <dgm:spPr/>
      <dgm:t>
        <a:bodyPr/>
        <a:lstStyle/>
        <a:p>
          <a:endParaRPr lang="en-US"/>
        </a:p>
      </dgm:t>
    </dgm:pt>
    <dgm:pt modelId="{D967A6A4-DA98-4232-B2E2-AA323ED120E0}" type="sibTrans" cxnId="{0AE76BE3-CC5F-4087-8FEB-77FC16F9C850}">
      <dgm:prSet/>
      <dgm:spPr/>
      <dgm:t>
        <a:bodyPr/>
        <a:lstStyle/>
        <a:p>
          <a:endParaRPr lang="en-US"/>
        </a:p>
      </dgm:t>
    </dgm:pt>
    <dgm:pt modelId="{66E03831-A96D-4828-8C2B-148C9D9541A7}">
      <dgm:prSet/>
      <dgm:spPr/>
      <dgm:t>
        <a:bodyPr/>
        <a:lstStyle/>
        <a:p>
          <a:r>
            <a:rPr lang="en-GB" dirty="0"/>
            <a:t>Relying on individual carrying their medical records, mostly hard copies.</a:t>
          </a:r>
          <a:endParaRPr lang="en-US" dirty="0"/>
        </a:p>
      </dgm:t>
    </dgm:pt>
    <dgm:pt modelId="{5D75E976-AF27-4A2B-A28A-1DF8E2848E87}" type="parTrans" cxnId="{E8DDAAFC-2A54-4DA7-B912-2798626D1821}">
      <dgm:prSet/>
      <dgm:spPr/>
      <dgm:t>
        <a:bodyPr/>
        <a:lstStyle/>
        <a:p>
          <a:endParaRPr lang="en-US"/>
        </a:p>
      </dgm:t>
    </dgm:pt>
    <dgm:pt modelId="{A0DDA1B2-CF9C-4BD5-873D-859610347FF6}" type="sibTrans" cxnId="{E8DDAAFC-2A54-4DA7-B912-2798626D1821}">
      <dgm:prSet/>
      <dgm:spPr/>
      <dgm:t>
        <a:bodyPr/>
        <a:lstStyle/>
        <a:p>
          <a:endParaRPr lang="en-US"/>
        </a:p>
      </dgm:t>
    </dgm:pt>
    <dgm:pt modelId="{639A660E-71DA-4975-B27B-C0628E03AC55}">
      <dgm:prSet/>
      <dgm:spPr/>
      <dgm:t>
        <a:bodyPr/>
        <a:lstStyle/>
        <a:p>
          <a:r>
            <a:rPr lang="en-GB" b="1"/>
            <a:t>Can we have global healthcare data portability system?</a:t>
          </a:r>
          <a:endParaRPr lang="en-US"/>
        </a:p>
      </dgm:t>
    </dgm:pt>
    <dgm:pt modelId="{F5EF45A3-AD80-4225-8EC3-C9B7EAF40129}" type="parTrans" cxnId="{CEC67698-2FFE-4EC6-81B4-E06411275E4D}">
      <dgm:prSet/>
      <dgm:spPr/>
      <dgm:t>
        <a:bodyPr/>
        <a:lstStyle/>
        <a:p>
          <a:endParaRPr lang="en-US"/>
        </a:p>
      </dgm:t>
    </dgm:pt>
    <dgm:pt modelId="{BC0EBF4D-A7A3-44F5-AABB-4B8709BC20E9}" type="sibTrans" cxnId="{CEC67698-2FFE-4EC6-81B4-E06411275E4D}">
      <dgm:prSet/>
      <dgm:spPr/>
      <dgm:t>
        <a:bodyPr/>
        <a:lstStyle/>
        <a:p>
          <a:endParaRPr lang="en-US"/>
        </a:p>
      </dgm:t>
    </dgm:pt>
    <dgm:pt modelId="{4CFACCF4-4D8B-4890-9DA7-9236429D5723}">
      <dgm:prSet/>
      <dgm:spPr/>
      <dgm:t>
        <a:bodyPr/>
        <a:lstStyle/>
        <a:p>
          <a:r>
            <a:rPr lang="en-GB" b="1"/>
            <a:t>Would access to complete medical history aid in developing more fairer AI/DSS systems?</a:t>
          </a:r>
          <a:endParaRPr lang="en-US"/>
        </a:p>
      </dgm:t>
    </dgm:pt>
    <dgm:pt modelId="{6F57A1F7-4134-4FA8-B7BC-58BDF812AA40}" type="parTrans" cxnId="{AB5ED5B6-3229-4BF8-8E9B-FD457576E32C}">
      <dgm:prSet/>
      <dgm:spPr/>
      <dgm:t>
        <a:bodyPr/>
        <a:lstStyle/>
        <a:p>
          <a:endParaRPr lang="en-US"/>
        </a:p>
      </dgm:t>
    </dgm:pt>
    <dgm:pt modelId="{483D9C84-AC8D-4CB9-BE15-1C48D8F70368}" type="sibTrans" cxnId="{AB5ED5B6-3229-4BF8-8E9B-FD457576E32C}">
      <dgm:prSet/>
      <dgm:spPr/>
      <dgm:t>
        <a:bodyPr/>
        <a:lstStyle/>
        <a:p>
          <a:endParaRPr lang="en-US"/>
        </a:p>
      </dgm:t>
    </dgm:pt>
    <dgm:pt modelId="{28FA3F0D-87FA-4CB1-97B6-C53C1C681E00}" type="pres">
      <dgm:prSet presAssocID="{195A782D-A669-428B-A05D-13B9231BD8F2}" presName="root" presStyleCnt="0">
        <dgm:presLayoutVars>
          <dgm:dir/>
          <dgm:resizeHandles val="exact"/>
        </dgm:presLayoutVars>
      </dgm:prSet>
      <dgm:spPr/>
    </dgm:pt>
    <dgm:pt modelId="{503DA45C-8DBB-4A3F-8526-96F7734FE84B}" type="pres">
      <dgm:prSet presAssocID="{015480D8-EA14-496D-9A12-A707241BF5EB}" presName="compNode" presStyleCnt="0"/>
      <dgm:spPr/>
    </dgm:pt>
    <dgm:pt modelId="{782C1D1D-FF27-4FFB-8505-332360563382}" type="pres">
      <dgm:prSet presAssocID="{015480D8-EA14-496D-9A12-A707241BF5EB}" presName="bgRect" presStyleLbl="bgShp" presStyleIdx="0" presStyleCnt="6"/>
      <dgm:spPr/>
    </dgm:pt>
    <dgm:pt modelId="{42CA29CB-88CB-439A-A948-0A6821EC9D37}" type="pres">
      <dgm:prSet presAssocID="{015480D8-EA14-496D-9A12-A707241BF5EB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C93048C8-2DB1-4B1D-99AB-5A161D9E12F9}" type="pres">
      <dgm:prSet presAssocID="{015480D8-EA14-496D-9A12-A707241BF5EB}" presName="spaceRect" presStyleCnt="0"/>
      <dgm:spPr/>
    </dgm:pt>
    <dgm:pt modelId="{98B5700D-1BAC-411B-9154-E42625E2B2C7}" type="pres">
      <dgm:prSet presAssocID="{015480D8-EA14-496D-9A12-A707241BF5EB}" presName="parTx" presStyleLbl="revTx" presStyleIdx="0" presStyleCnt="6">
        <dgm:presLayoutVars>
          <dgm:chMax val="0"/>
          <dgm:chPref val="0"/>
        </dgm:presLayoutVars>
      </dgm:prSet>
      <dgm:spPr/>
    </dgm:pt>
    <dgm:pt modelId="{A00F5CE7-5672-459D-A061-A17BDC4168F7}" type="pres">
      <dgm:prSet presAssocID="{A0E2AEFB-D60C-4A6A-8F20-945E5528D9AA}" presName="sibTrans" presStyleCnt="0"/>
      <dgm:spPr/>
    </dgm:pt>
    <dgm:pt modelId="{322E3229-7338-4A0F-B356-EF72FDC576E6}" type="pres">
      <dgm:prSet presAssocID="{1D99A035-ED4C-4BB7-82F1-16FC3ACF6D73}" presName="compNode" presStyleCnt="0"/>
      <dgm:spPr/>
    </dgm:pt>
    <dgm:pt modelId="{71B5AF17-1102-40CF-83D5-B55DBB8CAEDE}" type="pres">
      <dgm:prSet presAssocID="{1D99A035-ED4C-4BB7-82F1-16FC3ACF6D73}" presName="bgRect" presStyleLbl="bgShp" presStyleIdx="1" presStyleCnt="6"/>
      <dgm:spPr/>
    </dgm:pt>
    <dgm:pt modelId="{B0351222-E0ED-4C7D-A83F-D224DCF02C27}" type="pres">
      <dgm:prSet presAssocID="{1D99A035-ED4C-4BB7-82F1-16FC3ACF6D73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F3793262-D692-4866-9B97-E76B09730DC6}" type="pres">
      <dgm:prSet presAssocID="{1D99A035-ED4C-4BB7-82F1-16FC3ACF6D73}" presName="spaceRect" presStyleCnt="0"/>
      <dgm:spPr/>
    </dgm:pt>
    <dgm:pt modelId="{3EB4059E-6972-4937-9384-AB79E209B815}" type="pres">
      <dgm:prSet presAssocID="{1D99A035-ED4C-4BB7-82F1-16FC3ACF6D73}" presName="parTx" presStyleLbl="revTx" presStyleIdx="1" presStyleCnt="6">
        <dgm:presLayoutVars>
          <dgm:chMax val="0"/>
          <dgm:chPref val="0"/>
        </dgm:presLayoutVars>
      </dgm:prSet>
      <dgm:spPr/>
    </dgm:pt>
    <dgm:pt modelId="{E07C3F81-1D31-46CE-A618-027AA56C605F}" type="pres">
      <dgm:prSet presAssocID="{7325389B-A45B-4241-8CB4-DF13FF2D1A86}" presName="sibTrans" presStyleCnt="0"/>
      <dgm:spPr/>
    </dgm:pt>
    <dgm:pt modelId="{DDD4C8DB-B244-4512-91D9-6556F2727388}" type="pres">
      <dgm:prSet presAssocID="{C4FB6757-DD36-467C-9A06-652461FD2C59}" presName="compNode" presStyleCnt="0"/>
      <dgm:spPr/>
    </dgm:pt>
    <dgm:pt modelId="{90FC1653-B636-44E1-A87E-7558D3FCF85B}" type="pres">
      <dgm:prSet presAssocID="{C4FB6757-DD36-467C-9A06-652461FD2C59}" presName="bgRect" presStyleLbl="bgShp" presStyleIdx="2" presStyleCnt="6"/>
      <dgm:spPr/>
    </dgm:pt>
    <dgm:pt modelId="{3CB2EAC3-DCF1-4C9C-82E0-FE003B7270D6}" type="pres">
      <dgm:prSet presAssocID="{C4FB6757-DD36-467C-9A06-652461FD2C59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Badge"/>
        </a:ext>
      </dgm:extLst>
    </dgm:pt>
    <dgm:pt modelId="{3F682E82-3469-4DE1-A822-4C30C4E6F8C9}" type="pres">
      <dgm:prSet presAssocID="{C4FB6757-DD36-467C-9A06-652461FD2C59}" presName="spaceRect" presStyleCnt="0"/>
      <dgm:spPr/>
    </dgm:pt>
    <dgm:pt modelId="{EFD6E4CF-602A-4E83-98C5-36FF562025B9}" type="pres">
      <dgm:prSet presAssocID="{C4FB6757-DD36-467C-9A06-652461FD2C59}" presName="parTx" presStyleLbl="revTx" presStyleIdx="2" presStyleCnt="6">
        <dgm:presLayoutVars>
          <dgm:chMax val="0"/>
          <dgm:chPref val="0"/>
        </dgm:presLayoutVars>
      </dgm:prSet>
      <dgm:spPr/>
    </dgm:pt>
    <dgm:pt modelId="{CA91E92A-5228-4120-A7D3-BB9846EEC5F1}" type="pres">
      <dgm:prSet presAssocID="{D967A6A4-DA98-4232-B2E2-AA323ED120E0}" presName="sibTrans" presStyleCnt="0"/>
      <dgm:spPr/>
    </dgm:pt>
    <dgm:pt modelId="{B1DACE9A-E6B2-4796-8C00-B3EF0445D8BA}" type="pres">
      <dgm:prSet presAssocID="{66E03831-A96D-4828-8C2B-148C9D9541A7}" presName="compNode" presStyleCnt="0"/>
      <dgm:spPr/>
    </dgm:pt>
    <dgm:pt modelId="{11DA7B0D-6A55-472D-8066-F72AE6BB785D}" type="pres">
      <dgm:prSet presAssocID="{66E03831-A96D-4828-8C2B-148C9D9541A7}" presName="bgRect" presStyleLbl="bgShp" presStyleIdx="3" presStyleCnt="6"/>
      <dgm:spPr/>
    </dgm:pt>
    <dgm:pt modelId="{8B1271BF-67FB-47D6-A999-F10363C0274F}" type="pres">
      <dgm:prSet presAssocID="{66E03831-A96D-4828-8C2B-148C9D9541A7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73784B3F-7AD8-4629-AF78-80D93334FE66}" type="pres">
      <dgm:prSet presAssocID="{66E03831-A96D-4828-8C2B-148C9D9541A7}" presName="spaceRect" presStyleCnt="0"/>
      <dgm:spPr/>
    </dgm:pt>
    <dgm:pt modelId="{812289B3-88C1-41BE-9679-83836F79A614}" type="pres">
      <dgm:prSet presAssocID="{66E03831-A96D-4828-8C2B-148C9D9541A7}" presName="parTx" presStyleLbl="revTx" presStyleIdx="3" presStyleCnt="6">
        <dgm:presLayoutVars>
          <dgm:chMax val="0"/>
          <dgm:chPref val="0"/>
        </dgm:presLayoutVars>
      </dgm:prSet>
      <dgm:spPr/>
    </dgm:pt>
    <dgm:pt modelId="{C88B7B3E-5567-4339-9AE5-766FABEFA7B2}" type="pres">
      <dgm:prSet presAssocID="{A0DDA1B2-CF9C-4BD5-873D-859610347FF6}" presName="sibTrans" presStyleCnt="0"/>
      <dgm:spPr/>
    </dgm:pt>
    <dgm:pt modelId="{CC512F8B-4B46-4C0A-AD89-19A0A6D7B3FA}" type="pres">
      <dgm:prSet presAssocID="{639A660E-71DA-4975-B27B-C0628E03AC55}" presName="compNode" presStyleCnt="0"/>
      <dgm:spPr/>
    </dgm:pt>
    <dgm:pt modelId="{34018A89-9072-4B71-8F5C-F8495F03B04F}" type="pres">
      <dgm:prSet presAssocID="{639A660E-71DA-4975-B27B-C0628E03AC55}" presName="bgRect" presStyleLbl="bgShp" presStyleIdx="4" presStyleCnt="6"/>
      <dgm:spPr/>
    </dgm:pt>
    <dgm:pt modelId="{2B4F77FF-CBBA-4AE9-A76E-85DCC91668F7}" type="pres">
      <dgm:prSet presAssocID="{639A660E-71DA-4975-B27B-C0628E03AC55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ADE1BA6D-C74C-4371-A65A-9A91447181AE}" type="pres">
      <dgm:prSet presAssocID="{639A660E-71DA-4975-B27B-C0628E03AC55}" presName="spaceRect" presStyleCnt="0"/>
      <dgm:spPr/>
    </dgm:pt>
    <dgm:pt modelId="{36A60E73-899A-4452-B381-FAEE04264090}" type="pres">
      <dgm:prSet presAssocID="{639A660E-71DA-4975-B27B-C0628E03AC55}" presName="parTx" presStyleLbl="revTx" presStyleIdx="4" presStyleCnt="6">
        <dgm:presLayoutVars>
          <dgm:chMax val="0"/>
          <dgm:chPref val="0"/>
        </dgm:presLayoutVars>
      </dgm:prSet>
      <dgm:spPr/>
    </dgm:pt>
    <dgm:pt modelId="{322DC993-A285-4DA5-B057-6023B9BA68F7}" type="pres">
      <dgm:prSet presAssocID="{BC0EBF4D-A7A3-44F5-AABB-4B8709BC20E9}" presName="sibTrans" presStyleCnt="0"/>
      <dgm:spPr/>
    </dgm:pt>
    <dgm:pt modelId="{F3D936EC-31E1-4981-958E-463007436C55}" type="pres">
      <dgm:prSet presAssocID="{4CFACCF4-4D8B-4890-9DA7-9236429D5723}" presName="compNode" presStyleCnt="0"/>
      <dgm:spPr/>
    </dgm:pt>
    <dgm:pt modelId="{FF269898-6E86-49DE-9861-7000B19504F8}" type="pres">
      <dgm:prSet presAssocID="{4CFACCF4-4D8B-4890-9DA7-9236429D5723}" presName="bgRect" presStyleLbl="bgShp" presStyleIdx="5" presStyleCnt="6"/>
      <dgm:spPr/>
    </dgm:pt>
    <dgm:pt modelId="{90DDAA41-8687-4B55-BA3A-73C6F7E7CF6F}" type="pres">
      <dgm:prSet presAssocID="{4CFACCF4-4D8B-4890-9DA7-9236429D5723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BE22CD27-0544-4E01-8225-285D4205CA8B}" type="pres">
      <dgm:prSet presAssocID="{4CFACCF4-4D8B-4890-9DA7-9236429D5723}" presName="spaceRect" presStyleCnt="0"/>
      <dgm:spPr/>
    </dgm:pt>
    <dgm:pt modelId="{37A8A891-D4D3-465C-900B-49774FC1533D}" type="pres">
      <dgm:prSet presAssocID="{4CFACCF4-4D8B-4890-9DA7-9236429D572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BF21113-4EAB-4FAD-B98F-3FDF2563BD0D}" type="presOf" srcId="{195A782D-A669-428B-A05D-13B9231BD8F2}" destId="{28FA3F0D-87FA-4CB1-97B6-C53C1C681E00}" srcOrd="0" destOrd="0" presId="urn:microsoft.com/office/officeart/2018/2/layout/IconVerticalSolidList"/>
    <dgm:cxn modelId="{30A0C11F-9389-4A06-9481-0DF2D8C03B41}" type="presOf" srcId="{C4FB6757-DD36-467C-9A06-652461FD2C59}" destId="{EFD6E4CF-602A-4E83-98C5-36FF562025B9}" srcOrd="0" destOrd="0" presId="urn:microsoft.com/office/officeart/2018/2/layout/IconVerticalSolidList"/>
    <dgm:cxn modelId="{A4ABBD85-C6FC-4D27-B1E4-925D68317935}" srcId="{195A782D-A669-428B-A05D-13B9231BD8F2}" destId="{015480D8-EA14-496D-9A12-A707241BF5EB}" srcOrd="0" destOrd="0" parTransId="{7EC79358-B5ED-4C72-9DB7-4FCD548FBE7B}" sibTransId="{A0E2AEFB-D60C-4A6A-8F20-945E5528D9AA}"/>
    <dgm:cxn modelId="{CEC67698-2FFE-4EC6-81B4-E06411275E4D}" srcId="{195A782D-A669-428B-A05D-13B9231BD8F2}" destId="{639A660E-71DA-4975-B27B-C0628E03AC55}" srcOrd="4" destOrd="0" parTransId="{F5EF45A3-AD80-4225-8EC3-C9B7EAF40129}" sibTransId="{BC0EBF4D-A7A3-44F5-AABB-4B8709BC20E9}"/>
    <dgm:cxn modelId="{C890AFA1-1DB8-4929-B108-E3D99E893D6A}" srcId="{195A782D-A669-428B-A05D-13B9231BD8F2}" destId="{1D99A035-ED4C-4BB7-82F1-16FC3ACF6D73}" srcOrd="1" destOrd="0" parTransId="{F5C165AC-150F-4B02-B622-FD79BC5A4E10}" sibTransId="{7325389B-A45B-4241-8CB4-DF13FF2D1A86}"/>
    <dgm:cxn modelId="{AB5ED5B6-3229-4BF8-8E9B-FD457576E32C}" srcId="{195A782D-A669-428B-A05D-13B9231BD8F2}" destId="{4CFACCF4-4D8B-4890-9DA7-9236429D5723}" srcOrd="5" destOrd="0" parTransId="{6F57A1F7-4134-4FA8-B7BC-58BDF812AA40}" sibTransId="{483D9C84-AC8D-4CB9-BE15-1C48D8F70368}"/>
    <dgm:cxn modelId="{CC8481C4-36A5-4957-808B-3DE71CBB8117}" type="presOf" srcId="{66E03831-A96D-4828-8C2B-148C9D9541A7}" destId="{812289B3-88C1-41BE-9679-83836F79A614}" srcOrd="0" destOrd="0" presId="urn:microsoft.com/office/officeart/2018/2/layout/IconVerticalSolidList"/>
    <dgm:cxn modelId="{91E73BCC-C4BC-4305-A4E9-1D7AB26C0557}" type="presOf" srcId="{1D99A035-ED4C-4BB7-82F1-16FC3ACF6D73}" destId="{3EB4059E-6972-4937-9384-AB79E209B815}" srcOrd="0" destOrd="0" presId="urn:microsoft.com/office/officeart/2018/2/layout/IconVerticalSolidList"/>
    <dgm:cxn modelId="{DB0E73D0-CDC4-4392-B62F-C0DF1A1961A2}" type="presOf" srcId="{015480D8-EA14-496D-9A12-A707241BF5EB}" destId="{98B5700D-1BAC-411B-9154-E42625E2B2C7}" srcOrd="0" destOrd="0" presId="urn:microsoft.com/office/officeart/2018/2/layout/IconVerticalSolidList"/>
    <dgm:cxn modelId="{B65E90DF-C651-4381-A656-5DC4D7EB247B}" type="presOf" srcId="{639A660E-71DA-4975-B27B-C0628E03AC55}" destId="{36A60E73-899A-4452-B381-FAEE04264090}" srcOrd="0" destOrd="0" presId="urn:microsoft.com/office/officeart/2018/2/layout/IconVerticalSolidList"/>
    <dgm:cxn modelId="{0AE76BE3-CC5F-4087-8FEB-77FC16F9C850}" srcId="{195A782D-A669-428B-A05D-13B9231BD8F2}" destId="{C4FB6757-DD36-467C-9A06-652461FD2C59}" srcOrd="2" destOrd="0" parTransId="{25E80E8D-A737-4458-B866-8498BF60E36D}" sibTransId="{D967A6A4-DA98-4232-B2E2-AA323ED120E0}"/>
    <dgm:cxn modelId="{9639A7FC-AE7B-4533-AEEF-3D1C5320AE17}" type="presOf" srcId="{4CFACCF4-4D8B-4890-9DA7-9236429D5723}" destId="{37A8A891-D4D3-465C-900B-49774FC1533D}" srcOrd="0" destOrd="0" presId="urn:microsoft.com/office/officeart/2018/2/layout/IconVerticalSolidList"/>
    <dgm:cxn modelId="{E8DDAAFC-2A54-4DA7-B912-2798626D1821}" srcId="{195A782D-A669-428B-A05D-13B9231BD8F2}" destId="{66E03831-A96D-4828-8C2B-148C9D9541A7}" srcOrd="3" destOrd="0" parTransId="{5D75E976-AF27-4A2B-A28A-1DF8E2848E87}" sibTransId="{A0DDA1B2-CF9C-4BD5-873D-859610347FF6}"/>
    <dgm:cxn modelId="{653E0877-D9F8-47AD-B122-1664395FB5B1}" type="presParOf" srcId="{28FA3F0D-87FA-4CB1-97B6-C53C1C681E00}" destId="{503DA45C-8DBB-4A3F-8526-96F7734FE84B}" srcOrd="0" destOrd="0" presId="urn:microsoft.com/office/officeart/2018/2/layout/IconVerticalSolidList"/>
    <dgm:cxn modelId="{1B42E3DA-8254-47F5-925D-31E987D344B1}" type="presParOf" srcId="{503DA45C-8DBB-4A3F-8526-96F7734FE84B}" destId="{782C1D1D-FF27-4FFB-8505-332360563382}" srcOrd="0" destOrd="0" presId="urn:microsoft.com/office/officeart/2018/2/layout/IconVerticalSolidList"/>
    <dgm:cxn modelId="{6F4ACBD2-7ADF-4E9A-A00F-B17CA75B272A}" type="presParOf" srcId="{503DA45C-8DBB-4A3F-8526-96F7734FE84B}" destId="{42CA29CB-88CB-439A-A948-0A6821EC9D37}" srcOrd="1" destOrd="0" presId="urn:microsoft.com/office/officeart/2018/2/layout/IconVerticalSolidList"/>
    <dgm:cxn modelId="{7944DD50-277B-4851-9B0F-781EB8669616}" type="presParOf" srcId="{503DA45C-8DBB-4A3F-8526-96F7734FE84B}" destId="{C93048C8-2DB1-4B1D-99AB-5A161D9E12F9}" srcOrd="2" destOrd="0" presId="urn:microsoft.com/office/officeart/2018/2/layout/IconVerticalSolidList"/>
    <dgm:cxn modelId="{04AB373D-4256-4BAD-86B1-9048EC2D6E3D}" type="presParOf" srcId="{503DA45C-8DBB-4A3F-8526-96F7734FE84B}" destId="{98B5700D-1BAC-411B-9154-E42625E2B2C7}" srcOrd="3" destOrd="0" presId="urn:microsoft.com/office/officeart/2018/2/layout/IconVerticalSolidList"/>
    <dgm:cxn modelId="{5EC9ECF9-FC7B-4706-9B62-C905B5B8DE63}" type="presParOf" srcId="{28FA3F0D-87FA-4CB1-97B6-C53C1C681E00}" destId="{A00F5CE7-5672-459D-A061-A17BDC4168F7}" srcOrd="1" destOrd="0" presId="urn:microsoft.com/office/officeart/2018/2/layout/IconVerticalSolidList"/>
    <dgm:cxn modelId="{771E8617-12BB-4E7F-8493-D6220E6A2B3C}" type="presParOf" srcId="{28FA3F0D-87FA-4CB1-97B6-C53C1C681E00}" destId="{322E3229-7338-4A0F-B356-EF72FDC576E6}" srcOrd="2" destOrd="0" presId="urn:microsoft.com/office/officeart/2018/2/layout/IconVerticalSolidList"/>
    <dgm:cxn modelId="{7B7FD5AC-1452-4872-AFC9-052925C5B8E5}" type="presParOf" srcId="{322E3229-7338-4A0F-B356-EF72FDC576E6}" destId="{71B5AF17-1102-40CF-83D5-B55DBB8CAEDE}" srcOrd="0" destOrd="0" presId="urn:microsoft.com/office/officeart/2018/2/layout/IconVerticalSolidList"/>
    <dgm:cxn modelId="{F127A81D-70BD-4EE5-B90C-D15BDF1A6633}" type="presParOf" srcId="{322E3229-7338-4A0F-B356-EF72FDC576E6}" destId="{B0351222-E0ED-4C7D-A83F-D224DCF02C27}" srcOrd="1" destOrd="0" presId="urn:microsoft.com/office/officeart/2018/2/layout/IconVerticalSolidList"/>
    <dgm:cxn modelId="{24FF04CC-02EE-4B09-A266-40AF74F970A1}" type="presParOf" srcId="{322E3229-7338-4A0F-B356-EF72FDC576E6}" destId="{F3793262-D692-4866-9B97-E76B09730DC6}" srcOrd="2" destOrd="0" presId="urn:microsoft.com/office/officeart/2018/2/layout/IconVerticalSolidList"/>
    <dgm:cxn modelId="{BF2C14C6-7EC6-4AE5-BE69-3065867D4BD9}" type="presParOf" srcId="{322E3229-7338-4A0F-B356-EF72FDC576E6}" destId="{3EB4059E-6972-4937-9384-AB79E209B815}" srcOrd="3" destOrd="0" presId="urn:microsoft.com/office/officeart/2018/2/layout/IconVerticalSolidList"/>
    <dgm:cxn modelId="{342998B9-D7BE-4D0E-A5F8-B54C4BC7A76B}" type="presParOf" srcId="{28FA3F0D-87FA-4CB1-97B6-C53C1C681E00}" destId="{E07C3F81-1D31-46CE-A618-027AA56C605F}" srcOrd="3" destOrd="0" presId="urn:microsoft.com/office/officeart/2018/2/layout/IconVerticalSolidList"/>
    <dgm:cxn modelId="{2FF7AF71-B509-40DE-AE11-2CD5BCFAC7CA}" type="presParOf" srcId="{28FA3F0D-87FA-4CB1-97B6-C53C1C681E00}" destId="{DDD4C8DB-B244-4512-91D9-6556F2727388}" srcOrd="4" destOrd="0" presId="urn:microsoft.com/office/officeart/2018/2/layout/IconVerticalSolidList"/>
    <dgm:cxn modelId="{CC86FBC1-56EA-4FD9-8082-8063877D751F}" type="presParOf" srcId="{DDD4C8DB-B244-4512-91D9-6556F2727388}" destId="{90FC1653-B636-44E1-A87E-7558D3FCF85B}" srcOrd="0" destOrd="0" presId="urn:microsoft.com/office/officeart/2018/2/layout/IconVerticalSolidList"/>
    <dgm:cxn modelId="{5F5D1919-0B76-4AA5-AE07-770AF66D1BDF}" type="presParOf" srcId="{DDD4C8DB-B244-4512-91D9-6556F2727388}" destId="{3CB2EAC3-DCF1-4C9C-82E0-FE003B7270D6}" srcOrd="1" destOrd="0" presId="urn:microsoft.com/office/officeart/2018/2/layout/IconVerticalSolidList"/>
    <dgm:cxn modelId="{5E6A44A9-9B94-4C18-8D12-84BAC9F3194F}" type="presParOf" srcId="{DDD4C8DB-B244-4512-91D9-6556F2727388}" destId="{3F682E82-3469-4DE1-A822-4C30C4E6F8C9}" srcOrd="2" destOrd="0" presId="urn:microsoft.com/office/officeart/2018/2/layout/IconVerticalSolidList"/>
    <dgm:cxn modelId="{A990669E-5E2C-4D41-BB89-0E6DB1870D5D}" type="presParOf" srcId="{DDD4C8DB-B244-4512-91D9-6556F2727388}" destId="{EFD6E4CF-602A-4E83-98C5-36FF562025B9}" srcOrd="3" destOrd="0" presId="urn:microsoft.com/office/officeart/2018/2/layout/IconVerticalSolidList"/>
    <dgm:cxn modelId="{C0E0CD05-723E-464B-9577-D4DEAB2232F8}" type="presParOf" srcId="{28FA3F0D-87FA-4CB1-97B6-C53C1C681E00}" destId="{CA91E92A-5228-4120-A7D3-BB9846EEC5F1}" srcOrd="5" destOrd="0" presId="urn:microsoft.com/office/officeart/2018/2/layout/IconVerticalSolidList"/>
    <dgm:cxn modelId="{3A7A4F9C-DD11-44EB-9973-6870E18A574B}" type="presParOf" srcId="{28FA3F0D-87FA-4CB1-97B6-C53C1C681E00}" destId="{B1DACE9A-E6B2-4796-8C00-B3EF0445D8BA}" srcOrd="6" destOrd="0" presId="urn:microsoft.com/office/officeart/2018/2/layout/IconVerticalSolidList"/>
    <dgm:cxn modelId="{01CCB40F-03C1-4ECF-81BA-FBF900664B3C}" type="presParOf" srcId="{B1DACE9A-E6B2-4796-8C00-B3EF0445D8BA}" destId="{11DA7B0D-6A55-472D-8066-F72AE6BB785D}" srcOrd="0" destOrd="0" presId="urn:microsoft.com/office/officeart/2018/2/layout/IconVerticalSolidList"/>
    <dgm:cxn modelId="{2BCB77DB-7F44-4BBC-BA29-41BF16FA37E2}" type="presParOf" srcId="{B1DACE9A-E6B2-4796-8C00-B3EF0445D8BA}" destId="{8B1271BF-67FB-47D6-A999-F10363C0274F}" srcOrd="1" destOrd="0" presId="urn:microsoft.com/office/officeart/2018/2/layout/IconVerticalSolidList"/>
    <dgm:cxn modelId="{BBADEFFC-E965-46F9-876B-0FDA5C85F452}" type="presParOf" srcId="{B1DACE9A-E6B2-4796-8C00-B3EF0445D8BA}" destId="{73784B3F-7AD8-4629-AF78-80D93334FE66}" srcOrd="2" destOrd="0" presId="urn:microsoft.com/office/officeart/2018/2/layout/IconVerticalSolidList"/>
    <dgm:cxn modelId="{A9C070BA-706B-446F-84EB-8999309D2408}" type="presParOf" srcId="{B1DACE9A-E6B2-4796-8C00-B3EF0445D8BA}" destId="{812289B3-88C1-41BE-9679-83836F79A614}" srcOrd="3" destOrd="0" presId="urn:microsoft.com/office/officeart/2018/2/layout/IconVerticalSolidList"/>
    <dgm:cxn modelId="{C9F68FDA-F89A-4B1F-84B2-946585CDDD36}" type="presParOf" srcId="{28FA3F0D-87FA-4CB1-97B6-C53C1C681E00}" destId="{C88B7B3E-5567-4339-9AE5-766FABEFA7B2}" srcOrd="7" destOrd="0" presId="urn:microsoft.com/office/officeart/2018/2/layout/IconVerticalSolidList"/>
    <dgm:cxn modelId="{579C5439-638A-4759-A36B-3A25EDCFD1DC}" type="presParOf" srcId="{28FA3F0D-87FA-4CB1-97B6-C53C1C681E00}" destId="{CC512F8B-4B46-4C0A-AD89-19A0A6D7B3FA}" srcOrd="8" destOrd="0" presId="urn:microsoft.com/office/officeart/2018/2/layout/IconVerticalSolidList"/>
    <dgm:cxn modelId="{FC2A4F1F-4CBA-40F6-8117-274EAA6E9682}" type="presParOf" srcId="{CC512F8B-4B46-4C0A-AD89-19A0A6D7B3FA}" destId="{34018A89-9072-4B71-8F5C-F8495F03B04F}" srcOrd="0" destOrd="0" presId="urn:microsoft.com/office/officeart/2018/2/layout/IconVerticalSolidList"/>
    <dgm:cxn modelId="{99A90DF3-A0B6-4686-83FD-65EF55E29F7E}" type="presParOf" srcId="{CC512F8B-4B46-4C0A-AD89-19A0A6D7B3FA}" destId="{2B4F77FF-CBBA-4AE9-A76E-85DCC91668F7}" srcOrd="1" destOrd="0" presId="urn:microsoft.com/office/officeart/2018/2/layout/IconVerticalSolidList"/>
    <dgm:cxn modelId="{656A3339-8C83-4AC2-A52F-BB59D2D8E1F3}" type="presParOf" srcId="{CC512F8B-4B46-4C0A-AD89-19A0A6D7B3FA}" destId="{ADE1BA6D-C74C-4371-A65A-9A91447181AE}" srcOrd="2" destOrd="0" presId="urn:microsoft.com/office/officeart/2018/2/layout/IconVerticalSolidList"/>
    <dgm:cxn modelId="{60FE405C-E4E4-4738-A661-4F6474AB47B9}" type="presParOf" srcId="{CC512F8B-4B46-4C0A-AD89-19A0A6D7B3FA}" destId="{36A60E73-899A-4452-B381-FAEE04264090}" srcOrd="3" destOrd="0" presId="urn:microsoft.com/office/officeart/2018/2/layout/IconVerticalSolidList"/>
    <dgm:cxn modelId="{39C47BC0-3609-4D67-A090-84F7B65DC103}" type="presParOf" srcId="{28FA3F0D-87FA-4CB1-97B6-C53C1C681E00}" destId="{322DC993-A285-4DA5-B057-6023B9BA68F7}" srcOrd="9" destOrd="0" presId="urn:microsoft.com/office/officeart/2018/2/layout/IconVerticalSolidList"/>
    <dgm:cxn modelId="{9C9CEAC7-7A5C-45CC-AB65-28A99F6EF458}" type="presParOf" srcId="{28FA3F0D-87FA-4CB1-97B6-C53C1C681E00}" destId="{F3D936EC-31E1-4981-958E-463007436C55}" srcOrd="10" destOrd="0" presId="urn:microsoft.com/office/officeart/2018/2/layout/IconVerticalSolidList"/>
    <dgm:cxn modelId="{DBF5999D-EF3D-4C16-AB00-0F801579C1EF}" type="presParOf" srcId="{F3D936EC-31E1-4981-958E-463007436C55}" destId="{FF269898-6E86-49DE-9861-7000B19504F8}" srcOrd="0" destOrd="0" presId="urn:microsoft.com/office/officeart/2018/2/layout/IconVerticalSolidList"/>
    <dgm:cxn modelId="{0F175965-D4F2-440D-B7CA-D184CE7B5EB7}" type="presParOf" srcId="{F3D936EC-31E1-4981-958E-463007436C55}" destId="{90DDAA41-8687-4B55-BA3A-73C6F7E7CF6F}" srcOrd="1" destOrd="0" presId="urn:microsoft.com/office/officeart/2018/2/layout/IconVerticalSolidList"/>
    <dgm:cxn modelId="{E1C95D85-7E24-4EA2-8DE7-258F80524557}" type="presParOf" srcId="{F3D936EC-31E1-4981-958E-463007436C55}" destId="{BE22CD27-0544-4E01-8225-285D4205CA8B}" srcOrd="2" destOrd="0" presId="urn:microsoft.com/office/officeart/2018/2/layout/IconVerticalSolidList"/>
    <dgm:cxn modelId="{41740D57-1159-41E7-A7F1-8376C3B6D4DB}" type="presParOf" srcId="{F3D936EC-31E1-4981-958E-463007436C55}" destId="{37A8A891-D4D3-465C-900B-49774FC153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74098-284F-467C-B364-0534F84F9D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C45364-C9FE-4884-8E11-3B9FE1D8B88B}">
      <dgm:prSet/>
      <dgm:spPr/>
      <dgm:t>
        <a:bodyPr/>
        <a:lstStyle/>
        <a:p>
          <a:r>
            <a:rPr lang="en-GB" dirty="0"/>
            <a:t>We constructed stories of human agents and examined the need of such system.</a:t>
          </a:r>
          <a:endParaRPr lang="en-US" dirty="0"/>
        </a:p>
      </dgm:t>
    </dgm:pt>
    <dgm:pt modelId="{64B3A234-D0BA-450C-ADFF-8E311BF7CA0C}" type="parTrans" cxnId="{2A2C7830-9D81-4519-B220-2B4550AB26BA}">
      <dgm:prSet/>
      <dgm:spPr/>
      <dgm:t>
        <a:bodyPr/>
        <a:lstStyle/>
        <a:p>
          <a:endParaRPr lang="en-US"/>
        </a:p>
      </dgm:t>
    </dgm:pt>
    <dgm:pt modelId="{3808163F-2C98-4823-AFC2-150CA993E177}" type="sibTrans" cxnId="{2A2C7830-9D81-4519-B220-2B4550AB26BA}">
      <dgm:prSet/>
      <dgm:spPr/>
      <dgm:t>
        <a:bodyPr/>
        <a:lstStyle/>
        <a:p>
          <a:endParaRPr lang="en-US"/>
        </a:p>
      </dgm:t>
    </dgm:pt>
    <dgm:pt modelId="{E890EE6E-B99E-4CBE-9B3E-6845F3BEEA50}">
      <dgm:prSet/>
      <dgm:spPr/>
      <dgm:t>
        <a:bodyPr/>
        <a:lstStyle/>
        <a:p>
          <a:r>
            <a:rPr lang="en-GB" dirty="0"/>
            <a:t>Did a data mapping exercise to understand how different </a:t>
          </a:r>
          <a:r>
            <a:rPr lang="en-GB" dirty="0" err="1"/>
            <a:t>datapoints</a:t>
          </a:r>
          <a:r>
            <a:rPr lang="en-GB" dirty="0"/>
            <a:t> and agents interact with each other.</a:t>
          </a:r>
          <a:endParaRPr lang="en-US" dirty="0"/>
        </a:p>
      </dgm:t>
    </dgm:pt>
    <dgm:pt modelId="{2FD95149-A27F-4953-A37D-F6ED72EF1FEE}" type="parTrans" cxnId="{A3B6B1C8-5C02-413E-AC5D-0A473509B412}">
      <dgm:prSet/>
      <dgm:spPr/>
      <dgm:t>
        <a:bodyPr/>
        <a:lstStyle/>
        <a:p>
          <a:endParaRPr lang="en-US"/>
        </a:p>
      </dgm:t>
    </dgm:pt>
    <dgm:pt modelId="{9F1BC476-3239-4039-BE6D-5D437A3A3491}" type="sibTrans" cxnId="{A3B6B1C8-5C02-413E-AC5D-0A473509B412}">
      <dgm:prSet/>
      <dgm:spPr/>
      <dgm:t>
        <a:bodyPr/>
        <a:lstStyle/>
        <a:p>
          <a:endParaRPr lang="en-US"/>
        </a:p>
      </dgm:t>
    </dgm:pt>
    <dgm:pt modelId="{4A6BEE0E-A33C-4AAE-9483-9C8BC8D29456}">
      <dgm:prSet/>
      <dgm:spPr/>
      <dgm:t>
        <a:bodyPr/>
        <a:lstStyle/>
        <a:p>
          <a:r>
            <a:rPr lang="en-GB" dirty="0"/>
            <a:t>Discussed the socio-political, ethical and technical challenges around having such a system.</a:t>
          </a:r>
          <a:endParaRPr lang="en-US" dirty="0"/>
        </a:p>
      </dgm:t>
    </dgm:pt>
    <dgm:pt modelId="{23FAC49B-45F1-4E51-9C3C-C88035CE73D8}" type="parTrans" cxnId="{B367444F-7352-4CEF-922A-0D8586F715C6}">
      <dgm:prSet/>
      <dgm:spPr/>
      <dgm:t>
        <a:bodyPr/>
        <a:lstStyle/>
        <a:p>
          <a:endParaRPr lang="en-US"/>
        </a:p>
      </dgm:t>
    </dgm:pt>
    <dgm:pt modelId="{90C4117F-EEE9-4900-A055-BEB4AB224A38}" type="sibTrans" cxnId="{B367444F-7352-4CEF-922A-0D8586F715C6}">
      <dgm:prSet/>
      <dgm:spPr/>
      <dgm:t>
        <a:bodyPr/>
        <a:lstStyle/>
        <a:p>
          <a:endParaRPr lang="en-US"/>
        </a:p>
      </dgm:t>
    </dgm:pt>
    <dgm:pt modelId="{8E15AA84-0028-4B78-B148-F24B97A72E69}" type="pres">
      <dgm:prSet presAssocID="{0A674098-284F-467C-B364-0534F84F9DB0}" presName="root" presStyleCnt="0">
        <dgm:presLayoutVars>
          <dgm:dir/>
          <dgm:resizeHandles val="exact"/>
        </dgm:presLayoutVars>
      </dgm:prSet>
      <dgm:spPr/>
    </dgm:pt>
    <dgm:pt modelId="{4181F3A1-FD99-40E4-AB02-847AD5B98D35}" type="pres">
      <dgm:prSet presAssocID="{9CC45364-C9FE-4884-8E11-3B9FE1D8B88B}" presName="compNode" presStyleCnt="0"/>
      <dgm:spPr/>
    </dgm:pt>
    <dgm:pt modelId="{E3402082-952B-486B-84F0-00E1BC8BFE7B}" type="pres">
      <dgm:prSet presAssocID="{9CC45364-C9FE-4884-8E11-3B9FE1D8B88B}" presName="bgRect" presStyleLbl="bgShp" presStyleIdx="0" presStyleCnt="3"/>
      <dgm:spPr/>
    </dgm:pt>
    <dgm:pt modelId="{544013E7-9A30-4239-8AAD-BBDBDE655CF9}" type="pres">
      <dgm:prSet presAssocID="{9CC45364-C9FE-4884-8E11-3B9FE1D8B8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AB5DC47-762B-442C-A34B-5CE9ED3699A7}" type="pres">
      <dgm:prSet presAssocID="{9CC45364-C9FE-4884-8E11-3B9FE1D8B88B}" presName="spaceRect" presStyleCnt="0"/>
      <dgm:spPr/>
    </dgm:pt>
    <dgm:pt modelId="{457F660A-0DA0-4CF3-8503-E7D99FF96AC0}" type="pres">
      <dgm:prSet presAssocID="{9CC45364-C9FE-4884-8E11-3B9FE1D8B88B}" presName="parTx" presStyleLbl="revTx" presStyleIdx="0" presStyleCnt="3">
        <dgm:presLayoutVars>
          <dgm:chMax val="0"/>
          <dgm:chPref val="0"/>
        </dgm:presLayoutVars>
      </dgm:prSet>
      <dgm:spPr/>
    </dgm:pt>
    <dgm:pt modelId="{1462B187-F29D-4EF1-9F0E-D7408E5CBCA1}" type="pres">
      <dgm:prSet presAssocID="{3808163F-2C98-4823-AFC2-150CA993E177}" presName="sibTrans" presStyleCnt="0"/>
      <dgm:spPr/>
    </dgm:pt>
    <dgm:pt modelId="{57F9D4D9-0CA2-4D93-ADCE-DE9E04CEBC6C}" type="pres">
      <dgm:prSet presAssocID="{E890EE6E-B99E-4CBE-9B3E-6845F3BEEA50}" presName="compNode" presStyleCnt="0"/>
      <dgm:spPr/>
    </dgm:pt>
    <dgm:pt modelId="{5B2AF083-D345-45E4-9769-C462658A96D3}" type="pres">
      <dgm:prSet presAssocID="{E890EE6E-B99E-4CBE-9B3E-6845F3BEEA50}" presName="bgRect" presStyleLbl="bgShp" presStyleIdx="1" presStyleCnt="3"/>
      <dgm:spPr/>
    </dgm:pt>
    <dgm:pt modelId="{A8C89F9F-3C72-47C8-BD71-1FDE7CD08E3B}" type="pres">
      <dgm:prSet presAssocID="{E890EE6E-B99E-4CBE-9B3E-6845F3BEEA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8632E6-5C90-4A32-80D1-B2DFB3CE3AE5}" type="pres">
      <dgm:prSet presAssocID="{E890EE6E-B99E-4CBE-9B3E-6845F3BEEA50}" presName="spaceRect" presStyleCnt="0"/>
      <dgm:spPr/>
    </dgm:pt>
    <dgm:pt modelId="{F1EA0B99-1FD5-47E4-AD06-6DCED4390A64}" type="pres">
      <dgm:prSet presAssocID="{E890EE6E-B99E-4CBE-9B3E-6845F3BEEA50}" presName="parTx" presStyleLbl="revTx" presStyleIdx="1" presStyleCnt="3">
        <dgm:presLayoutVars>
          <dgm:chMax val="0"/>
          <dgm:chPref val="0"/>
        </dgm:presLayoutVars>
      </dgm:prSet>
      <dgm:spPr/>
    </dgm:pt>
    <dgm:pt modelId="{D689F732-51BC-4D71-969D-750C4FCDA8B1}" type="pres">
      <dgm:prSet presAssocID="{9F1BC476-3239-4039-BE6D-5D437A3A3491}" presName="sibTrans" presStyleCnt="0"/>
      <dgm:spPr/>
    </dgm:pt>
    <dgm:pt modelId="{0395A0F8-4D12-4073-8134-BE12AA8423C0}" type="pres">
      <dgm:prSet presAssocID="{4A6BEE0E-A33C-4AAE-9483-9C8BC8D29456}" presName="compNode" presStyleCnt="0"/>
      <dgm:spPr/>
    </dgm:pt>
    <dgm:pt modelId="{951CF2EC-9635-4E17-94CC-63FCE9220352}" type="pres">
      <dgm:prSet presAssocID="{4A6BEE0E-A33C-4AAE-9483-9C8BC8D29456}" presName="bgRect" presStyleLbl="bgShp" presStyleIdx="2" presStyleCnt="3"/>
      <dgm:spPr/>
    </dgm:pt>
    <dgm:pt modelId="{1E67F197-FDD0-4F66-898A-149661B03784}" type="pres">
      <dgm:prSet presAssocID="{4A6BEE0E-A33C-4AAE-9483-9C8BC8D294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B7C8921-7620-4C4B-83C2-ACF8029B29CA}" type="pres">
      <dgm:prSet presAssocID="{4A6BEE0E-A33C-4AAE-9483-9C8BC8D29456}" presName="spaceRect" presStyleCnt="0"/>
      <dgm:spPr/>
    </dgm:pt>
    <dgm:pt modelId="{B973D566-5DA5-4C05-8D4A-3648E6C60F69}" type="pres">
      <dgm:prSet presAssocID="{4A6BEE0E-A33C-4AAE-9483-9C8BC8D294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2C7830-9D81-4519-B220-2B4550AB26BA}" srcId="{0A674098-284F-467C-B364-0534F84F9DB0}" destId="{9CC45364-C9FE-4884-8E11-3B9FE1D8B88B}" srcOrd="0" destOrd="0" parTransId="{64B3A234-D0BA-450C-ADFF-8E311BF7CA0C}" sibTransId="{3808163F-2C98-4823-AFC2-150CA993E177}"/>
    <dgm:cxn modelId="{B367444F-7352-4CEF-922A-0D8586F715C6}" srcId="{0A674098-284F-467C-B364-0534F84F9DB0}" destId="{4A6BEE0E-A33C-4AAE-9483-9C8BC8D29456}" srcOrd="2" destOrd="0" parTransId="{23FAC49B-45F1-4E51-9C3C-C88035CE73D8}" sibTransId="{90C4117F-EEE9-4900-A055-BEB4AB224A38}"/>
    <dgm:cxn modelId="{9D2BFFAA-C4D8-4163-B2DD-1B8B66E7846B}" type="presOf" srcId="{E890EE6E-B99E-4CBE-9B3E-6845F3BEEA50}" destId="{F1EA0B99-1FD5-47E4-AD06-6DCED4390A64}" srcOrd="0" destOrd="0" presId="urn:microsoft.com/office/officeart/2018/2/layout/IconVerticalSolidList"/>
    <dgm:cxn modelId="{F45A9EB4-C5F9-4925-A338-63C9F71F56EE}" type="presOf" srcId="{0A674098-284F-467C-B364-0534F84F9DB0}" destId="{8E15AA84-0028-4B78-B148-F24B97A72E69}" srcOrd="0" destOrd="0" presId="urn:microsoft.com/office/officeart/2018/2/layout/IconVerticalSolidList"/>
    <dgm:cxn modelId="{A3B6B1C8-5C02-413E-AC5D-0A473509B412}" srcId="{0A674098-284F-467C-B364-0534F84F9DB0}" destId="{E890EE6E-B99E-4CBE-9B3E-6845F3BEEA50}" srcOrd="1" destOrd="0" parTransId="{2FD95149-A27F-4953-A37D-F6ED72EF1FEE}" sibTransId="{9F1BC476-3239-4039-BE6D-5D437A3A3491}"/>
    <dgm:cxn modelId="{AB7F0EE2-7371-42E2-96D5-4AC8DBCC5685}" type="presOf" srcId="{4A6BEE0E-A33C-4AAE-9483-9C8BC8D29456}" destId="{B973D566-5DA5-4C05-8D4A-3648E6C60F69}" srcOrd="0" destOrd="0" presId="urn:microsoft.com/office/officeart/2018/2/layout/IconVerticalSolidList"/>
    <dgm:cxn modelId="{969905EC-A474-4E41-B4F9-C8C2F89592D8}" type="presOf" srcId="{9CC45364-C9FE-4884-8E11-3B9FE1D8B88B}" destId="{457F660A-0DA0-4CF3-8503-E7D99FF96AC0}" srcOrd="0" destOrd="0" presId="urn:microsoft.com/office/officeart/2018/2/layout/IconVerticalSolidList"/>
    <dgm:cxn modelId="{08D6E488-E517-4FDD-901F-905797BF3382}" type="presParOf" srcId="{8E15AA84-0028-4B78-B148-F24B97A72E69}" destId="{4181F3A1-FD99-40E4-AB02-847AD5B98D35}" srcOrd="0" destOrd="0" presId="urn:microsoft.com/office/officeart/2018/2/layout/IconVerticalSolidList"/>
    <dgm:cxn modelId="{EC1BDC94-B36A-4A8F-B58B-C9BCF047301F}" type="presParOf" srcId="{4181F3A1-FD99-40E4-AB02-847AD5B98D35}" destId="{E3402082-952B-486B-84F0-00E1BC8BFE7B}" srcOrd="0" destOrd="0" presId="urn:microsoft.com/office/officeart/2018/2/layout/IconVerticalSolidList"/>
    <dgm:cxn modelId="{9BA8F218-EC7E-4521-BDE9-79E8160E95FA}" type="presParOf" srcId="{4181F3A1-FD99-40E4-AB02-847AD5B98D35}" destId="{544013E7-9A30-4239-8AAD-BBDBDE655CF9}" srcOrd="1" destOrd="0" presId="urn:microsoft.com/office/officeart/2018/2/layout/IconVerticalSolidList"/>
    <dgm:cxn modelId="{0792BF17-E2B4-49D9-A81C-7C8024ECA96C}" type="presParOf" srcId="{4181F3A1-FD99-40E4-AB02-847AD5B98D35}" destId="{3AB5DC47-762B-442C-A34B-5CE9ED3699A7}" srcOrd="2" destOrd="0" presId="urn:microsoft.com/office/officeart/2018/2/layout/IconVerticalSolidList"/>
    <dgm:cxn modelId="{02088119-27B9-4DDD-9521-1D0EB66F320B}" type="presParOf" srcId="{4181F3A1-FD99-40E4-AB02-847AD5B98D35}" destId="{457F660A-0DA0-4CF3-8503-E7D99FF96AC0}" srcOrd="3" destOrd="0" presId="urn:microsoft.com/office/officeart/2018/2/layout/IconVerticalSolidList"/>
    <dgm:cxn modelId="{50D9609D-840C-41A9-830E-405C2D71548A}" type="presParOf" srcId="{8E15AA84-0028-4B78-B148-F24B97A72E69}" destId="{1462B187-F29D-4EF1-9F0E-D7408E5CBCA1}" srcOrd="1" destOrd="0" presId="urn:microsoft.com/office/officeart/2018/2/layout/IconVerticalSolidList"/>
    <dgm:cxn modelId="{AAC2B019-CD4B-4188-B008-AD920254EB94}" type="presParOf" srcId="{8E15AA84-0028-4B78-B148-F24B97A72E69}" destId="{57F9D4D9-0CA2-4D93-ADCE-DE9E04CEBC6C}" srcOrd="2" destOrd="0" presId="urn:microsoft.com/office/officeart/2018/2/layout/IconVerticalSolidList"/>
    <dgm:cxn modelId="{C406E5A9-A307-4E47-9F83-BEAEA07DF78F}" type="presParOf" srcId="{57F9D4D9-0CA2-4D93-ADCE-DE9E04CEBC6C}" destId="{5B2AF083-D345-45E4-9769-C462658A96D3}" srcOrd="0" destOrd="0" presId="urn:microsoft.com/office/officeart/2018/2/layout/IconVerticalSolidList"/>
    <dgm:cxn modelId="{1E2F8E98-D672-4462-8EF6-4683EBCA965D}" type="presParOf" srcId="{57F9D4D9-0CA2-4D93-ADCE-DE9E04CEBC6C}" destId="{A8C89F9F-3C72-47C8-BD71-1FDE7CD08E3B}" srcOrd="1" destOrd="0" presId="urn:microsoft.com/office/officeart/2018/2/layout/IconVerticalSolidList"/>
    <dgm:cxn modelId="{B39B1AE8-A22D-4C0F-BC87-144225EA1B66}" type="presParOf" srcId="{57F9D4D9-0CA2-4D93-ADCE-DE9E04CEBC6C}" destId="{748632E6-5C90-4A32-80D1-B2DFB3CE3AE5}" srcOrd="2" destOrd="0" presId="urn:microsoft.com/office/officeart/2018/2/layout/IconVerticalSolidList"/>
    <dgm:cxn modelId="{ED306D3B-9754-4F78-82E1-9E498E320DFE}" type="presParOf" srcId="{57F9D4D9-0CA2-4D93-ADCE-DE9E04CEBC6C}" destId="{F1EA0B99-1FD5-47E4-AD06-6DCED4390A64}" srcOrd="3" destOrd="0" presId="urn:microsoft.com/office/officeart/2018/2/layout/IconVerticalSolidList"/>
    <dgm:cxn modelId="{E58139A9-5EC8-4EA2-8C00-DF85D873E5D0}" type="presParOf" srcId="{8E15AA84-0028-4B78-B148-F24B97A72E69}" destId="{D689F732-51BC-4D71-969D-750C4FCDA8B1}" srcOrd="3" destOrd="0" presId="urn:microsoft.com/office/officeart/2018/2/layout/IconVerticalSolidList"/>
    <dgm:cxn modelId="{A08BDB7E-8F2F-43E7-AAAA-3A76ECEE3014}" type="presParOf" srcId="{8E15AA84-0028-4B78-B148-F24B97A72E69}" destId="{0395A0F8-4D12-4073-8134-BE12AA8423C0}" srcOrd="4" destOrd="0" presId="urn:microsoft.com/office/officeart/2018/2/layout/IconVerticalSolidList"/>
    <dgm:cxn modelId="{FBE791FE-E0D6-4473-B33D-602D7FF016D2}" type="presParOf" srcId="{0395A0F8-4D12-4073-8134-BE12AA8423C0}" destId="{951CF2EC-9635-4E17-94CC-63FCE9220352}" srcOrd="0" destOrd="0" presId="urn:microsoft.com/office/officeart/2018/2/layout/IconVerticalSolidList"/>
    <dgm:cxn modelId="{CF58FCF4-ABA6-430A-B43E-345112359A59}" type="presParOf" srcId="{0395A0F8-4D12-4073-8134-BE12AA8423C0}" destId="{1E67F197-FDD0-4F66-898A-149661B03784}" srcOrd="1" destOrd="0" presId="urn:microsoft.com/office/officeart/2018/2/layout/IconVerticalSolidList"/>
    <dgm:cxn modelId="{9B3EBF4E-C9BC-432C-BEB0-7E7C470B0015}" type="presParOf" srcId="{0395A0F8-4D12-4073-8134-BE12AA8423C0}" destId="{FB7C8921-7620-4C4B-83C2-ACF8029B29CA}" srcOrd="2" destOrd="0" presId="urn:microsoft.com/office/officeart/2018/2/layout/IconVerticalSolidList"/>
    <dgm:cxn modelId="{0C8328EC-8FC8-4510-80F5-CE1AC9EAC1CB}" type="presParOf" srcId="{0395A0F8-4D12-4073-8134-BE12AA8423C0}" destId="{B973D566-5DA5-4C05-8D4A-3648E6C60F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C1D1D-FF27-4FFB-8505-332360563382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A29CB-88CB-439A-A948-0A6821EC9D37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5700D-1BAC-411B-9154-E42625E2B2C7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Health data is not portable.</a:t>
          </a:r>
          <a:endParaRPr lang="en-US" sz="1900" kern="1200"/>
        </a:p>
      </dsp:txBody>
      <dsp:txXfrm>
        <a:off x="937002" y="1903"/>
        <a:ext cx="5576601" cy="811257"/>
      </dsp:txXfrm>
    </dsp:sp>
    <dsp:sp modelId="{71B5AF17-1102-40CF-83D5-B55DBB8CAEDE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51222-E0ED-4C7D-A83F-D224DCF02C27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4059E-6972-4937-9384-AB79E209B815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It takes weeks for the data to be ported from one GP to another.</a:t>
          </a:r>
          <a:endParaRPr lang="en-US" sz="1900" kern="1200" dirty="0"/>
        </a:p>
      </dsp:txBody>
      <dsp:txXfrm>
        <a:off x="937002" y="1015975"/>
        <a:ext cx="5576601" cy="811257"/>
      </dsp:txXfrm>
    </dsp:sp>
    <dsp:sp modelId="{90FC1653-B636-44E1-A87E-7558D3FCF85B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2EAC3-DCF1-4C9C-82E0-FE003B7270D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6E4CF-602A-4E83-98C5-36FF562025B9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Cross border portability is nearly impossible.</a:t>
          </a:r>
          <a:endParaRPr lang="en-US" sz="1900" kern="1200" dirty="0"/>
        </a:p>
      </dsp:txBody>
      <dsp:txXfrm>
        <a:off x="937002" y="2030048"/>
        <a:ext cx="5576601" cy="811257"/>
      </dsp:txXfrm>
    </dsp:sp>
    <dsp:sp modelId="{11DA7B0D-6A55-472D-8066-F72AE6BB785D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271BF-67FB-47D6-A999-F10363C0274F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289B3-88C1-41BE-9679-83836F79A614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Relying on individual carrying their medical records, mostly hard copies.</a:t>
          </a:r>
          <a:endParaRPr lang="en-US" sz="1900" kern="1200" dirty="0"/>
        </a:p>
      </dsp:txBody>
      <dsp:txXfrm>
        <a:off x="937002" y="3044120"/>
        <a:ext cx="5576601" cy="811257"/>
      </dsp:txXfrm>
    </dsp:sp>
    <dsp:sp modelId="{34018A89-9072-4B71-8F5C-F8495F03B04F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F77FF-CBBA-4AE9-A76E-85DCC91668F7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0E73-899A-4452-B381-FAEE04264090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Can we have global healthcare data portability system?</a:t>
          </a:r>
          <a:endParaRPr lang="en-US" sz="1900" kern="1200"/>
        </a:p>
      </dsp:txBody>
      <dsp:txXfrm>
        <a:off x="937002" y="4058192"/>
        <a:ext cx="5576601" cy="811257"/>
      </dsp:txXfrm>
    </dsp:sp>
    <dsp:sp modelId="{FF269898-6E86-49DE-9861-7000B19504F8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DAA41-8687-4B55-BA3A-73C6F7E7CF6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8A891-D4D3-465C-900B-49774FC1533D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Would access to complete medical history aid in developing more fairer AI/DSS systems?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02082-952B-486B-84F0-00E1BC8BFE7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013E7-9A30-4239-8AAD-BBDBDE655CF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660A-0DA0-4CF3-8503-E7D99FF96AC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We constructed stories of human agents and examined the need of such system.</a:t>
          </a:r>
          <a:endParaRPr lang="en-US" sz="2300" kern="1200" dirty="0"/>
        </a:p>
      </dsp:txBody>
      <dsp:txXfrm>
        <a:off x="1941716" y="718"/>
        <a:ext cx="4571887" cy="1681139"/>
      </dsp:txXfrm>
    </dsp:sp>
    <dsp:sp modelId="{5B2AF083-D345-45E4-9769-C462658A96D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89F9F-3C72-47C8-BD71-1FDE7CD08E3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0B99-1FD5-47E4-AD06-6DCED4390A6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Did a data mapping exercise to understand how different </a:t>
          </a:r>
          <a:r>
            <a:rPr lang="en-GB" sz="2300" kern="1200" dirty="0" err="1"/>
            <a:t>datapoints</a:t>
          </a:r>
          <a:r>
            <a:rPr lang="en-GB" sz="2300" kern="1200" dirty="0"/>
            <a:t> and agents interact with each other.</a:t>
          </a:r>
          <a:endParaRPr lang="en-US" sz="2300" kern="1200" dirty="0"/>
        </a:p>
      </dsp:txBody>
      <dsp:txXfrm>
        <a:off x="1941716" y="2102143"/>
        <a:ext cx="4571887" cy="1681139"/>
      </dsp:txXfrm>
    </dsp:sp>
    <dsp:sp modelId="{951CF2EC-9635-4E17-94CC-63FCE922035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7F197-FDD0-4F66-898A-149661B0378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3D566-5DA5-4C05-8D4A-3648E6C60F6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Discussed the socio-political, ethical and technical challenges around having such a system.</a:t>
          </a:r>
          <a:endParaRPr lang="en-US" sz="23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99E-8261-4EDB-9482-9C6043FAE1E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1BE3D-87EB-4C7F-87D4-B91D3E9EC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3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Decision support system.</a:t>
            </a:r>
            <a:br>
              <a:rPr lang="en-GB" dirty="0"/>
            </a:br>
            <a:r>
              <a:rPr lang="en-GB" dirty="0"/>
              <a:t>We need a system that is neutral, no owner and can be trusted.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1BE3D-87EB-4C7F-87D4-B91D3E9EC9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F3759B-340A-4F90-9050-EDA9D8AED5D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79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D6199-3488-4913-8885-255026A6A9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23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7B64-E142-421D-8F23-0FFFBB2F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92B46-CB08-405C-9345-C5A41057D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F112-1BA8-4E56-AD64-0318E541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D67E-1A92-4E45-9F91-FD898617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642B-684C-480E-9AF9-AAD6DCB9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09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DD9C-1EEA-496F-ACA6-A1F3601D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1D1BA-57EF-4453-A148-B1EECC9C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B617-C6BD-4B87-8AF5-98BCF346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0CC8-20AF-479A-BA0F-773748AE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AA7F-5749-4CFC-92E1-C73FA462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4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9DB5D-5475-43E7-8BA5-67BA6D3D9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A0883-207C-4C62-89F4-2893C53D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F406-171D-4729-A321-8FF46032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081E-E7B0-47AB-B2F9-28B51F6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E0BB3-83D4-4CD2-8F65-D7FD6755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1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89AE-925F-4360-B5DA-8D36FA72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CBF2-FDD2-4B5F-ADF0-3BF0375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6BE3-07C7-417D-AFD0-E7F2DB26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F7F3-0C23-46B7-9989-061CB57F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C5E9-31D2-4A37-9BDB-B798A14C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7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4580-D722-435B-A99C-2D0B535B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2D58D-6399-4C1D-90D4-33C8C7E78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EE1F-24BD-4384-89E3-162D384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0F7F-FE16-432B-836B-F36C2889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E42B-89ED-449F-A37C-11BC5CEA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9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5D61-D000-43EB-8717-38420A10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C22C-B4A2-4E44-B158-6960A1B1F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908F4-78E9-4FF6-B9BE-1019B525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4B1B-5C95-414B-BBC2-D52BF9F3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5941-0185-4964-AAD8-47253805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AD0C6-B842-44AA-A489-C9FE4260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2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F94A-BFAE-44E9-ACAC-D410A0C3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6EC9-6E31-4B7C-B132-36D1FCE8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1A2F3-9532-4BD1-A971-A50CE28DD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50627-3097-4178-BF2E-4AF7A6803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EA091-E771-42FD-8972-5F46852D5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C0C04-B4FE-464D-8E89-73686968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1109D-BE04-4F7F-9689-4003E9C4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7B81E-7A18-4760-BA44-35B339C0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3F33-306C-485A-BE6F-6C1A6AC5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4BC1-EE7E-41AE-90C0-1DA0C592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36E5-9939-483F-9FA3-210C4E96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014D5-1C91-402A-A21A-3A90D2A1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2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B0A31-CEBE-4773-AC3A-F33FEB58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3BC32-713F-46B6-8B45-1F4CD8B3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9175-BB3D-458C-9CAA-699CD500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47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5883-B83E-42B4-A0D9-B2F43F8B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5C67-2E99-4830-8FC5-2EB3699DF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8467-867C-4796-8D2D-BF6D88A3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592AF-39BC-46AD-9B9C-EFBCDB47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51146-37BD-46BE-8BD5-76A88CC0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F912E-7067-4BAC-B645-EF3E21E1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8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7636-3097-4F28-814D-1FC92316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EA901-2A4E-4D82-9030-ABB1B2ABE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423F-D74F-426E-AC7D-2C42A413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54B97-188B-408A-9745-B4263A5A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9076-71DB-4B0F-AE6B-A6345E0B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DB184-7329-4E0E-8563-7305E821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0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FD25-2EF7-4C4F-839B-53881316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1FC0E-D1B5-4052-8008-20C75998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4D76-4F24-4BB5-81FC-FBF979DC8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3808-2DA4-4945-8627-9891A177A2AE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4B66-6C13-4428-A786-FF5A63D7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21FA-452B-4F0A-B161-C33607560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FC03-0D8E-4E0A-9D4A-FCABE43B6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4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1DDB-F886-4ADF-B199-62D734A48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 fontScale="90000"/>
          </a:bodyPr>
          <a:lstStyle/>
          <a:p>
            <a:r>
              <a:rPr lang="en-GB" sz="4200" dirty="0"/>
              <a:t>Leveraging Tech </a:t>
            </a:r>
            <a:r>
              <a:rPr lang="en-GB" sz="4200"/>
              <a:t>for Healthcare</a:t>
            </a:r>
            <a:br>
              <a:rPr lang="en-GB" sz="4200" dirty="0"/>
            </a:br>
            <a:r>
              <a:rPr lang="en-GB" sz="4200" dirty="0"/>
              <a:t>Maintaining Access to medical data</a:t>
            </a:r>
            <a:br>
              <a:rPr lang="en-GB" sz="4200" dirty="0"/>
            </a:br>
            <a:r>
              <a:rPr lang="en-GB" sz="4200" dirty="0"/>
              <a:t>Enhance health and wellbeing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1823E-4F2A-4D2E-8317-BEDAC50D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6843" y="4852220"/>
            <a:ext cx="3293880" cy="1676474"/>
          </a:xfrm>
        </p:spPr>
        <p:txBody>
          <a:bodyPr anchor="ctr">
            <a:noAutofit/>
          </a:bodyPr>
          <a:lstStyle/>
          <a:p>
            <a:pPr algn="l"/>
            <a:r>
              <a:rPr lang="en-GB" sz="2800" dirty="0"/>
              <a:t>Ali Shahaab,</a:t>
            </a:r>
          </a:p>
          <a:p>
            <a:pPr algn="l"/>
            <a:r>
              <a:rPr lang="en-GB" sz="2800" dirty="0"/>
              <a:t>Dr Aikaterini Stamou,</a:t>
            </a:r>
          </a:p>
          <a:p>
            <a:pPr algn="l"/>
            <a:r>
              <a:rPr lang="en-GB" sz="2800" dirty="0"/>
              <a:t>Ayan Chatterjee,</a:t>
            </a:r>
          </a:p>
          <a:p>
            <a:pPr algn="l"/>
            <a:r>
              <a:rPr lang="en-GB" sz="2800" dirty="0"/>
              <a:t>Ben Morrison</a:t>
            </a:r>
          </a:p>
        </p:txBody>
      </p:sp>
      <p:pic>
        <p:nvPicPr>
          <p:cNvPr id="4" name="Picture 2" descr="Image result for healthcare cross border">
            <a:extLst>
              <a:ext uri="{FF2B5EF4-FFF2-40B4-BE49-F238E27FC236}">
                <a16:creationId xmlns:a16="http://schemas.microsoft.com/office/drawing/2014/main" id="{F8CDBDD0-D597-4E0D-8236-795F54691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 bwMode="auto">
          <a:xfrm>
            <a:off x="-3983" y="10"/>
            <a:ext cx="1219200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not equal tec">
            <a:extLst>
              <a:ext uri="{FF2B5EF4-FFF2-40B4-BE49-F238E27FC236}">
                <a16:creationId xmlns:a16="http://schemas.microsoft.com/office/drawing/2014/main" id="{BCB7164A-8217-4A83-8059-17C09545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244" y="63789"/>
            <a:ext cx="2094456" cy="38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0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B3175F3B-9BFA-4844-BE61-DAEF0723F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18153B-7F96-44E9-B5B6-B600239EF7AD}"/>
              </a:ext>
            </a:extLst>
          </p:cNvPr>
          <p:cNvSpPr txBox="1">
            <a:spLocks/>
          </p:cNvSpPr>
          <p:nvPr/>
        </p:nvSpPr>
        <p:spPr>
          <a:xfrm>
            <a:off x="148883" y="0"/>
            <a:ext cx="3269566" cy="62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Ruth Jones</a:t>
            </a:r>
          </a:p>
        </p:txBody>
      </p:sp>
    </p:spTree>
    <p:extLst>
      <p:ext uri="{BB962C8B-B14F-4D97-AF65-F5344CB8AC3E}">
        <p14:creationId xmlns:p14="http://schemas.microsoft.com/office/powerpoint/2010/main" val="404247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DD05-BA7D-442A-A23C-A6866CB2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9C7D-3628-44AD-8D37-ADB663BA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863725"/>
            <a:ext cx="10515600" cy="4351338"/>
          </a:xfrm>
        </p:spPr>
        <p:txBody>
          <a:bodyPr/>
          <a:lstStyle/>
          <a:p>
            <a:r>
              <a:rPr lang="en-GB" dirty="0"/>
              <a:t>Accessibility </a:t>
            </a:r>
          </a:p>
          <a:p>
            <a:r>
              <a:rPr lang="en-GB" dirty="0"/>
              <a:t>Control/ownership of data and results</a:t>
            </a:r>
          </a:p>
          <a:p>
            <a:r>
              <a:rPr lang="en-GB" dirty="0"/>
              <a:t>Who to trust?</a:t>
            </a:r>
          </a:p>
          <a:p>
            <a:r>
              <a:rPr lang="en-GB" dirty="0"/>
              <a:t>How to </a:t>
            </a:r>
            <a:r>
              <a:rPr lang="en-GB"/>
              <a:t>involve end users?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50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">
            <a:extLst>
              <a:ext uri="{FF2B5EF4-FFF2-40B4-BE49-F238E27FC236}">
                <a16:creationId xmlns:a16="http://schemas.microsoft.com/office/drawing/2014/main" id="{5DFA929F-FE08-45F4-AA27-F885A702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8" y="0"/>
            <a:ext cx="11815863" cy="646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52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2394-8E38-4F1E-88F7-106FC16A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B4E04-9A9A-4165-BCAF-19E54CD37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666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36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DDC49-2A08-42CD-B6F5-887A984E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we did…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7B6EF5-2E25-4997-A701-6DAC2E5E2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0286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97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826FDCCD-BC87-4B04-B4FE-2EE8814C0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4" b="106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9EE8ED-6DC2-4C27-B0B3-6C96FDBA9AC5}"/>
              </a:ext>
            </a:extLst>
          </p:cNvPr>
          <p:cNvSpPr txBox="1">
            <a:spLocks/>
          </p:cNvSpPr>
          <p:nvPr/>
        </p:nvSpPr>
        <p:spPr>
          <a:xfrm>
            <a:off x="148883" y="0"/>
            <a:ext cx="3269566" cy="62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Meet Anna…</a:t>
            </a:r>
          </a:p>
        </p:txBody>
      </p:sp>
    </p:spTree>
    <p:extLst>
      <p:ext uri="{BB962C8B-B14F-4D97-AF65-F5344CB8AC3E}">
        <p14:creationId xmlns:p14="http://schemas.microsoft.com/office/powerpoint/2010/main" val="30963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4940E2EF-D507-41C8-9A53-14FECF16B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0" b="64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0A8F90-CD31-48A7-8961-88C29CE52672}"/>
              </a:ext>
            </a:extLst>
          </p:cNvPr>
          <p:cNvSpPr txBox="1">
            <a:spLocks/>
          </p:cNvSpPr>
          <p:nvPr/>
        </p:nvSpPr>
        <p:spPr>
          <a:xfrm>
            <a:off x="148883" y="0"/>
            <a:ext cx="3269566" cy="62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Meet Ahmed…</a:t>
            </a:r>
          </a:p>
        </p:txBody>
      </p:sp>
    </p:spTree>
    <p:extLst>
      <p:ext uri="{BB962C8B-B14F-4D97-AF65-F5344CB8AC3E}">
        <p14:creationId xmlns:p14="http://schemas.microsoft.com/office/powerpoint/2010/main" val="9831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9923E65C-1913-4477-B243-FE533E8E4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3" b="1573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5CF487-464D-4FB3-8E34-3BD7DCBFB29F}"/>
              </a:ext>
            </a:extLst>
          </p:cNvPr>
          <p:cNvSpPr txBox="1">
            <a:spLocks/>
          </p:cNvSpPr>
          <p:nvPr/>
        </p:nvSpPr>
        <p:spPr>
          <a:xfrm>
            <a:off x="148883" y="0"/>
            <a:ext cx="3269566" cy="62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Matina</a:t>
            </a:r>
            <a:r>
              <a:rPr lang="en-GB" dirty="0"/>
              <a:t> &amp; Leyla…</a:t>
            </a:r>
          </a:p>
        </p:txBody>
      </p:sp>
    </p:spTree>
    <p:extLst>
      <p:ext uri="{BB962C8B-B14F-4D97-AF65-F5344CB8AC3E}">
        <p14:creationId xmlns:p14="http://schemas.microsoft.com/office/powerpoint/2010/main" val="364998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F440-40AB-4AEB-8D73-F08C0CEB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16" y="629266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GB" dirty="0"/>
              <a:t>Collaborative engagement exercise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BA6518-7F9D-44D1-A215-A3CFEE6E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" y="2438400"/>
            <a:ext cx="3872694" cy="3785419"/>
          </a:xfrm>
        </p:spPr>
        <p:txBody>
          <a:bodyPr>
            <a:normAutofit/>
          </a:bodyPr>
          <a:lstStyle/>
          <a:p>
            <a:r>
              <a:rPr lang="en-US" sz="1800" dirty="0"/>
              <a:t>How different agents interact with each other.</a:t>
            </a:r>
          </a:p>
          <a:p>
            <a:r>
              <a:rPr lang="en-US" sz="1800" dirty="0"/>
              <a:t>Each subject has its own requirements &amp; constraints.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D2D04C7-0472-4410-A052-744DB38F2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8274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480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distributed ledger gif">
            <a:extLst>
              <a:ext uri="{FF2B5EF4-FFF2-40B4-BE49-F238E27FC236}">
                <a16:creationId xmlns:a16="http://schemas.microsoft.com/office/drawing/2014/main" id="{E26CAD48-E61C-4570-9737-71430FE666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5516" y="1873661"/>
            <a:ext cx="3484110" cy="23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blockchain chain of blocks">
            <a:extLst>
              <a:ext uri="{FF2B5EF4-FFF2-40B4-BE49-F238E27FC236}">
                <a16:creationId xmlns:a16="http://schemas.microsoft.com/office/drawing/2014/main" id="{C72FA524-148A-4A46-9DB6-7D4A534F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0084" y="4052867"/>
            <a:ext cx="6251039" cy="26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B525-5E95-463D-AB17-A1BFA838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1487272"/>
            <a:ext cx="3165336" cy="300107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rgbClr val="FFFFFF"/>
                </a:solidFill>
              </a:rPr>
              <a:t>What is Block 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A8B7-FADE-488B-B4C3-A69CF2AA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084" y="712291"/>
            <a:ext cx="6251039" cy="232274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Immutable way of storing Information.</a:t>
            </a:r>
          </a:p>
          <a:p>
            <a:r>
              <a:rPr lang="en-GB" dirty="0"/>
              <a:t>Highly resilient to breaches and hacks.</a:t>
            </a:r>
          </a:p>
          <a:p>
            <a:r>
              <a:rPr lang="en-GB" dirty="0"/>
              <a:t>Very temper evident.</a:t>
            </a:r>
          </a:p>
          <a:p>
            <a:r>
              <a:rPr lang="en-GB" dirty="0"/>
              <a:t>Distributed</a:t>
            </a:r>
          </a:p>
          <a:p>
            <a:r>
              <a:rPr lang="en-GB" dirty="0"/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2442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A5CE0-CA53-42B2-9EBA-FD1D41B0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Distributed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373F-C5C8-423A-92E5-429B879B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Replicated</a:t>
            </a:r>
          </a:p>
          <a:p>
            <a:r>
              <a:rPr lang="en-GB" sz="2000" dirty="0">
                <a:solidFill>
                  <a:schemeClr val="bg1"/>
                </a:solidFill>
              </a:rPr>
              <a:t>No single point of failure</a:t>
            </a:r>
          </a:p>
          <a:p>
            <a:r>
              <a:rPr lang="en-GB" sz="2000" dirty="0">
                <a:solidFill>
                  <a:schemeClr val="bg1"/>
                </a:solidFill>
              </a:rPr>
              <a:t>Very difficult to hack</a:t>
            </a:r>
          </a:p>
        </p:txBody>
      </p:sp>
      <p:pic>
        <p:nvPicPr>
          <p:cNvPr id="4" name="Picture 2" descr="Image result for distributed ledger gif">
            <a:extLst>
              <a:ext uri="{FF2B5EF4-FFF2-40B4-BE49-F238E27FC236}">
                <a16:creationId xmlns:a16="http://schemas.microsoft.com/office/drawing/2014/main" id="{9DF31AE1-69D6-46D4-BAB7-0AE9017F1B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0908" y="1121156"/>
            <a:ext cx="7398766" cy="49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8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222</Words>
  <Application>Microsoft Office PowerPoint</Application>
  <PresentationFormat>Widescreen</PresentationFormat>
  <Paragraphs>42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Leveraging Tech for Healthcare Maintaining Access to medical data Enhance health and wellbeing</vt:lpstr>
      <vt:lpstr>Problem Statement</vt:lpstr>
      <vt:lpstr>What we did… </vt:lpstr>
      <vt:lpstr>PowerPoint Presentation</vt:lpstr>
      <vt:lpstr>PowerPoint Presentation</vt:lpstr>
      <vt:lpstr>PowerPoint Presentation</vt:lpstr>
      <vt:lpstr>Collaborative engagement exercise</vt:lpstr>
      <vt:lpstr>What is Block chain?</vt:lpstr>
      <vt:lpstr>Distributed </vt:lpstr>
      <vt:lpstr>PowerPoint Presentation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Tech for Healthcare - Access to medical data - Enhance health and wellbeing</dc:title>
  <dc:creator>ali shahaab</dc:creator>
  <cp:lastModifiedBy>Aikaterini Stamou (CMP - Staff)</cp:lastModifiedBy>
  <cp:revision>15</cp:revision>
  <dcterms:created xsi:type="dcterms:W3CDTF">2019-08-30T11:26:42Z</dcterms:created>
  <dcterms:modified xsi:type="dcterms:W3CDTF">2022-10-24T09:43:59Z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-798004634</vt:i4>
  </property>
  <property fmtid="{D5CDD505-2E9C-101B-9397-08002B2CF9AE}" pid="3" name="_NewReviewCycle">
    <vt:lpwstr/>
  </property>
  <property fmtid="{D5CDD505-2E9C-101B-9397-08002B2CF9AE}" pid="4" name="_EmailSubject">
    <vt:lpwstr>Not Equal-Summer School-Group work</vt:lpwstr>
  </property>
  <property fmtid="{D5CDD505-2E9C-101B-9397-08002B2CF9AE}" pid="5" name="_AuthorEmail">
    <vt:lpwstr>A.Stamou@uea.ac.uk</vt:lpwstr>
  </property>
  <property fmtid="{D5CDD505-2E9C-101B-9397-08002B2CF9AE}" pid="6" name="_AuthorEmailDisplayName">
    <vt:lpwstr>Aikaterini Stamou (CMP - Staff)</vt:lpwstr>
  </property>
</Properties>
</file>