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  <p:sldMasterId id="2147483687" r:id="rId5"/>
    <p:sldMasterId id="2147483697" r:id="rId6"/>
  </p:sldMasterIdLst>
  <p:notesMasterIdLst>
    <p:notesMasterId r:id="rId15"/>
  </p:notesMasterIdLst>
  <p:sldIdLst>
    <p:sldId id="275" r:id="rId7"/>
    <p:sldId id="256" r:id="rId8"/>
    <p:sldId id="276" r:id="rId9"/>
    <p:sldId id="277" r:id="rId10"/>
    <p:sldId id="278" r:id="rId11"/>
    <p:sldId id="279" r:id="rId12"/>
    <p:sldId id="280" r:id="rId13"/>
    <p:sldId id="264" r:id="rId1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817A7E-81FD-4949-8CB5-0E77F02DF24C}">
          <p14:sldIdLst>
            <p14:sldId id="275"/>
            <p14:sldId id="256"/>
            <p14:sldId id="276"/>
            <p14:sldId id="277"/>
            <p14:sldId id="278"/>
            <p14:sldId id="279"/>
            <p14:sldId id="280"/>
            <p14:sldId id="264"/>
          </p14:sldIdLst>
        </p14:section>
        <p14:section name="BACK" id="{12B3CC31-4AEF-FA4F-88E0-EB66A507282F}">
          <p14:sldIdLst/>
        </p14:section>
      </p14:sectionLst>
    </p:ext>
    <p:ext uri="{EFAFB233-063F-42B5-8137-9DF3F51BA10A}">
      <p15:sldGuideLst xmlns:p15="http://schemas.microsoft.com/office/powerpoint/2012/main">
        <p15:guide id="1" pos="597" userDrawn="1">
          <p15:clr>
            <a:srgbClr val="A4A3A4"/>
          </p15:clr>
        </p15:guide>
        <p15:guide id="2" orient="horz" pos="3407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468E56-B364-4492-B723-643D1990F31A}" name="Fernandez de Lucas, S." initials="FS" userId="S::s.fernandez.de.lucas_accenture.com#ext#@aiccm.onmicrosoft.com::906bbce1-9231-4d74-b376-9199f18177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413"/>
    <a:srgbClr val="000000"/>
    <a:srgbClr val="E30413"/>
    <a:srgbClr val="E1E1E1"/>
    <a:srgbClr val="696969"/>
    <a:srgbClr val="494949"/>
    <a:srgbClr val="D4D4D4"/>
    <a:srgbClr val="F0EDED"/>
    <a:srgbClr val="F5F7F9"/>
    <a:srgbClr val="DF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>
        <p:guide pos="597"/>
        <p:guide orient="horz" pos="34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536CF-EB0E-474C-8E1D-9BF70D89B0B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111C5-5515-7C42-8909-B2A8A00BEC94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2036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CBB4-D0EF-3BEE-2164-CC59D43BB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9C84B-BCA8-C3A4-AA4F-2B6F864D6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7E076-C7C9-03AB-2F46-5CCF96D0B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5C1EB-DD6B-3545-C071-0A8D8C365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10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5139-1555-9C70-B7B8-2EAE8783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6B2A8-FC3C-ED9C-353C-53625DABF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A4D65-23F8-9DD8-3F22-36A7E517A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1387F-47DE-77E2-7185-794C370020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43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2658-2486-E1E5-B86C-812230632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10EF4-CAA3-058A-F710-2D9341EA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686F1-E62E-0DA9-4C7B-D5E69AF4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7030-4D8A-4498-CF9A-20B93802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7F83-6AB9-D5F2-5754-0C9B219F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807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45F4-AD28-ED83-A13C-0E2158E1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28CEB-4641-6DC8-7474-87B2D0B81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FDD37-8603-F694-0824-AE7798BE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EFBA2-586C-29B7-F6A6-803BF683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2C96-1BD5-7B7E-B874-83B095DA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074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0B1DB-3EF4-D5BC-5DB6-788A24308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1AEFD-7858-64D7-5307-924184922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1D1DF-25D1-5286-36A9-B4B6059D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3632-BB88-1DE0-72B0-0168B8C4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ED9BC-ADB1-6CC3-AF90-878C6712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6298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DA3D-F5F1-0118-54E2-AA5ED558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8" y="365126"/>
            <a:ext cx="10917382" cy="528492"/>
          </a:xfrm>
        </p:spPr>
        <p:txBody>
          <a:bodyPr>
            <a:normAutofit/>
          </a:bodyPr>
          <a:lstStyle>
            <a:lvl1pPr>
              <a:defRPr sz="2800" b="1" i="0">
                <a:latin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12AF6-2F43-84D7-A32C-BD948DC1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fld id="{B2C37513-53C4-9E4D-A0A8-7D37810E1E5C}" type="datetimeFigureOut">
              <a:rPr lang="es-ES" smtClean="0"/>
              <a:pPr/>
              <a:t>22/9/25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8B8EE-FB25-70C4-D099-0B9634F9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B2579-F09E-BAB9-0B72-B243AB4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>
                <a:latin typeface="Arial" panose="020B0604020202020204" pitchFamily="34" charset="0"/>
              </a:defRPr>
            </a:lvl1pPr>
          </a:lstStyle>
          <a:p>
            <a:fld id="{58465786-C73F-EF4E-999F-FD3D05BF923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224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10AAC6-139F-139E-06CF-33631FD41B94}"/>
              </a:ext>
            </a:extLst>
          </p:cNvPr>
          <p:cNvCxnSpPr>
            <a:cxnSpLocks/>
          </p:cNvCxnSpPr>
          <p:nvPr userDrawn="1"/>
        </p:nvCxnSpPr>
        <p:spPr>
          <a:xfrm>
            <a:off x="11566142" y="0"/>
            <a:ext cx="0" cy="6858000"/>
          </a:xfrm>
          <a:prstGeom prst="line">
            <a:avLst/>
          </a:prstGeom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11">
            <a:extLst>
              <a:ext uri="{FF2B5EF4-FFF2-40B4-BE49-F238E27FC236}">
                <a16:creationId xmlns:a16="http://schemas.microsoft.com/office/drawing/2014/main" id="{D0FF1E2C-776E-E50D-E107-3D7462BBC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966" y="6189785"/>
            <a:ext cx="1067341" cy="385054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EBDD2093-1240-04E9-E060-B7A59202CD07}"/>
              </a:ext>
            </a:extLst>
          </p:cNvPr>
          <p:cNvSpPr txBox="1"/>
          <p:nvPr userDrawn="1"/>
        </p:nvSpPr>
        <p:spPr>
          <a:xfrm rot="5400000">
            <a:off x="10905169" y="5520992"/>
            <a:ext cx="20334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_tradnl"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2025</a:t>
            </a:r>
            <a:endParaRPr lang="es-ES_tradnl" sz="1100"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2C5235F-EBBB-99BE-C617-4153D6A5623C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644111" y="3227832"/>
            <a:ext cx="534771" cy="40233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828800">
              <a:lnSpc>
                <a:spcPct val="100000"/>
              </a:lnSpc>
              <a:spcBef>
                <a:spcPts val="0"/>
              </a:spcBef>
              <a:defRPr/>
            </a:pPr>
            <a:fld id="{1F90F471-3972-4120-B8B3-0237DE626C35}" type="slidenum">
              <a:rPr lang="en-US" sz="1000" smtClean="0">
                <a:solidFill>
                  <a:srgbClr val="9B97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defTabSz="1828800">
                <a:lnSpc>
                  <a:spcPct val="100000"/>
                </a:lnSpc>
                <a:spcBef>
                  <a:spcPts val="0"/>
                </a:spcBef>
                <a:defRPr/>
              </a:pPr>
              <a:t>‹Nº›</a:t>
            </a:fld>
            <a:endParaRPr lang="en-US" sz="1000" dirty="0">
              <a:solidFill>
                <a:srgbClr val="9B979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220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54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BA1D4B-8E67-CA68-39A2-DD1813EC12CD}"/>
              </a:ext>
            </a:extLst>
          </p:cNvPr>
          <p:cNvSpPr txBox="1"/>
          <p:nvPr userDrawn="1"/>
        </p:nvSpPr>
        <p:spPr>
          <a:xfrm rot="5400000">
            <a:off x="11043357" y="941605"/>
            <a:ext cx="17043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Nombre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la </a:t>
            </a:r>
            <a:r>
              <a:rPr kumimoji="0" lang="en-GB" sz="1000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sección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B1FF4-FAC3-2C5B-EFEF-72251606261A}"/>
              </a:ext>
            </a:extLst>
          </p:cNvPr>
          <p:cNvSpPr txBox="1"/>
          <p:nvPr userDrawn="1"/>
        </p:nvSpPr>
        <p:spPr>
          <a:xfrm rot="5400000">
            <a:off x="10878793" y="5528686"/>
            <a:ext cx="20334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Nombre</a:t>
            </a: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 la </a:t>
            </a:r>
            <a:r>
              <a:rPr kumimoji="0" lang="en-GB" sz="1000" b="0" i="0" u="none" strike="noStrike" kern="1200" cap="none" spc="0" normalizeH="0" baseline="0" noProof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presentación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10AAC6-139F-139E-06CF-33631FD41B94}"/>
              </a:ext>
            </a:extLst>
          </p:cNvPr>
          <p:cNvCxnSpPr>
            <a:cxnSpLocks/>
          </p:cNvCxnSpPr>
          <p:nvPr userDrawn="1"/>
        </p:nvCxnSpPr>
        <p:spPr>
          <a:xfrm>
            <a:off x="11566142" y="0"/>
            <a:ext cx="0" cy="6858000"/>
          </a:xfrm>
          <a:prstGeom prst="line">
            <a:avLst/>
          </a:prstGeom>
          <a:ln w="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6D263F-5237-F4AA-4B8E-D9D2DD9ECEC4}"/>
              </a:ext>
            </a:extLst>
          </p:cNvPr>
          <p:cNvSpPr txBox="1"/>
          <p:nvPr userDrawn="1"/>
        </p:nvSpPr>
        <p:spPr>
          <a:xfrm rot="5400000">
            <a:off x="10878793" y="3305890"/>
            <a:ext cx="20334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8BB10-9E61-66BB-7474-1F0760E411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3747" y="6396060"/>
            <a:ext cx="495557" cy="1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22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7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7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1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5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6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36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0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796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0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6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33779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26755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3pPr>
            <a:lvl4pPr marL="19013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53511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16889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80266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43644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507022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83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867"/>
            </a:lvl1pPr>
            <a:lvl2pPr>
              <a:defRPr sz="3335"/>
            </a:lvl2pPr>
            <a:lvl3pPr>
              <a:defRPr sz="2667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1" y="1600206"/>
            <a:ext cx="5384800" cy="4525963"/>
          </a:xfrm>
        </p:spPr>
        <p:txBody>
          <a:bodyPr/>
          <a:lstStyle>
            <a:lvl1pPr>
              <a:defRPr sz="3867"/>
            </a:lvl1pPr>
            <a:lvl2pPr>
              <a:defRPr sz="3335"/>
            </a:lvl2pPr>
            <a:lvl3pPr>
              <a:defRPr sz="2667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656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1" y="1535117"/>
            <a:ext cx="5386919" cy="639763"/>
          </a:xfrm>
        </p:spPr>
        <p:txBody>
          <a:bodyPr anchor="b"/>
          <a:lstStyle>
            <a:lvl1pPr marL="0" indent="0">
              <a:buNone/>
              <a:defRPr sz="3335" b="1"/>
            </a:lvl1pPr>
            <a:lvl2pPr marL="633779" indent="0">
              <a:buNone/>
              <a:defRPr sz="2667" b="1"/>
            </a:lvl2pPr>
            <a:lvl3pPr marL="1267555" indent="0">
              <a:buNone/>
              <a:defRPr sz="2533" b="1"/>
            </a:lvl3pPr>
            <a:lvl4pPr marL="1901334" indent="0">
              <a:buNone/>
              <a:defRPr sz="2267" b="1"/>
            </a:lvl4pPr>
            <a:lvl5pPr marL="2535111" indent="0">
              <a:buNone/>
              <a:defRPr sz="2267" b="1"/>
            </a:lvl5pPr>
            <a:lvl6pPr marL="3168891" indent="0">
              <a:buNone/>
              <a:defRPr sz="2267" b="1"/>
            </a:lvl6pPr>
            <a:lvl7pPr marL="3802665" indent="0">
              <a:buNone/>
              <a:defRPr sz="2267" b="1"/>
            </a:lvl7pPr>
            <a:lvl8pPr marL="4436445" indent="0">
              <a:buNone/>
              <a:defRPr sz="2267" b="1"/>
            </a:lvl8pPr>
            <a:lvl9pPr marL="5070223" indent="0">
              <a:buNone/>
              <a:defRPr sz="2267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9" cy="3951288"/>
          </a:xfrm>
        </p:spPr>
        <p:txBody>
          <a:bodyPr/>
          <a:lstStyle>
            <a:lvl1pPr>
              <a:defRPr sz="3335"/>
            </a:lvl1pPr>
            <a:lvl2pPr>
              <a:defRPr sz="2667"/>
            </a:lvl2pPr>
            <a:lvl3pPr>
              <a:defRPr sz="2533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80" y="1535117"/>
            <a:ext cx="5389033" cy="639763"/>
          </a:xfrm>
        </p:spPr>
        <p:txBody>
          <a:bodyPr anchor="b"/>
          <a:lstStyle>
            <a:lvl1pPr marL="0" indent="0">
              <a:buNone/>
              <a:defRPr sz="3335" b="1"/>
            </a:lvl1pPr>
            <a:lvl2pPr marL="633779" indent="0">
              <a:buNone/>
              <a:defRPr sz="2667" b="1"/>
            </a:lvl2pPr>
            <a:lvl3pPr marL="1267555" indent="0">
              <a:buNone/>
              <a:defRPr sz="2533" b="1"/>
            </a:lvl3pPr>
            <a:lvl4pPr marL="1901334" indent="0">
              <a:buNone/>
              <a:defRPr sz="2267" b="1"/>
            </a:lvl4pPr>
            <a:lvl5pPr marL="2535111" indent="0">
              <a:buNone/>
              <a:defRPr sz="2267" b="1"/>
            </a:lvl5pPr>
            <a:lvl6pPr marL="3168891" indent="0">
              <a:buNone/>
              <a:defRPr sz="2267" b="1"/>
            </a:lvl6pPr>
            <a:lvl7pPr marL="3802665" indent="0">
              <a:buNone/>
              <a:defRPr sz="2267" b="1"/>
            </a:lvl7pPr>
            <a:lvl8pPr marL="4436445" indent="0">
              <a:buNone/>
              <a:defRPr sz="2267" b="1"/>
            </a:lvl8pPr>
            <a:lvl9pPr marL="5070223" indent="0">
              <a:buNone/>
              <a:defRPr sz="2267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3335"/>
            </a:lvl1pPr>
            <a:lvl2pPr>
              <a:defRPr sz="2667"/>
            </a:lvl2pPr>
            <a:lvl3pPr>
              <a:defRPr sz="2533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38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68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58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26" y="27305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6" y="273065"/>
            <a:ext cx="6815667" cy="5853113"/>
          </a:xfrm>
        </p:spPr>
        <p:txBody>
          <a:bodyPr/>
          <a:lstStyle>
            <a:lvl1pPr>
              <a:defRPr sz="4535"/>
            </a:lvl1pPr>
            <a:lvl2pPr>
              <a:defRPr sz="3867"/>
            </a:lvl2pPr>
            <a:lvl3pPr>
              <a:defRPr sz="3335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33779" indent="0">
              <a:buNone/>
              <a:defRPr sz="1600"/>
            </a:lvl2pPr>
            <a:lvl3pPr marL="1267555" indent="0">
              <a:buNone/>
              <a:defRPr sz="1467"/>
            </a:lvl3pPr>
            <a:lvl4pPr marL="1901334" indent="0">
              <a:buNone/>
              <a:defRPr sz="1333"/>
            </a:lvl4pPr>
            <a:lvl5pPr marL="2535111" indent="0">
              <a:buNone/>
              <a:defRPr sz="1333"/>
            </a:lvl5pPr>
            <a:lvl6pPr marL="3168891" indent="0">
              <a:buNone/>
              <a:defRPr sz="1333"/>
            </a:lvl6pPr>
            <a:lvl7pPr marL="3802665" indent="0">
              <a:buNone/>
              <a:defRPr sz="1333"/>
            </a:lvl7pPr>
            <a:lvl8pPr marL="4436445" indent="0">
              <a:buNone/>
              <a:defRPr sz="1333"/>
            </a:lvl8pPr>
            <a:lvl9pPr marL="5070223" indent="0">
              <a:buNone/>
              <a:defRPr sz="13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15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5"/>
            <a:ext cx="7315200" cy="56674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535"/>
            </a:lvl1pPr>
            <a:lvl2pPr marL="633779" indent="0">
              <a:buNone/>
              <a:defRPr sz="3867"/>
            </a:lvl2pPr>
            <a:lvl3pPr marL="1267555" indent="0">
              <a:buNone/>
              <a:defRPr sz="3335"/>
            </a:lvl3pPr>
            <a:lvl4pPr marL="1901334" indent="0">
              <a:buNone/>
              <a:defRPr sz="2667"/>
            </a:lvl4pPr>
            <a:lvl5pPr marL="2535111" indent="0">
              <a:buNone/>
              <a:defRPr sz="2667"/>
            </a:lvl5pPr>
            <a:lvl6pPr marL="3168891" indent="0">
              <a:buNone/>
              <a:defRPr sz="2667"/>
            </a:lvl6pPr>
            <a:lvl7pPr marL="3802665" indent="0">
              <a:buNone/>
              <a:defRPr sz="2667"/>
            </a:lvl7pPr>
            <a:lvl8pPr marL="4436445" indent="0">
              <a:buNone/>
              <a:defRPr sz="2667"/>
            </a:lvl8pPr>
            <a:lvl9pPr marL="5070223" indent="0">
              <a:buNone/>
              <a:defRPr sz="2667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87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33779" indent="0">
              <a:buNone/>
              <a:defRPr sz="1600"/>
            </a:lvl2pPr>
            <a:lvl3pPr marL="1267555" indent="0">
              <a:buNone/>
              <a:defRPr sz="1467"/>
            </a:lvl3pPr>
            <a:lvl4pPr marL="1901334" indent="0">
              <a:buNone/>
              <a:defRPr sz="1333"/>
            </a:lvl4pPr>
            <a:lvl5pPr marL="2535111" indent="0">
              <a:buNone/>
              <a:defRPr sz="1333"/>
            </a:lvl5pPr>
            <a:lvl6pPr marL="3168891" indent="0">
              <a:buNone/>
              <a:defRPr sz="1333"/>
            </a:lvl6pPr>
            <a:lvl7pPr marL="3802665" indent="0">
              <a:buNone/>
              <a:defRPr sz="1333"/>
            </a:lvl7pPr>
            <a:lvl8pPr marL="4436445" indent="0">
              <a:buNone/>
              <a:defRPr sz="1333"/>
            </a:lvl8pPr>
            <a:lvl9pPr marL="5070223" indent="0">
              <a:buNone/>
              <a:defRPr sz="133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49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92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56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1" y="274656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10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ción entr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432" y="2806702"/>
            <a:ext cx="4395113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64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DC1-BACE-9455-7367-3A029D32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C6D3-8A9A-DFF4-B90E-74300E1C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654A-5315-6E97-4EA4-870E06D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7C50-187E-FA35-8511-E4F5BDF0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FF5D-528A-CF57-987B-7555909B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8485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704-BF2B-26C8-91D9-09C4578A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F31B-7F3B-6229-7159-1D024B773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F3DC0-796C-D570-F633-D5DE067E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73BC3-5292-9D59-D7DF-8D0F1F11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9805-A324-ABF9-9DE7-1CCA45BC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80733-1858-8875-B8C2-4808F4B7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6572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35DA-7569-631A-9A07-86249978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7B4F3-E511-8887-7F27-1DD6F3DE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D0930-602C-EF35-9531-DD718995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59145-2002-B43A-71BE-D43D4064D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CE741-1FBE-5193-9ABE-198A3EBE6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21B24-2DE9-8A30-80C6-692E96D0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9E0EC-D510-0CB5-54DA-C8FD8143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50E18-38D4-5DEC-1A14-C1568D11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158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4CAA-4F14-110C-F1F2-05A6878D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E501B-643E-C275-2A68-FFB0677A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9A392-9009-4867-044B-986BE6A8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CCCB3-6365-A480-4628-B7D790AC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108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565CE-483B-3DFF-375E-04A1CA91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1CF91-15DA-071D-19F6-B8BEEBAA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0BB59-D564-CB02-4527-B6C81012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49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333D-2722-25BF-3989-0F0C96E6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E9BD-3AB8-2226-8BFB-5B197B42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05BA4-6356-E609-48DF-1E74758A1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96E55-058B-952C-0902-6F6D58E9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6283-8AAE-70E8-60EA-3088C595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DE65B-759E-77BD-A388-3F65D36A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165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0096-B7A4-2C26-59AB-4851358B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AAA62-34BE-7F1F-F110-04984167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267BE-0272-3F4C-5372-E9698C474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38D36-0AF4-330E-369C-4C3921EA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45DE-C977-5849-9966-E3602A3CCD48}" type="datetimeFigureOut">
              <a:rPr lang="en-ES" smtClean="0"/>
              <a:t>9/22/25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278B9-CC80-C42A-F807-AE0B0BED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25074-247E-3A1E-2927-471738FC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857C-273D-994A-8B91-B285A1D355E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4736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27495-D3AC-5E74-1272-2411E4EA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FB3A-E16D-D8B3-1C0B-21C022FD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F4E-2EB6-553C-19A0-6066EEFD6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2145DE-C977-5849-9966-E3602A3CCD48}" type="datetimeFigureOut">
              <a:rPr lang="en-ES" smtClean="0"/>
              <a:pPr/>
              <a:t>9/22/25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785A-0BEC-7174-1255-8512A85DF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B411-01D8-5AC3-FB13-2C4DBF372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4F9857C-273D-994A-8B91-B285A1D355EA}" type="slidenum">
              <a:rPr lang="en-ES" smtClean="0"/>
              <a:pPr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0440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717" r:id="rId12"/>
    <p:sldLayoutId id="214748373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9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sldNum="0"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5071" tIns="47534" rIns="95071" bIns="47534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5071" tIns="47534" rIns="95071" bIns="4753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1" y="6356364"/>
            <a:ext cx="2844800" cy="365125"/>
          </a:xfrm>
          <a:prstGeom prst="rect">
            <a:avLst/>
          </a:prstGeom>
        </p:spPr>
        <p:txBody>
          <a:bodyPr vert="horz" lIns="95071" tIns="47534" rIns="95071" bIns="47534" rtlCol="0" anchor="ctr"/>
          <a:lstStyle>
            <a:lvl1pPr algn="l" defTabSz="1267555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62D4-AC04-403C-AE4B-5DEE0F37E75B}" type="datetimeFigureOut">
              <a:rPr lang="es-ES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</a:rPr>
              <a:pPr/>
              <a:t>22/9/25</a:t>
            </a:fld>
            <a:endParaRPr lang="es-ES">
              <a:solidFill>
                <a:prstClr val="white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1" y="6356364"/>
            <a:ext cx="3860800" cy="365125"/>
          </a:xfrm>
          <a:prstGeom prst="rect">
            <a:avLst/>
          </a:prstGeom>
        </p:spPr>
        <p:txBody>
          <a:bodyPr vert="horz" lIns="95071" tIns="47534" rIns="95071" bIns="47534" rtlCol="0" anchor="ctr"/>
          <a:lstStyle>
            <a:lvl1pPr algn="ctr" defTabSz="1267555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white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64"/>
            <a:ext cx="2844800" cy="365125"/>
          </a:xfrm>
          <a:prstGeom prst="rect">
            <a:avLst/>
          </a:prstGeom>
        </p:spPr>
        <p:txBody>
          <a:bodyPr vert="horz" lIns="95071" tIns="47534" rIns="95071" bIns="47534" rtlCol="0" anchor="ctr"/>
          <a:lstStyle>
            <a:lvl1pPr algn="r" defTabSz="1267555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766BA-1839-4AC5-A7CE-957855AEEB89}" type="slidenum">
              <a:rPr lang="es-ES" smtClean="0">
                <a:solidFill>
                  <a:prstClr val="white">
                    <a:tint val="75000"/>
                  </a:prstClr>
                </a:solidFill>
                <a:latin typeface="Calibri"/>
                <a:ea typeface="+mn-ea"/>
              </a:rPr>
              <a:pPr/>
              <a:t>‹Nº›</a:t>
            </a:fld>
            <a:endParaRPr lang="es-ES">
              <a:solidFill>
                <a:prstClr val="white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813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1267555" rtl="0" eaLnBrk="1" latinLnBrk="0" hangingPunct="1">
        <a:spcBef>
          <a:spcPct val="0"/>
        </a:spcBef>
        <a:buNone/>
        <a:defRPr sz="6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332" indent="-475332" algn="l" defTabSz="1267555" rtl="0" eaLnBrk="1" latinLnBrk="0" hangingPunct="1">
        <a:spcBef>
          <a:spcPct val="20000"/>
        </a:spcBef>
        <a:buFont typeface="Arial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029890" indent="-396110" algn="l" defTabSz="1267555" rtl="0" eaLnBrk="1" latinLnBrk="0" hangingPunct="1">
        <a:spcBef>
          <a:spcPct val="20000"/>
        </a:spcBef>
        <a:buFont typeface="Arial" pitchFamily="34" charset="0"/>
        <a:buChar char="–"/>
        <a:defRPr sz="3867" kern="1200">
          <a:solidFill>
            <a:schemeClr val="tx1"/>
          </a:solidFill>
          <a:latin typeface="+mn-lt"/>
          <a:ea typeface="+mn-ea"/>
          <a:cs typeface="+mn-cs"/>
        </a:defRPr>
      </a:lvl2pPr>
      <a:lvl3pPr marL="1584443" indent="-316889" algn="l" defTabSz="1267555" rtl="0" eaLnBrk="1" latinLnBrk="0" hangingPunct="1">
        <a:spcBef>
          <a:spcPct val="20000"/>
        </a:spcBef>
        <a:buFont typeface="Arial" pitchFamily="34" charset="0"/>
        <a:buChar char="•"/>
        <a:defRPr sz="3335" kern="1200">
          <a:solidFill>
            <a:schemeClr val="tx1"/>
          </a:solidFill>
          <a:latin typeface="+mn-lt"/>
          <a:ea typeface="+mn-ea"/>
          <a:cs typeface="+mn-cs"/>
        </a:defRPr>
      </a:lvl3pPr>
      <a:lvl4pPr marL="2218223" indent="-316889" algn="l" defTabSz="126755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851999" indent="-316889" algn="l" defTabSz="126755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485780" indent="-316889" algn="l" defTabSz="126755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4119556" indent="-316889" algn="l" defTabSz="126755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753333" indent="-316889" algn="l" defTabSz="126755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387113" indent="-316889" algn="l" defTabSz="126755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1pPr>
      <a:lvl2pPr marL="633779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2pPr>
      <a:lvl3pPr marL="1267555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1901334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4pPr>
      <a:lvl5pPr marL="2535111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5pPr>
      <a:lvl6pPr marL="3168891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6pPr>
      <a:lvl7pPr marL="3802665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7pPr>
      <a:lvl8pPr marL="4436445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8pPr>
      <a:lvl9pPr marL="5070223" algn="l" defTabSz="1267555" rtl="0" eaLnBrk="1" latinLnBrk="0" hangingPunct="1">
        <a:defRPr sz="2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1D2C4-ECD3-0A18-F2E3-0EDE308B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106" descr="preencoded.png">
            <a:extLst>
              <a:ext uri="{FF2B5EF4-FFF2-40B4-BE49-F238E27FC236}">
                <a16:creationId xmlns:a16="http://schemas.microsoft.com/office/drawing/2014/main" id="{C3318BA5-DDC6-442D-71F7-05250A9DB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274" y="6341"/>
            <a:ext cx="12112409" cy="6845318"/>
          </a:xfrm>
          <a:prstGeom prst="rect">
            <a:avLst/>
          </a:prstGeom>
        </p:spPr>
      </p:pic>
      <p:pic>
        <p:nvPicPr>
          <p:cNvPr id="5" name="Ellipse 40" descr="preencoded.png">
            <a:extLst>
              <a:ext uri="{FF2B5EF4-FFF2-40B4-BE49-F238E27FC236}">
                <a16:creationId xmlns:a16="http://schemas.microsoft.com/office/drawing/2014/main" id="{F72EBF47-403E-AB53-7391-50188F80A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052519" y="2427556"/>
            <a:ext cx="779605" cy="773267"/>
          </a:xfrm>
          <a:prstGeom prst="rect">
            <a:avLst/>
          </a:prstGeom>
        </p:spPr>
      </p:pic>
      <p:pic>
        <p:nvPicPr>
          <p:cNvPr id="10" name="Ellipse 42" descr="preencoded.png">
            <a:extLst>
              <a:ext uri="{FF2B5EF4-FFF2-40B4-BE49-F238E27FC236}">
                <a16:creationId xmlns:a16="http://schemas.microsoft.com/office/drawing/2014/main" id="{5FE15594-9388-B87B-2DA2-6AC27B199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5953" y="1904888"/>
            <a:ext cx="488046" cy="481708"/>
          </a:xfrm>
          <a:prstGeom prst="rect">
            <a:avLst/>
          </a:prstGeom>
        </p:spPr>
      </p:pic>
      <p:pic>
        <p:nvPicPr>
          <p:cNvPr id="11" name="Ellipse 43" descr="preencoded.png">
            <a:extLst>
              <a:ext uri="{FF2B5EF4-FFF2-40B4-BE49-F238E27FC236}">
                <a16:creationId xmlns:a16="http://schemas.microsoft.com/office/drawing/2014/main" id="{53005E52-E3F5-1629-49CD-C65609262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278926" y="5482596"/>
            <a:ext cx="779605" cy="773267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8ADAB25B-C43A-F155-D84C-B702377D1C41}"/>
              </a:ext>
            </a:extLst>
          </p:cNvPr>
          <p:cNvSpPr txBox="1"/>
          <p:nvPr/>
        </p:nvSpPr>
        <p:spPr>
          <a:xfrm>
            <a:off x="919194" y="2457714"/>
            <a:ext cx="7773828" cy="3793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34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HACKATON IACTIVA</a:t>
            </a:r>
          </a:p>
        </p:txBody>
      </p:sp>
      <p:pic>
        <p:nvPicPr>
          <p:cNvPr id="24" name="Imagen 23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F3B9264-0D13-EA2A-B2C0-1D1133A03AE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01" y="3041530"/>
            <a:ext cx="5645914" cy="2025018"/>
          </a:xfrm>
          <a:prstGeom prst="rect">
            <a:avLst/>
          </a:prstGeom>
        </p:spPr>
      </p:pic>
      <p:pic>
        <p:nvPicPr>
          <p:cNvPr id="9" name="Ellipse 43" descr="preencoded.png">
            <a:extLst>
              <a:ext uri="{FF2B5EF4-FFF2-40B4-BE49-F238E27FC236}">
                <a16:creationId xmlns:a16="http://schemas.microsoft.com/office/drawing/2014/main" id="{0267C09C-1413-B85F-829A-B7A7FEBF2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474229" y="4806249"/>
            <a:ext cx="1071693" cy="1062980"/>
          </a:xfrm>
          <a:prstGeom prst="rect">
            <a:avLst/>
          </a:prstGeom>
        </p:spPr>
      </p:pic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A54BE344-C8EE-766C-4022-ECC74A40B7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3" y="431278"/>
            <a:ext cx="1156403" cy="431820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3169CA5A-7A61-AE3C-EC8D-3F223FB28741}"/>
              </a:ext>
            </a:extLst>
          </p:cNvPr>
          <p:cNvGrpSpPr/>
          <p:nvPr/>
        </p:nvGrpSpPr>
        <p:grpSpPr>
          <a:xfrm>
            <a:off x="7425301" y="6190532"/>
            <a:ext cx="4220428" cy="430824"/>
            <a:chOff x="15740604" y="40947124"/>
            <a:chExt cx="28312225" cy="2890132"/>
          </a:xfrm>
        </p:grpSpPr>
        <p:pic>
          <p:nvPicPr>
            <p:cNvPr id="4" name="Imagen 3" descr="Dibujo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E3D2321A-3B23-E7D0-C595-90A8064E2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621028" y="41470621"/>
              <a:ext cx="6431801" cy="1567139"/>
            </a:xfrm>
            <a:prstGeom prst="rect">
              <a:avLst/>
            </a:prstGeom>
          </p:spPr>
        </p:pic>
        <p:pic>
          <p:nvPicPr>
            <p:cNvPr id="6" name="Imagen 5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AA0B5794-F973-19A8-9318-D215E8D28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740604" y="40947124"/>
              <a:ext cx="10654372" cy="2786525"/>
            </a:xfrm>
            <a:prstGeom prst="rect">
              <a:avLst/>
            </a:prstGeom>
          </p:spPr>
        </p:pic>
        <p:pic>
          <p:nvPicPr>
            <p:cNvPr id="14" name="Imagen 13" descr="Texto&#10;&#10;El contenido generado por IA puede ser incorrecto.">
              <a:extLst>
                <a:ext uri="{FF2B5EF4-FFF2-40B4-BE49-F238E27FC236}">
                  <a16:creationId xmlns:a16="http://schemas.microsoft.com/office/drawing/2014/main" id="{9AA0A309-B6A0-229B-EA0B-9F196D2CB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574577" y="41317200"/>
              <a:ext cx="8866854" cy="2520056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1C36686A-3ABF-1340-E2E2-09E67B78718A}"/>
              </a:ext>
            </a:extLst>
          </p:cNvPr>
          <p:cNvSpPr txBox="1"/>
          <p:nvPr/>
        </p:nvSpPr>
        <p:spPr>
          <a:xfrm>
            <a:off x="2121352" y="566054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Pitch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Deck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Template</a:t>
            </a: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A2097-7A63-C6DA-FA8C-BE8FA158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8" y="622662"/>
            <a:ext cx="3658374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 Equipo &amp; Reto Elegido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Nombre del equipo + universidad o procedencia.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Reto seleccionado: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Roles clave dentro del equipo.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0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C8C7C-D093-0784-D0A4-C753BB0AA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>
            <a:extLst>
              <a:ext uri="{FF2B5EF4-FFF2-40B4-BE49-F238E27FC236}">
                <a16:creationId xmlns:a16="http://schemas.microsoft.com/office/drawing/2014/main" id="{A728C330-410B-79DC-0BC6-13D37E0B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8" y="622662"/>
            <a:ext cx="427072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b="1" dirty="0">
                <a:latin typeface="Arial" panose="020B0604020202020204" pitchFamily="34" charset="0"/>
              </a:rPr>
              <a:t>2. Problema y Contexto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Qué necesidad o desafío resuelve el reto.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Importancia para la administración y los ciudadanos.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Breve referencia al impacto real si la solución se aplicara.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6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FDF4E-8E01-9150-8E14-3DCCDFB2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1329AEF-6A13-FADE-5A9C-76D42FAF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8" y="608868"/>
            <a:ext cx="391645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latin typeface="Arial" panose="020B0604020202020204" pitchFamily="34" charset="0"/>
              </a:rPr>
              <a:t>3. Nuestra Solución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Descripción clara y sencilla de la propuesta.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Arquitectura o diseño general (diagrama simple).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Uso de IA generativa / herramientas open </a:t>
            </a:r>
            <a:r>
              <a:rPr lang="es-ES" altLang="es-ES" sz="1200" dirty="0" err="1">
                <a:latin typeface="Arial" panose="020B0604020202020204" pitchFamily="34" charset="0"/>
              </a:rPr>
              <a:t>source</a:t>
            </a:r>
            <a:r>
              <a:rPr lang="es-ES" altLang="es-ES" sz="1200" dirty="0">
                <a:latin typeface="Arial" panose="020B0604020202020204" pitchFamily="34" charset="0"/>
              </a:rPr>
              <a:t>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Valor diferencial respecto a un desarrollo tradicional.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4844-76A2-02BA-B3C2-3206D4BA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9FFD552-E650-9B96-0D3C-BBC1FB2B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8" y="608868"/>
            <a:ext cx="458170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000" b="1" dirty="0">
                <a:latin typeface="Arial" panose="020B0604020202020204" pitchFamily="34" charset="0"/>
              </a:rPr>
              <a:t>4. Demo / Resultados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1200" dirty="0">
                <a:latin typeface="Arial" panose="020B0604020202020204" pitchFamily="34" charset="0"/>
              </a:rPr>
              <a:t>Capturas de pantallas, código, </a:t>
            </a:r>
            <a:r>
              <a:rPr lang="es-ES" altLang="es-ES" sz="1200" dirty="0" err="1">
                <a:latin typeface="Arial" panose="020B0604020202020204" pitchFamily="34" charset="0"/>
              </a:rPr>
              <a:t>APIs</a:t>
            </a:r>
            <a:r>
              <a:rPr lang="es-ES" altLang="es-ES" sz="1200" dirty="0">
                <a:latin typeface="Arial" panose="020B0604020202020204" pitchFamily="34" charset="0"/>
              </a:rPr>
              <a:t> o prototipo.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1200" dirty="0">
                <a:latin typeface="Arial" panose="020B0604020202020204" pitchFamily="34" charset="0"/>
              </a:rPr>
              <a:t>Evidencias de pruebas (funcionalidad, seguridad, despliegue).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1200" dirty="0">
                <a:latin typeface="Arial" panose="020B0604020202020204" pitchFamily="34" charset="0"/>
              </a:rPr>
              <a:t>Si es posible: mini demo en vivo o vídeo (≤ 2 min).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0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4A0B5-587C-E579-9244-AFF1E5B2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09D0DC2F-D8CF-7FC3-B316-8879FDC6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8" y="608868"/>
            <a:ext cx="427886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b="1" dirty="0">
                <a:latin typeface="Arial" panose="020B0604020202020204" pitchFamily="34" charset="0"/>
              </a:rPr>
              <a:t>5. Aprendizajes &amp; Retos Técnicos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1200" dirty="0">
                <a:latin typeface="Arial" panose="020B0604020202020204" pitchFamily="34" charset="0"/>
              </a:rPr>
              <a:t>Principales dificultades que enfrentamos.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1200" dirty="0">
                <a:latin typeface="Arial" panose="020B0604020202020204" pitchFamily="34" charset="0"/>
              </a:rPr>
              <a:t>Cómo nos ayudó la IA generativa.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1200" dirty="0">
                <a:latin typeface="Arial" panose="020B0604020202020204" pitchFamily="34" charset="0"/>
              </a:rPr>
              <a:t>Qué aprendimos como equipo.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65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D5FAD-C6E6-B006-85AC-4D679574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C8022826-F8BA-8BC0-CCF1-40DADBA7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8" y="608868"/>
            <a:ext cx="45945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b="1" dirty="0">
                <a:latin typeface="Arial" panose="020B0604020202020204" pitchFamily="34" charset="0"/>
              </a:rPr>
              <a:t>6. Impacto &amp; Escalabilidad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Beneficios inmediatos para Madrid Digital / ciudadanía.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Cómo podría evolucionar o aplicarse en otros servicios.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1200" dirty="0">
                <a:latin typeface="Arial" panose="020B0604020202020204" pitchFamily="34" charset="0"/>
              </a:rPr>
              <a:t>Llamada final a la acción: “Nuestra solución demuestra que…”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3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1A200-941E-B9B2-E7CE-2E684061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20">
            <a:extLst>
              <a:ext uri="{FF2B5EF4-FFF2-40B4-BE49-F238E27FC236}">
                <a16:creationId xmlns:a16="http://schemas.microsoft.com/office/drawing/2014/main" id="{790B1318-15EB-521A-F98C-E79F97C56BC9}"/>
              </a:ext>
            </a:extLst>
          </p:cNvPr>
          <p:cNvSpPr/>
          <p:nvPr/>
        </p:nvSpPr>
        <p:spPr>
          <a:xfrm>
            <a:off x="9692927" y="881643"/>
            <a:ext cx="2212413" cy="2212413"/>
          </a:xfrm>
          <a:prstGeom prst="ellipse">
            <a:avLst/>
          </a:prstGeom>
          <a:solidFill>
            <a:srgbClr val="B600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83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1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57" name="Group 14">
            <a:extLst>
              <a:ext uri="{FF2B5EF4-FFF2-40B4-BE49-F238E27FC236}">
                <a16:creationId xmlns:a16="http://schemas.microsoft.com/office/drawing/2014/main" id="{C086D804-D0F3-D524-24DF-E5E462BCD3E1}"/>
              </a:ext>
            </a:extLst>
          </p:cNvPr>
          <p:cNvGrpSpPr/>
          <p:nvPr/>
        </p:nvGrpSpPr>
        <p:grpSpPr>
          <a:xfrm>
            <a:off x="9146650" y="1004787"/>
            <a:ext cx="1366048" cy="1356562"/>
            <a:chOff x="935765" y="2093324"/>
            <a:chExt cx="2821927" cy="2802332"/>
          </a:xfrm>
          <a:solidFill>
            <a:srgbClr val="DFE3E3"/>
          </a:solidFill>
        </p:grpSpPr>
        <p:sp>
          <p:nvSpPr>
            <p:cNvPr id="58" name="Arc 15">
              <a:extLst>
                <a:ext uri="{FF2B5EF4-FFF2-40B4-BE49-F238E27FC236}">
                  <a16:creationId xmlns:a16="http://schemas.microsoft.com/office/drawing/2014/main" id="{1F0DF519-389F-30E4-5AE8-9DE62DDA8763}"/>
                </a:ext>
              </a:extLst>
            </p:cNvPr>
            <p:cNvSpPr/>
            <p:nvPr/>
          </p:nvSpPr>
          <p:spPr>
            <a:xfrm>
              <a:off x="977416" y="2122357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rc 16">
              <a:extLst>
                <a:ext uri="{FF2B5EF4-FFF2-40B4-BE49-F238E27FC236}">
                  <a16:creationId xmlns:a16="http://schemas.microsoft.com/office/drawing/2014/main" id="{FA65B7A9-8FD6-C418-C736-21904D21AFEE}"/>
                </a:ext>
              </a:extLst>
            </p:cNvPr>
            <p:cNvSpPr/>
            <p:nvPr/>
          </p:nvSpPr>
          <p:spPr>
            <a:xfrm rot="20760965">
              <a:off x="972000" y="212235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0" name="Arc 18">
              <a:extLst>
                <a:ext uri="{FF2B5EF4-FFF2-40B4-BE49-F238E27FC236}">
                  <a16:creationId xmlns:a16="http://schemas.microsoft.com/office/drawing/2014/main" id="{BD11003B-BA39-F6B5-0B2A-BBA9A77895B4}"/>
                </a:ext>
              </a:extLst>
            </p:cNvPr>
            <p:cNvSpPr/>
            <p:nvPr/>
          </p:nvSpPr>
          <p:spPr>
            <a:xfrm rot="19904021">
              <a:off x="957821" y="2122357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1" name="Arc 19">
              <a:extLst>
                <a:ext uri="{FF2B5EF4-FFF2-40B4-BE49-F238E27FC236}">
                  <a16:creationId xmlns:a16="http://schemas.microsoft.com/office/drawing/2014/main" id="{E9B5CF30-590A-C1A4-A431-45D60F5A2E9A}"/>
                </a:ext>
              </a:extLst>
            </p:cNvPr>
            <p:cNvSpPr/>
            <p:nvPr/>
          </p:nvSpPr>
          <p:spPr>
            <a:xfrm rot="19064986">
              <a:off x="952405" y="212235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2" name="Arc 21">
              <a:extLst>
                <a:ext uri="{FF2B5EF4-FFF2-40B4-BE49-F238E27FC236}">
                  <a16:creationId xmlns:a16="http://schemas.microsoft.com/office/drawing/2014/main" id="{17679275-8AF5-7C29-6FF1-E6738363669E}"/>
                </a:ext>
              </a:extLst>
            </p:cNvPr>
            <p:cNvSpPr/>
            <p:nvPr/>
          </p:nvSpPr>
          <p:spPr>
            <a:xfrm rot="18151170">
              <a:off x="978627" y="2122847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3" name="Arc 22">
              <a:extLst>
                <a:ext uri="{FF2B5EF4-FFF2-40B4-BE49-F238E27FC236}">
                  <a16:creationId xmlns:a16="http://schemas.microsoft.com/office/drawing/2014/main" id="{50FA0D70-30F6-C16A-CCED-0CCB43504702}"/>
                </a:ext>
              </a:extLst>
            </p:cNvPr>
            <p:cNvSpPr/>
            <p:nvPr/>
          </p:nvSpPr>
          <p:spPr>
            <a:xfrm rot="17312135">
              <a:off x="973211" y="212284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4" name="Arc 23">
              <a:extLst>
                <a:ext uri="{FF2B5EF4-FFF2-40B4-BE49-F238E27FC236}">
                  <a16:creationId xmlns:a16="http://schemas.microsoft.com/office/drawing/2014/main" id="{C40F03AA-9993-5E13-D65E-5F1CE63DB340}"/>
                </a:ext>
              </a:extLst>
            </p:cNvPr>
            <p:cNvSpPr/>
            <p:nvPr/>
          </p:nvSpPr>
          <p:spPr>
            <a:xfrm rot="16455191">
              <a:off x="959032" y="2122847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5" name="Arc 24">
              <a:extLst>
                <a:ext uri="{FF2B5EF4-FFF2-40B4-BE49-F238E27FC236}">
                  <a16:creationId xmlns:a16="http://schemas.microsoft.com/office/drawing/2014/main" id="{5197BCE6-6212-EC61-B9E7-38B6545639B3}"/>
                </a:ext>
              </a:extLst>
            </p:cNvPr>
            <p:cNvSpPr/>
            <p:nvPr/>
          </p:nvSpPr>
          <p:spPr>
            <a:xfrm rot="15616156">
              <a:off x="953615" y="2122846"/>
              <a:ext cx="2772809" cy="2772808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Arc 25">
              <a:extLst>
                <a:ext uri="{FF2B5EF4-FFF2-40B4-BE49-F238E27FC236}">
                  <a16:creationId xmlns:a16="http://schemas.microsoft.com/office/drawing/2014/main" id="{752D6011-F0D0-111D-2390-5F15DB7B9A08}"/>
                </a:ext>
              </a:extLst>
            </p:cNvPr>
            <p:cNvSpPr/>
            <p:nvPr/>
          </p:nvSpPr>
          <p:spPr>
            <a:xfrm rot="14707517">
              <a:off x="959565" y="209917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7" name="Arc 26">
              <a:extLst>
                <a:ext uri="{FF2B5EF4-FFF2-40B4-BE49-F238E27FC236}">
                  <a16:creationId xmlns:a16="http://schemas.microsoft.com/office/drawing/2014/main" id="{362D1B01-9C3C-71B1-369C-B78DACE50C54}"/>
                </a:ext>
              </a:extLst>
            </p:cNvPr>
            <p:cNvSpPr/>
            <p:nvPr/>
          </p:nvSpPr>
          <p:spPr>
            <a:xfrm rot="10419652">
              <a:off x="955360" y="209966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8" name="Arc 27">
              <a:extLst>
                <a:ext uri="{FF2B5EF4-FFF2-40B4-BE49-F238E27FC236}">
                  <a16:creationId xmlns:a16="http://schemas.microsoft.com/office/drawing/2014/main" id="{B6AD4A7A-7CE6-D99D-2A5A-36519C5BD298}"/>
                </a:ext>
              </a:extLst>
            </p:cNvPr>
            <p:cNvSpPr/>
            <p:nvPr/>
          </p:nvSpPr>
          <p:spPr>
            <a:xfrm rot="9562708">
              <a:off x="941181" y="209966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9" name="Arc 28">
              <a:extLst>
                <a:ext uri="{FF2B5EF4-FFF2-40B4-BE49-F238E27FC236}">
                  <a16:creationId xmlns:a16="http://schemas.microsoft.com/office/drawing/2014/main" id="{701853F7-8D38-5BDA-FC2C-C2F0E08B7683}"/>
                </a:ext>
              </a:extLst>
            </p:cNvPr>
            <p:cNvSpPr/>
            <p:nvPr/>
          </p:nvSpPr>
          <p:spPr>
            <a:xfrm rot="8723673">
              <a:off x="935765" y="209966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0" name="Arc 29">
              <a:extLst>
                <a:ext uri="{FF2B5EF4-FFF2-40B4-BE49-F238E27FC236}">
                  <a16:creationId xmlns:a16="http://schemas.microsoft.com/office/drawing/2014/main" id="{C7C9862A-C281-3ABF-6F96-837395FBAEB8}"/>
                </a:ext>
              </a:extLst>
            </p:cNvPr>
            <p:cNvSpPr/>
            <p:nvPr/>
          </p:nvSpPr>
          <p:spPr>
            <a:xfrm rot="13925996">
              <a:off x="984883" y="211650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1" name="Arc 30">
              <a:extLst>
                <a:ext uri="{FF2B5EF4-FFF2-40B4-BE49-F238E27FC236}">
                  <a16:creationId xmlns:a16="http://schemas.microsoft.com/office/drawing/2014/main" id="{754FEECE-97BB-58A8-8DA2-875F418A4076}"/>
                </a:ext>
              </a:extLst>
            </p:cNvPr>
            <p:cNvSpPr/>
            <p:nvPr/>
          </p:nvSpPr>
          <p:spPr>
            <a:xfrm rot="13033374">
              <a:off x="979467" y="211650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2" name="Arc 31">
              <a:extLst>
                <a:ext uri="{FF2B5EF4-FFF2-40B4-BE49-F238E27FC236}">
                  <a16:creationId xmlns:a16="http://schemas.microsoft.com/office/drawing/2014/main" id="{269A73C8-4FCA-BBEC-4107-6A319050B7CB}"/>
                </a:ext>
              </a:extLst>
            </p:cNvPr>
            <p:cNvSpPr/>
            <p:nvPr/>
          </p:nvSpPr>
          <p:spPr>
            <a:xfrm rot="12182825">
              <a:off x="965288" y="2116506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3" name="Arc 32">
              <a:extLst>
                <a:ext uri="{FF2B5EF4-FFF2-40B4-BE49-F238E27FC236}">
                  <a16:creationId xmlns:a16="http://schemas.microsoft.com/office/drawing/2014/main" id="{77FCBAD2-6F55-8AED-E6E6-1730BEA52001}"/>
                </a:ext>
              </a:extLst>
            </p:cNvPr>
            <p:cNvSpPr/>
            <p:nvPr/>
          </p:nvSpPr>
          <p:spPr>
            <a:xfrm rot="11343790">
              <a:off x="959872" y="211650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4" name="Arc 33">
              <a:extLst>
                <a:ext uri="{FF2B5EF4-FFF2-40B4-BE49-F238E27FC236}">
                  <a16:creationId xmlns:a16="http://schemas.microsoft.com/office/drawing/2014/main" id="{3DAE5692-CCBA-56E8-F453-890F60285BA8}"/>
                </a:ext>
              </a:extLst>
            </p:cNvPr>
            <p:cNvSpPr/>
            <p:nvPr/>
          </p:nvSpPr>
          <p:spPr>
            <a:xfrm rot="7809919">
              <a:off x="961083" y="211699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5" name="Arc 34">
              <a:extLst>
                <a:ext uri="{FF2B5EF4-FFF2-40B4-BE49-F238E27FC236}">
                  <a16:creationId xmlns:a16="http://schemas.microsoft.com/office/drawing/2014/main" id="{69EB0685-57D6-90B6-4CCE-ADE1B4A3B76B}"/>
                </a:ext>
              </a:extLst>
            </p:cNvPr>
            <p:cNvSpPr/>
            <p:nvPr/>
          </p:nvSpPr>
          <p:spPr>
            <a:xfrm rot="6901280">
              <a:off x="967032" y="209332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6" name="Arc 35">
              <a:extLst>
                <a:ext uri="{FF2B5EF4-FFF2-40B4-BE49-F238E27FC236}">
                  <a16:creationId xmlns:a16="http://schemas.microsoft.com/office/drawing/2014/main" id="{11EB5835-09DA-91FA-E4D7-76A6551B8055}"/>
                </a:ext>
              </a:extLst>
            </p:cNvPr>
            <p:cNvSpPr/>
            <p:nvPr/>
          </p:nvSpPr>
          <p:spPr>
            <a:xfrm rot="6062245">
              <a:off x="961616" y="2093324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Arc 36">
              <a:extLst>
                <a:ext uri="{FF2B5EF4-FFF2-40B4-BE49-F238E27FC236}">
                  <a16:creationId xmlns:a16="http://schemas.microsoft.com/office/drawing/2014/main" id="{1013C7B7-D6E1-22D2-60AD-04F414CD8BDD}"/>
                </a:ext>
              </a:extLst>
            </p:cNvPr>
            <p:cNvSpPr/>
            <p:nvPr/>
          </p:nvSpPr>
          <p:spPr>
            <a:xfrm rot="5205301">
              <a:off x="947437" y="209332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Arc 37">
              <a:extLst>
                <a:ext uri="{FF2B5EF4-FFF2-40B4-BE49-F238E27FC236}">
                  <a16:creationId xmlns:a16="http://schemas.microsoft.com/office/drawing/2014/main" id="{386C81BF-B43A-1DE1-09B1-E0D5B80E22D0}"/>
                </a:ext>
              </a:extLst>
            </p:cNvPr>
            <p:cNvSpPr/>
            <p:nvPr/>
          </p:nvSpPr>
          <p:spPr>
            <a:xfrm rot="4366266">
              <a:off x="942021" y="2093324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Arc 38">
              <a:extLst>
                <a:ext uri="{FF2B5EF4-FFF2-40B4-BE49-F238E27FC236}">
                  <a16:creationId xmlns:a16="http://schemas.microsoft.com/office/drawing/2014/main" id="{829BEB7A-7270-1E15-25F2-52D292A8FC53}"/>
                </a:ext>
              </a:extLst>
            </p:cNvPr>
            <p:cNvSpPr/>
            <p:nvPr/>
          </p:nvSpPr>
          <p:spPr>
            <a:xfrm rot="3452450">
              <a:off x="968243" y="209381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Arc 39">
              <a:extLst>
                <a:ext uri="{FF2B5EF4-FFF2-40B4-BE49-F238E27FC236}">
                  <a16:creationId xmlns:a16="http://schemas.microsoft.com/office/drawing/2014/main" id="{C122E08D-F22E-2659-E1C3-9651A6AC7202}"/>
                </a:ext>
              </a:extLst>
            </p:cNvPr>
            <p:cNvSpPr/>
            <p:nvPr/>
          </p:nvSpPr>
          <p:spPr>
            <a:xfrm rot="2613415">
              <a:off x="962827" y="2093814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Arc 40">
              <a:extLst>
                <a:ext uri="{FF2B5EF4-FFF2-40B4-BE49-F238E27FC236}">
                  <a16:creationId xmlns:a16="http://schemas.microsoft.com/office/drawing/2014/main" id="{A7CDDD88-6077-6152-2638-76F37D0B2F71}"/>
                </a:ext>
              </a:extLst>
            </p:cNvPr>
            <p:cNvSpPr/>
            <p:nvPr/>
          </p:nvSpPr>
          <p:spPr>
            <a:xfrm rot="1756471">
              <a:off x="948648" y="2093815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2" name="Arc 41">
              <a:extLst>
                <a:ext uri="{FF2B5EF4-FFF2-40B4-BE49-F238E27FC236}">
                  <a16:creationId xmlns:a16="http://schemas.microsoft.com/office/drawing/2014/main" id="{D99A0AA3-7FE5-5B73-0D9F-2AF868787FB8}"/>
                </a:ext>
              </a:extLst>
            </p:cNvPr>
            <p:cNvSpPr/>
            <p:nvPr/>
          </p:nvSpPr>
          <p:spPr>
            <a:xfrm rot="917436">
              <a:off x="943232" y="2093814"/>
              <a:ext cx="2772809" cy="2772809"/>
            </a:xfrm>
            <a:prstGeom prst="arc">
              <a:avLst>
                <a:gd name="adj1" fmla="val 17331782"/>
                <a:gd name="adj2" fmla="val 17846387"/>
              </a:avLst>
            </a:prstGeom>
            <a:grpFill/>
            <a:ln>
              <a:noFil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83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19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84" name="Ellipse 43" descr="preencoded.png">
            <a:extLst>
              <a:ext uri="{FF2B5EF4-FFF2-40B4-BE49-F238E27FC236}">
                <a16:creationId xmlns:a16="http://schemas.microsoft.com/office/drawing/2014/main" id="{8A6AFC2B-AE84-BA01-5B3E-EB3294081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5445" y="1450081"/>
            <a:ext cx="694756" cy="689108"/>
          </a:xfrm>
          <a:prstGeom prst="rect">
            <a:avLst/>
          </a:prstGeom>
        </p:spPr>
      </p:pic>
      <p:pic>
        <p:nvPicPr>
          <p:cNvPr id="85" name="Ellipse 42" descr="preencoded.png">
            <a:extLst>
              <a:ext uri="{FF2B5EF4-FFF2-40B4-BE49-F238E27FC236}">
                <a16:creationId xmlns:a16="http://schemas.microsoft.com/office/drawing/2014/main" id="{2F9C9B4D-4FB5-EB56-F6B2-CC44F729C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793942" y="2519864"/>
            <a:ext cx="488046" cy="481708"/>
          </a:xfrm>
          <a:prstGeom prst="rect">
            <a:avLst/>
          </a:prstGeom>
        </p:spPr>
      </p:pic>
      <p:pic>
        <p:nvPicPr>
          <p:cNvPr id="86" name="Ellipse 43" descr="preencoded.png">
            <a:extLst>
              <a:ext uri="{FF2B5EF4-FFF2-40B4-BE49-F238E27FC236}">
                <a16:creationId xmlns:a16="http://schemas.microsoft.com/office/drawing/2014/main" id="{5F7F96BA-2635-5ADA-A191-5FA215EAA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35492" y="3972449"/>
            <a:ext cx="779605" cy="773267"/>
          </a:xfrm>
          <a:prstGeom prst="rect">
            <a:avLst/>
          </a:prstGeom>
        </p:spPr>
      </p:pic>
      <p:grpSp>
        <p:nvGrpSpPr>
          <p:cNvPr id="90" name="Grupo 89">
            <a:extLst>
              <a:ext uri="{FF2B5EF4-FFF2-40B4-BE49-F238E27FC236}">
                <a16:creationId xmlns:a16="http://schemas.microsoft.com/office/drawing/2014/main" id="{D1FED61D-60A7-BFF5-D9B6-C4710060DE3D}"/>
              </a:ext>
            </a:extLst>
          </p:cNvPr>
          <p:cNvGrpSpPr/>
          <p:nvPr/>
        </p:nvGrpSpPr>
        <p:grpSpPr>
          <a:xfrm>
            <a:off x="449318" y="468690"/>
            <a:ext cx="4024541" cy="441013"/>
            <a:chOff x="15740604" y="40947124"/>
            <a:chExt cx="28312225" cy="2890132"/>
          </a:xfrm>
        </p:grpSpPr>
        <p:pic>
          <p:nvPicPr>
            <p:cNvPr id="91" name="Imagen 90" descr="Dibujo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E5D699FB-F790-A392-C269-1028D68B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21028" y="41470621"/>
              <a:ext cx="6431801" cy="1567139"/>
            </a:xfrm>
            <a:prstGeom prst="rect">
              <a:avLst/>
            </a:prstGeom>
          </p:spPr>
        </p:pic>
        <p:pic>
          <p:nvPicPr>
            <p:cNvPr id="92" name="Imagen 91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7D9B2179-69E8-E50F-7515-00350280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740604" y="40947124"/>
              <a:ext cx="10654372" cy="2786525"/>
            </a:xfrm>
            <a:prstGeom prst="rect">
              <a:avLst/>
            </a:prstGeom>
          </p:spPr>
        </p:pic>
        <p:pic>
          <p:nvPicPr>
            <p:cNvPr id="93" name="Imagen 92" descr="Texto&#10;&#10;El contenido generado por IA puede ser incorrecto.">
              <a:extLst>
                <a:ext uri="{FF2B5EF4-FFF2-40B4-BE49-F238E27FC236}">
                  <a16:creationId xmlns:a16="http://schemas.microsoft.com/office/drawing/2014/main" id="{6D6A7623-813A-ACCD-A12A-61CBA88E9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574577" y="41317200"/>
              <a:ext cx="8866854" cy="2520056"/>
            </a:xfrm>
            <a:prstGeom prst="rect">
              <a:avLst/>
            </a:prstGeom>
          </p:spPr>
        </p:pic>
      </p:grpSp>
      <p:sp>
        <p:nvSpPr>
          <p:cNvPr id="94" name="CuadroTexto 93">
            <a:extLst>
              <a:ext uri="{FF2B5EF4-FFF2-40B4-BE49-F238E27FC236}">
                <a16:creationId xmlns:a16="http://schemas.microsoft.com/office/drawing/2014/main" id="{5A88BFFE-661D-5F1B-3F3E-13718DF1FFC0}"/>
              </a:ext>
            </a:extLst>
          </p:cNvPr>
          <p:cNvSpPr txBox="1"/>
          <p:nvPr/>
        </p:nvSpPr>
        <p:spPr>
          <a:xfrm>
            <a:off x="1487348" y="2873690"/>
            <a:ext cx="7043537" cy="167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50" marR="0" lvl="0" indent="0" algn="l" defTabSz="3041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800" b="1" i="0" u="none" strike="noStrike" kern="1200" cap="none" spc="1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¡GRACIAS!</a:t>
            </a:r>
            <a:endParaRPr kumimoji="0" lang="es-ES" sz="4000" b="0" i="0" u="none" strike="noStrike" kern="1200" cap="none" spc="-7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450" marR="0" lvl="0" indent="0" algn="l" defTabSz="304191" rtl="0" eaLnBrk="1" fontAlgn="auto" latinLnBrk="0" hangingPunct="1">
              <a:lnSpc>
                <a:spcPct val="100000"/>
              </a:lnSpc>
              <a:spcBef>
                <a:spcPts val="2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331" b="0" i="0" u="none" strike="noStrike" kern="1200" cap="none" spc="16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357314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263D395092C32438AADE8F2790C16AF" ma:contentTypeVersion="14" ma:contentTypeDescription="Crear nuevo documento." ma:contentTypeScope="" ma:versionID="43f0461db483b15c6024201da0cd12cb">
  <xsd:schema xmlns:xsd="http://www.w3.org/2001/XMLSchema" xmlns:xs="http://www.w3.org/2001/XMLSchema" xmlns:p="http://schemas.microsoft.com/office/2006/metadata/properties" xmlns:ns2="c563f7f3-f3cc-4f86-adb2-76817f80694d" xmlns:ns3="93fba3c5-5318-4c3e-a954-db0318fdf150" targetNamespace="http://schemas.microsoft.com/office/2006/metadata/properties" ma:root="true" ma:fieldsID="3751c0a7d9db2efa32f536d64fd7c76f" ns2:_="" ns3:_="">
    <xsd:import namespace="c563f7f3-f3cc-4f86-adb2-76817f80694d"/>
    <xsd:import namespace="93fba3c5-5318-4c3e-a954-db0318fdf1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3f7f3-f3cc-4f86-adb2-76817f806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f6a6488a-54df-425c-be80-a6bf39aec3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ba3c5-5318-4c3e-a954-db0318fdf1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f48d93-a8bc-4116-9e05-fed587ed9328}" ma:internalName="TaxCatchAll" ma:showField="CatchAllData" ma:web="93fba3c5-5318-4c3e-a954-db0318fdf1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63f7f3-f3cc-4f86-adb2-76817f80694d">
      <Terms xmlns="http://schemas.microsoft.com/office/infopath/2007/PartnerControls"/>
    </lcf76f155ced4ddcb4097134ff3c332f>
    <TaxCatchAll xmlns="93fba3c5-5318-4c3e-a954-db0318fdf150" xsi:nil="true"/>
  </documentManagement>
</p:properties>
</file>

<file path=customXml/itemProps1.xml><?xml version="1.0" encoding="utf-8"?>
<ds:datastoreItem xmlns:ds="http://schemas.openxmlformats.org/officeDocument/2006/customXml" ds:itemID="{C08FE277-D876-42C7-B434-5711224957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80F73D-CB9C-4093-8D56-A448B0912A3F}">
  <ds:schemaRefs>
    <ds:schemaRef ds:uri="93fba3c5-5318-4c3e-a954-db0318fdf150"/>
    <ds:schemaRef ds:uri="c563f7f3-f3cc-4f86-adb2-76817f8069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C88AA5F-10B7-418F-8C85-A326555619CA}">
  <ds:schemaRefs>
    <ds:schemaRef ds:uri="93fba3c5-5318-4c3e-a954-db0318fdf150"/>
    <ds:schemaRef ds:uri="c563f7f3-f3cc-4f86-adb2-76817f8069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Panorámica</PresentationFormat>
  <Paragraphs>30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2_Office Theme</vt:lpstr>
      <vt:lpstr>3_Office Theme</vt:lpstr>
      <vt:lpstr>4_Diseño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Sanz Hernandez, Esther</dc:creator>
  <cp:lastModifiedBy>ACHAERANDIO GARCIA, ESTHER</cp:lastModifiedBy>
  <cp:revision>103</cp:revision>
  <dcterms:created xsi:type="dcterms:W3CDTF">2024-08-02T09:26:29Z</dcterms:created>
  <dcterms:modified xsi:type="dcterms:W3CDTF">2025-09-22T08:23:41Z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0x0101003263D395092C32438AADE8F2790C16AF</vt:lpwstr>
  </property>
  <property fmtid="{D5CDD505-2E9C-101B-9397-08002B2CF9AE}" pid="3" name="MediaServiceImageTags">
    <vt:lpwstr/>
  </property>
</Properties>
</file>