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b6aca6d8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b6aca6d8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didn’t go wrong = it was a comedy of errors - one giant </a:t>
            </a:r>
            <a:r>
              <a:rPr lang="en"/>
              <a:t>debugging</a:t>
            </a:r>
            <a:r>
              <a:rPr lang="en"/>
              <a:t> </a:t>
            </a:r>
            <a:r>
              <a:rPr lang="en"/>
              <a:t>session</a:t>
            </a:r>
            <a:r>
              <a:rPr lang="en"/>
              <a:t> - this one was a doozy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 transform of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used simple imputer, it would become a numpy array and column names were removed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time use only some of the column transformer separately?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b6aca6d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b6aca6d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First I’ll be discuusing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 you through my machine learning pipeline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 the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finish off with any additional challenges I had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b6aca6d8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b6aca6d8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know you can’t see this very well, but the point I wasnt to get </a:t>
            </a:r>
            <a:r>
              <a:rPr lang="en"/>
              <a:t>across</a:t>
            </a:r>
            <a:r>
              <a:rPr lang="en"/>
              <a:t> is that the categorical data set, with the exception of property area wasn’t balanced - had null values, but wasn;t a huge data set so instead of </a:t>
            </a:r>
            <a:r>
              <a:rPr lang="en"/>
              <a:t>removing</a:t>
            </a:r>
            <a:r>
              <a:rPr lang="en"/>
              <a:t> them - in the case of these, I replaced them with the most frequent category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got super bogged down in the analysis trying to figure out how or if nulls should be filled in, and extra fields.. Then I went for a run and RemeberedI have a machine that can help me decide … ran base model, with grid search of the different factors  - how remove outliers removed outliers, filling null values, column feature preprocessing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*show some </a:t>
            </a:r>
            <a:r>
              <a:rPr lang="en"/>
              <a:t>interesting</a:t>
            </a:r>
            <a:r>
              <a:rPr lang="en"/>
              <a:t> plots - how ending formatting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limitation is data set size - too many features to data set size - rfe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*PCA and k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b6aca6d8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b6aca6d8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Had a lot of outliers , and was left skewed.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Changed the scale here this box plot to see it a bit better - also combined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Would have liked to have done the log transform first than remove outliers, but the way the pipeline worked (if I removed I’d have to remove corresponding y), I removed outliers first then log transform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b6aca6d8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b6aca6d8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Removed the top end otliers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ratio is </a:t>
            </a:r>
            <a:r>
              <a:rPr lang="en"/>
              <a:t>calculated</a:t>
            </a:r>
            <a:r>
              <a:rPr lang="en"/>
              <a:t> within an in </a:t>
            </a:r>
            <a:r>
              <a:rPr lang="en"/>
              <a:t>pipeline</a:t>
            </a:r>
            <a:r>
              <a:rPr lang="en"/>
              <a:t> calculated value - if I had more time, I’d go back and add a condition to the </a:t>
            </a:r>
            <a:r>
              <a:rPr lang="en"/>
              <a:t>outliers</a:t>
            </a:r>
            <a:r>
              <a:rPr lang="en"/>
              <a:t> remover </a:t>
            </a:r>
            <a:r>
              <a:rPr lang="en"/>
              <a:t>function</a:t>
            </a:r>
            <a:r>
              <a:rPr lang="en"/>
              <a:t> to include that datapoint - still </a:t>
            </a:r>
            <a:r>
              <a:rPr lang="en"/>
              <a:t>skewed</a:t>
            </a:r>
            <a:r>
              <a:rPr lang="en"/>
              <a:t>  -log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b6aca6d8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b6aca6d8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b6aca6d8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b6aca6d8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Removed any rows with more than one nul vale (13)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Removed </a:t>
            </a:r>
            <a:r>
              <a:rPr lang="en">
                <a:solidFill>
                  <a:schemeClr val="dk1"/>
                </a:solidFill>
              </a:rPr>
              <a:t>outliers</a:t>
            </a:r>
            <a:r>
              <a:rPr lang="en">
                <a:solidFill>
                  <a:schemeClr val="dk1"/>
                </a:solidFill>
              </a:rPr>
              <a:t> on 2 columns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Grid search pca and kbest hyperperameters in case of </a:t>
            </a:r>
            <a:r>
              <a:rPr lang="en">
                <a:solidFill>
                  <a:schemeClr val="dk1"/>
                </a:solidFill>
              </a:rPr>
              <a:t>random forest -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Did this for 3 different models - Naive bayes,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we were given was mostly categorical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Quite small (just over 600 data points, but quite a bit of missing values)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And as skewed, or unbalanced which made it easy to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Didn’t want to remove too many - did remove any rows that have more than one missing value ()13)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b6aca6d8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b6aca6d8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1 balance between accuracy and recall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20, 80 split so here is the confusion matrix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b6aca6d8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b6aca6d8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the best </a:t>
            </a:r>
            <a:r>
              <a:rPr lang="en"/>
              <a:t>model</a:t>
            </a:r>
            <a:r>
              <a:rPr lang="en"/>
              <a:t> was save to pickle file and copied to the aws platform with with rest api app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is running on tmux and can access predictions with post request.  I tested /predict endpoint out with my jupyter notebook.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plan was deploy the model with docker to aws, but ran out of time with all the challenges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 url link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api is Running with tmux, and results can be </a:t>
            </a:r>
            <a:r>
              <a:rPr lang="en"/>
              <a:t>retrieved</a:t>
            </a:r>
            <a:r>
              <a:rPr lang="en"/>
              <a:t> using post request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9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9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ec2-18-191-20-44.us-east-2.compute.amazonaws.com:5000/predict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33000"/>
          </a:blip>
          <a:stretch>
            <a:fillRect/>
          </a:stretch>
        </p:blipFill>
        <p:spPr>
          <a:xfrm>
            <a:off x="-1026902" y="0"/>
            <a:ext cx="10038748" cy="66908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8000"/>
              </a:srgbClr>
            </a:outerShdw>
          </a:effectLst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</a:rPr>
              <a:t>Loan Predictions </a:t>
            </a:r>
            <a:endParaRPr>
              <a:solidFill>
                <a:srgbClr val="4C1130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</a:rPr>
              <a:t>Mini-Project IV - Lighthouse Labs</a:t>
            </a:r>
            <a:endParaRPr>
              <a:solidFill>
                <a:srgbClr val="4C113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- and if had more time 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tune, and add more </a:t>
            </a:r>
            <a:r>
              <a:rPr lang="en"/>
              <a:t>hyperparameters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additional models (SVM)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</a:t>
            </a:r>
            <a:r>
              <a:rPr lang="en"/>
              <a:t> plotting (</a:t>
            </a:r>
            <a:r>
              <a:rPr lang="en"/>
              <a:t>Pandas pivot)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 Transformer required column names AND nulls removed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Docker container for deploy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Pipeline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 and Next Steps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Features 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248" y="96875"/>
            <a:ext cx="2547350" cy="19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9400" y="96875"/>
            <a:ext cx="2454950" cy="1755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250" y="2891325"/>
            <a:ext cx="2823300" cy="20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55600" y="3421325"/>
            <a:ext cx="2301950" cy="1610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89875" y="1722177"/>
            <a:ext cx="2454950" cy="1699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89250" y="2571757"/>
            <a:ext cx="2454950" cy="1798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82200" y="1149375"/>
            <a:ext cx="2161343" cy="16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25" y="775650"/>
            <a:ext cx="8939076" cy="380965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 Features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Outliers (Applicant Income and Loan Amount Removed)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8909798" cy="37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252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Outliers Removed and Log Transformed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50" y="825500"/>
            <a:ext cx="8832300" cy="3963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diagram 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5650" y="562625"/>
            <a:ext cx="3188850" cy="43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070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with grid search (scoring f1)  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PCA </a:t>
            </a:r>
            <a:r>
              <a:rPr lang="en"/>
              <a:t>components - categorical (9)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 best numeric (included loan term in this and scaled) (1)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N_estimators (100)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max_depth (2)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Metrics for best model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F1: 0.88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Accuracy: 0.80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Recall: 0.67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Precision 0.81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475" y="1998275"/>
            <a:ext cx="3190375" cy="273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 u="sng">
                <a:solidFill>
                  <a:schemeClr val="hlink"/>
                </a:solidFill>
                <a:hlinkClick r:id="rId3"/>
              </a:rPr>
              <a:t>http://ec2-18-191-20-44.us-east-2.compute.amazonaws.com:5000/predict</a:t>
            </a:r>
            <a:endParaRPr sz="19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4225" y="1017725"/>
            <a:ext cx="447261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