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809C-50B2-491C-B36F-0D90E0D8B8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719E487-0FF0-4D3A-9AA1-1451031A4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0590C70-EE75-4330-8B7E-168ECA8975EE}"/>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5BFFF5A2-D88E-47D9-8373-A062F344BDC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CF3787E-F6E4-4B8A-9667-15AAD53F97C6}"/>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374033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9722-50E5-4A92-87BF-B9117DEBAD0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67A1EF0-6B31-4050-85D7-2F2A6D9BAC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09EED4D-247B-4247-AE09-9A26FAA63E53}"/>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EB10D945-1EED-43E9-A70C-AC043D4352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11CBE78-98AA-4FCB-B9B5-B2C2E2F5FB82}"/>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207391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CE0F-EEDB-4F69-B65C-A4F8E06228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0A0AAD8-BC23-411A-9602-86B215E30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2B129B3-16D9-48CA-AE9A-C3B1AECB440E}"/>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18210D44-830F-429C-A51D-2D6A910605A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0EB870-829D-428D-A0E5-42BC88145004}"/>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18889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8D9F-F522-473B-9B21-08784317939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0D41DD2-B585-41D9-8169-1385CEA8CE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1314DB4-8BEB-46B6-BC80-7C9FF2139DE2}"/>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70B964C6-6C57-404A-B3ED-E4B5255CDD8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DE82A20-3FE9-411B-8F32-B22A9C6B105F}"/>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404647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96CB-B89E-4712-9B0D-A1475A6370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96C36F91-D9AA-4B60-9354-D7F390E01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947EA9-5E7C-40A2-BE8D-1BCB266AB054}"/>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9F0F9585-BA0B-47BF-B084-F17EE3E4C30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E777443-11EE-4167-9C55-49B164CD087E}"/>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180790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33CC-DDB6-41CB-8847-C0FEB96B81B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BB23138-4723-477C-A20C-4268A3E787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667CA652-86B3-4F86-A150-31C1DD9C63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35DED81-B303-4FCB-ABC7-0FF87B6C1A17}"/>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6" name="Footer Placeholder 5">
            <a:extLst>
              <a:ext uri="{FF2B5EF4-FFF2-40B4-BE49-F238E27FC236}">
                <a16:creationId xmlns:a16="http://schemas.microsoft.com/office/drawing/2014/main" id="{09E8A5D9-C020-4CE8-AD06-D7AD5F08672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26316B5-41AB-44AE-8E0B-AF09718E162E}"/>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226618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51D2-6D3F-48B3-A341-D0D23BE76BF3}"/>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9C49CE-79FE-47F0-84D3-2A7BE78F4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198CE5-ABA9-44F4-B081-BDACD5491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D40E0762-EBC4-4115-8785-DFB158145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2DC6F8-3600-48B3-8B75-9712E72636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8AC98F02-5090-4A1D-A76C-981C7EB951D1}"/>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8" name="Footer Placeholder 7">
            <a:extLst>
              <a:ext uri="{FF2B5EF4-FFF2-40B4-BE49-F238E27FC236}">
                <a16:creationId xmlns:a16="http://schemas.microsoft.com/office/drawing/2014/main" id="{907ADB02-04FC-4369-8561-188ABB90FED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E2D547D4-26EE-4C87-AA7B-01F3AFB54BB4}"/>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25148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5EB5-1815-4AC3-B70D-ED70B47EC10F}"/>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7195E5F-8E49-481D-9150-23D9E329E0E3}"/>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4" name="Footer Placeholder 3">
            <a:extLst>
              <a:ext uri="{FF2B5EF4-FFF2-40B4-BE49-F238E27FC236}">
                <a16:creationId xmlns:a16="http://schemas.microsoft.com/office/drawing/2014/main" id="{42580088-1558-449C-9BCE-971E62628CD6}"/>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7D6A8EA-88DF-49C5-A3FF-5BB632C88BE5}"/>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421638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7650E-751A-4F34-A428-24AA3DDFA292}"/>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3" name="Footer Placeholder 2">
            <a:extLst>
              <a:ext uri="{FF2B5EF4-FFF2-40B4-BE49-F238E27FC236}">
                <a16:creationId xmlns:a16="http://schemas.microsoft.com/office/drawing/2014/main" id="{83378C72-A63A-4A94-BF5A-95819D98EA5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98755FFB-1BFA-40A2-B281-66777332E56D}"/>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142275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3297-E996-40E8-9D3E-58FF161D5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CEAB789-C5E2-4200-A178-C7E946C7E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D9C86FEE-9D8C-4FED-B8FD-509139C7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2FA8C9-3279-47C0-A575-EE5FE196A298}"/>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6" name="Footer Placeholder 5">
            <a:extLst>
              <a:ext uri="{FF2B5EF4-FFF2-40B4-BE49-F238E27FC236}">
                <a16:creationId xmlns:a16="http://schemas.microsoft.com/office/drawing/2014/main" id="{D2F4AD7A-4A61-408C-8791-1639C143D3C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63DF9EF-176B-42A7-A99A-445D5A87E0EC}"/>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112941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C272-3F13-43EF-8F13-CF88B7642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C35A538-4644-4B40-A5B2-49A62D65A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557B1B8-0739-4CF2-8C3E-95392A8EE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281E6E-034E-4A62-BD6A-F92F837CF687}"/>
              </a:ext>
            </a:extLst>
          </p:cNvPr>
          <p:cNvSpPr>
            <a:spLocks noGrp="1"/>
          </p:cNvSpPr>
          <p:nvPr>
            <p:ph type="dt" sz="half" idx="10"/>
          </p:nvPr>
        </p:nvSpPr>
        <p:spPr/>
        <p:txBody>
          <a:bodyPr/>
          <a:lstStyle/>
          <a:p>
            <a:fld id="{DD8DBD1F-767E-4FB0-8BD4-2CD91FCCC1A0}" type="datetimeFigureOut">
              <a:rPr lang="en-NZ" smtClean="0"/>
              <a:t>5/09/2024</a:t>
            </a:fld>
            <a:endParaRPr lang="en-NZ"/>
          </a:p>
        </p:txBody>
      </p:sp>
      <p:sp>
        <p:nvSpPr>
          <p:cNvPr id="6" name="Footer Placeholder 5">
            <a:extLst>
              <a:ext uri="{FF2B5EF4-FFF2-40B4-BE49-F238E27FC236}">
                <a16:creationId xmlns:a16="http://schemas.microsoft.com/office/drawing/2014/main" id="{AB99D068-25CA-4E1D-B353-B7A17F324A4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4322340-023E-42CC-BA8E-551DB08909EA}"/>
              </a:ext>
            </a:extLst>
          </p:cNvPr>
          <p:cNvSpPr>
            <a:spLocks noGrp="1"/>
          </p:cNvSpPr>
          <p:nvPr>
            <p:ph type="sldNum" sz="quarter" idx="12"/>
          </p:nvPr>
        </p:nvSpPr>
        <p:spPr/>
        <p:txBody>
          <a:bodyPr/>
          <a:lstStyle/>
          <a:p>
            <a:fld id="{7EDC828B-42C4-49E1-900B-D5D91416DFD0}" type="slidenum">
              <a:rPr lang="en-NZ" smtClean="0"/>
              <a:t>‹#›</a:t>
            </a:fld>
            <a:endParaRPr lang="en-NZ"/>
          </a:p>
        </p:txBody>
      </p:sp>
    </p:spTree>
    <p:extLst>
      <p:ext uri="{BB962C8B-B14F-4D97-AF65-F5344CB8AC3E}">
        <p14:creationId xmlns:p14="http://schemas.microsoft.com/office/powerpoint/2010/main" val="35203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1E9F7-D261-4A3F-B71B-C013DC340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F78CDC5-FCE8-41A1-A47E-942433D00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A1047E8-C382-4AD3-AA6D-F33AED267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DBD1F-767E-4FB0-8BD4-2CD91FCCC1A0}" type="datetimeFigureOut">
              <a:rPr lang="en-NZ" smtClean="0"/>
              <a:t>5/09/2024</a:t>
            </a:fld>
            <a:endParaRPr lang="en-NZ"/>
          </a:p>
        </p:txBody>
      </p:sp>
      <p:sp>
        <p:nvSpPr>
          <p:cNvPr id="5" name="Footer Placeholder 4">
            <a:extLst>
              <a:ext uri="{FF2B5EF4-FFF2-40B4-BE49-F238E27FC236}">
                <a16:creationId xmlns:a16="http://schemas.microsoft.com/office/drawing/2014/main" id="{1111C4A8-522A-47E2-9AA2-6029C9576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26437F6-9CEF-432E-A508-10ED456C9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C828B-42C4-49E1-900B-D5D91416DFD0}" type="slidenum">
              <a:rPr lang="en-NZ" smtClean="0"/>
              <a:t>‹#›</a:t>
            </a:fld>
            <a:endParaRPr lang="en-NZ"/>
          </a:p>
        </p:txBody>
      </p:sp>
    </p:spTree>
    <p:extLst>
      <p:ext uri="{BB962C8B-B14F-4D97-AF65-F5344CB8AC3E}">
        <p14:creationId xmlns:p14="http://schemas.microsoft.com/office/powerpoint/2010/main" val="347135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D31EEE-F5FD-4172-8584-1AB740084BC9}"/>
              </a:ext>
            </a:extLst>
          </p:cNvPr>
          <p:cNvPicPr>
            <a:picLocks noChangeAspect="1"/>
          </p:cNvPicPr>
          <p:nvPr/>
        </p:nvPicPr>
        <p:blipFill>
          <a:blip r:embed="rId2"/>
          <a:stretch>
            <a:fillRect/>
          </a:stretch>
        </p:blipFill>
        <p:spPr>
          <a:xfrm>
            <a:off x="0" y="433098"/>
            <a:ext cx="12192000" cy="4587875"/>
          </a:xfrm>
          <a:prstGeom prst="rect">
            <a:avLst/>
          </a:prstGeom>
        </p:spPr>
      </p:pic>
      <p:sp>
        <p:nvSpPr>
          <p:cNvPr id="5" name="Subtitle 2">
            <a:extLst>
              <a:ext uri="{FF2B5EF4-FFF2-40B4-BE49-F238E27FC236}">
                <a16:creationId xmlns:a16="http://schemas.microsoft.com/office/drawing/2014/main" id="{CB43DEFC-EAEA-460A-8B29-192F017A75F2}"/>
              </a:ext>
            </a:extLst>
          </p:cNvPr>
          <p:cNvSpPr>
            <a:spLocks noGrp="1"/>
          </p:cNvSpPr>
          <p:nvPr>
            <p:ph type="subTitle" idx="1"/>
          </p:nvPr>
        </p:nvSpPr>
        <p:spPr>
          <a:xfrm>
            <a:off x="2865426" y="5524457"/>
            <a:ext cx="8319810" cy="737798"/>
          </a:xfrm>
        </p:spPr>
        <p:txBody>
          <a:bodyPr>
            <a:normAutofit/>
          </a:bodyPr>
          <a:lstStyle/>
          <a:p>
            <a:pPr algn="l"/>
            <a:r>
              <a:rPr lang="en-NZ" dirty="0">
                <a:solidFill>
                  <a:srgbClr val="FF0000"/>
                </a:solidFill>
              </a:rPr>
              <a:t>Change to “Innovating to drive results for every young person”</a:t>
            </a:r>
          </a:p>
        </p:txBody>
      </p:sp>
    </p:spTree>
    <p:extLst>
      <p:ext uri="{BB962C8B-B14F-4D97-AF65-F5344CB8AC3E}">
        <p14:creationId xmlns:p14="http://schemas.microsoft.com/office/powerpoint/2010/main" val="113506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37955A8F-CA7B-4930-8A71-089D5B4805EE}"/>
              </a:ext>
            </a:extLst>
          </p:cNvPr>
          <p:cNvSpPr txBox="1">
            <a:spLocks/>
          </p:cNvSpPr>
          <p:nvPr/>
        </p:nvSpPr>
        <p:spPr>
          <a:xfrm>
            <a:off x="3697603" y="2962400"/>
            <a:ext cx="514608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The judging panel comprises individual judges from Samsung, MEHRD, USP, and external. </a:t>
            </a:r>
            <a:endParaRPr lang="en-NZ" sz="3600" dirty="0">
              <a:solidFill>
                <a:srgbClr val="FF0000"/>
              </a:solidFill>
            </a:endParaRPr>
          </a:p>
        </p:txBody>
      </p:sp>
      <p:pic>
        <p:nvPicPr>
          <p:cNvPr id="2" name="Picture 1">
            <a:extLst>
              <a:ext uri="{FF2B5EF4-FFF2-40B4-BE49-F238E27FC236}">
                <a16:creationId xmlns:a16="http://schemas.microsoft.com/office/drawing/2014/main" id="{FBDD19CE-49BE-48E2-8A7C-BC3F649447D4}"/>
              </a:ext>
            </a:extLst>
          </p:cNvPr>
          <p:cNvPicPr>
            <a:picLocks noChangeAspect="1"/>
          </p:cNvPicPr>
          <p:nvPr/>
        </p:nvPicPr>
        <p:blipFill>
          <a:blip r:embed="rId2"/>
          <a:stretch>
            <a:fillRect/>
          </a:stretch>
        </p:blipFill>
        <p:spPr>
          <a:xfrm>
            <a:off x="244890" y="644433"/>
            <a:ext cx="9115425" cy="790575"/>
          </a:xfrm>
          <a:prstGeom prst="rect">
            <a:avLst/>
          </a:prstGeom>
        </p:spPr>
      </p:pic>
    </p:spTree>
    <p:extLst>
      <p:ext uri="{BB962C8B-B14F-4D97-AF65-F5344CB8AC3E}">
        <p14:creationId xmlns:p14="http://schemas.microsoft.com/office/powerpoint/2010/main" val="32731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37955A8F-CA7B-4930-8A71-089D5B4805EE}"/>
              </a:ext>
            </a:extLst>
          </p:cNvPr>
          <p:cNvSpPr txBox="1">
            <a:spLocks/>
          </p:cNvSpPr>
          <p:nvPr/>
        </p:nvSpPr>
        <p:spPr>
          <a:xfrm>
            <a:off x="1776206" y="3992547"/>
            <a:ext cx="514608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FF0000"/>
                </a:solidFill>
              </a:rPr>
              <a:t>Ministry of Education and Human Resources Development  (MEHRD)</a:t>
            </a:r>
            <a:endParaRPr lang="en-NZ" sz="3600" dirty="0">
              <a:solidFill>
                <a:srgbClr val="FF0000"/>
              </a:solidFill>
            </a:endParaRPr>
          </a:p>
        </p:txBody>
      </p:sp>
      <p:pic>
        <p:nvPicPr>
          <p:cNvPr id="2" name="Picture 1">
            <a:extLst>
              <a:ext uri="{FF2B5EF4-FFF2-40B4-BE49-F238E27FC236}">
                <a16:creationId xmlns:a16="http://schemas.microsoft.com/office/drawing/2014/main" id="{FBDD19CE-49BE-48E2-8A7C-BC3F64944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410" y="558708"/>
            <a:ext cx="10624133" cy="2445401"/>
          </a:xfrm>
          <a:prstGeom prst="rect">
            <a:avLst/>
          </a:prstGeom>
        </p:spPr>
      </p:pic>
    </p:spTree>
    <p:extLst>
      <p:ext uri="{BB962C8B-B14F-4D97-AF65-F5344CB8AC3E}">
        <p14:creationId xmlns:p14="http://schemas.microsoft.com/office/powerpoint/2010/main" val="88782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217D-D49B-4164-838B-49C71D219F40}"/>
              </a:ext>
            </a:extLst>
          </p:cNvPr>
          <p:cNvSpPr>
            <a:spLocks noGrp="1"/>
          </p:cNvSpPr>
          <p:nvPr>
            <p:ph type="title"/>
          </p:nvPr>
        </p:nvSpPr>
        <p:spPr/>
        <p:txBody>
          <a:bodyPr/>
          <a:lstStyle/>
          <a:p>
            <a:r>
              <a:rPr lang="en-NZ" b="1" dirty="0">
                <a:solidFill>
                  <a:srgbClr val="FF0000"/>
                </a:solidFill>
              </a:rPr>
              <a:t>Update all the </a:t>
            </a:r>
            <a:r>
              <a:rPr lang="en-NZ" b="1" dirty="0" err="1">
                <a:solidFill>
                  <a:srgbClr val="FF0000"/>
                </a:solidFill>
              </a:rPr>
              <a:t>TnCs</a:t>
            </a:r>
            <a:r>
              <a:rPr lang="en-NZ" b="1" dirty="0">
                <a:solidFill>
                  <a:srgbClr val="FF0000"/>
                </a:solidFill>
              </a:rPr>
              <a:t> links across the site</a:t>
            </a:r>
          </a:p>
        </p:txBody>
      </p:sp>
    </p:spTree>
    <p:extLst>
      <p:ext uri="{BB962C8B-B14F-4D97-AF65-F5344CB8AC3E}">
        <p14:creationId xmlns:p14="http://schemas.microsoft.com/office/powerpoint/2010/main" val="233481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184B0A-8BB5-4F1A-8B49-01D2F4A2C013}"/>
              </a:ext>
            </a:extLst>
          </p:cNvPr>
          <p:cNvSpPr>
            <a:spLocks noGrp="1"/>
          </p:cNvSpPr>
          <p:nvPr>
            <p:ph type="subTitle" idx="1"/>
          </p:nvPr>
        </p:nvSpPr>
        <p:spPr>
          <a:xfrm>
            <a:off x="7261934" y="2199366"/>
            <a:ext cx="5592932" cy="1655762"/>
          </a:xfrm>
        </p:spPr>
        <p:txBody>
          <a:bodyPr/>
          <a:lstStyle/>
          <a:p>
            <a:pPr algn="l"/>
            <a:r>
              <a:rPr lang="en-NZ" dirty="0"/>
              <a:t>Please confirm the judging criteria and Timeline for Tuvalu programme.</a:t>
            </a:r>
          </a:p>
          <a:p>
            <a:pPr algn="l"/>
            <a:endParaRPr lang="en-NZ" dirty="0"/>
          </a:p>
        </p:txBody>
      </p:sp>
      <p:pic>
        <p:nvPicPr>
          <p:cNvPr id="4" name="Picture 3">
            <a:extLst>
              <a:ext uri="{FF2B5EF4-FFF2-40B4-BE49-F238E27FC236}">
                <a16:creationId xmlns:a16="http://schemas.microsoft.com/office/drawing/2014/main" id="{413F3F7E-5C92-43EE-9892-F3BC617178FB}"/>
              </a:ext>
            </a:extLst>
          </p:cNvPr>
          <p:cNvPicPr>
            <a:picLocks noChangeAspect="1"/>
          </p:cNvPicPr>
          <p:nvPr/>
        </p:nvPicPr>
        <p:blipFill>
          <a:blip r:embed="rId2"/>
          <a:stretch>
            <a:fillRect/>
          </a:stretch>
        </p:blipFill>
        <p:spPr>
          <a:xfrm>
            <a:off x="0" y="1251857"/>
            <a:ext cx="12192000" cy="4354286"/>
          </a:xfrm>
          <a:prstGeom prst="rect">
            <a:avLst/>
          </a:prstGeom>
        </p:spPr>
      </p:pic>
      <p:sp>
        <p:nvSpPr>
          <p:cNvPr id="5" name="Subtitle 2">
            <a:extLst>
              <a:ext uri="{FF2B5EF4-FFF2-40B4-BE49-F238E27FC236}">
                <a16:creationId xmlns:a16="http://schemas.microsoft.com/office/drawing/2014/main" id="{AD6F4114-510A-4040-A3AC-2389A28B4CD7}"/>
              </a:ext>
            </a:extLst>
          </p:cNvPr>
          <p:cNvSpPr txBox="1">
            <a:spLocks/>
          </p:cNvSpPr>
          <p:nvPr/>
        </p:nvSpPr>
        <p:spPr>
          <a:xfrm>
            <a:off x="2865426" y="5524457"/>
            <a:ext cx="8319810" cy="73779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dirty="0">
                <a:solidFill>
                  <a:srgbClr val="FF0000"/>
                </a:solidFill>
              </a:rPr>
              <a:t>Change to “Tuvalu </a:t>
            </a:r>
            <a:r>
              <a:rPr lang="en-US" dirty="0">
                <a:solidFill>
                  <a:srgbClr val="FF0000"/>
                </a:solidFill>
              </a:rPr>
              <a:t>Ministry of Education and Human Resources Development  (MEHRD)”</a:t>
            </a:r>
            <a:endParaRPr lang="en-NZ" dirty="0">
              <a:solidFill>
                <a:srgbClr val="FF0000"/>
              </a:solidFill>
            </a:endParaRPr>
          </a:p>
        </p:txBody>
      </p:sp>
    </p:spTree>
    <p:extLst>
      <p:ext uri="{BB962C8B-B14F-4D97-AF65-F5344CB8AC3E}">
        <p14:creationId xmlns:p14="http://schemas.microsoft.com/office/powerpoint/2010/main" val="17643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8E367B-AA82-4DA8-A17F-0E6C692998CF}"/>
              </a:ext>
            </a:extLst>
          </p:cNvPr>
          <p:cNvPicPr>
            <a:picLocks noChangeAspect="1"/>
          </p:cNvPicPr>
          <p:nvPr/>
        </p:nvPicPr>
        <p:blipFill>
          <a:blip r:embed="rId2"/>
          <a:stretch>
            <a:fillRect/>
          </a:stretch>
        </p:blipFill>
        <p:spPr>
          <a:xfrm>
            <a:off x="0" y="2268055"/>
            <a:ext cx="12192000" cy="2321889"/>
          </a:xfrm>
          <a:prstGeom prst="rect">
            <a:avLst/>
          </a:prstGeom>
        </p:spPr>
      </p:pic>
      <p:sp>
        <p:nvSpPr>
          <p:cNvPr id="4" name="Subtitle 2">
            <a:extLst>
              <a:ext uri="{FF2B5EF4-FFF2-40B4-BE49-F238E27FC236}">
                <a16:creationId xmlns:a16="http://schemas.microsoft.com/office/drawing/2014/main" id="{9CE098E7-1916-48B1-80AF-8F570754F2A5}"/>
              </a:ext>
            </a:extLst>
          </p:cNvPr>
          <p:cNvSpPr txBox="1">
            <a:spLocks/>
          </p:cNvSpPr>
          <p:nvPr/>
        </p:nvSpPr>
        <p:spPr>
          <a:xfrm>
            <a:off x="2865426" y="5524457"/>
            <a:ext cx="8319810" cy="73779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FF0000"/>
                </a:solidFill>
              </a:rPr>
              <a:t>Final </a:t>
            </a:r>
            <a:r>
              <a:rPr lang="en-US" dirty="0" err="1">
                <a:solidFill>
                  <a:srgbClr val="FF0000"/>
                </a:solidFill>
              </a:rPr>
              <a:t>TnCs</a:t>
            </a:r>
            <a:r>
              <a:rPr lang="en-US" dirty="0">
                <a:solidFill>
                  <a:srgbClr val="FF0000"/>
                </a:solidFill>
              </a:rPr>
              <a:t> doc attached – </a:t>
            </a:r>
            <a:r>
              <a:rPr lang="en-US" dirty="0" err="1">
                <a:solidFill>
                  <a:srgbClr val="FF0000"/>
                </a:solidFill>
              </a:rPr>
              <a:t>pleace</a:t>
            </a:r>
            <a:r>
              <a:rPr lang="en-US" dirty="0">
                <a:solidFill>
                  <a:srgbClr val="FF0000"/>
                </a:solidFill>
              </a:rPr>
              <a:t> update the T&amp;Cs link in the website.</a:t>
            </a:r>
            <a:endParaRPr lang="en-NZ" dirty="0">
              <a:solidFill>
                <a:srgbClr val="FF0000"/>
              </a:solidFill>
            </a:endParaRPr>
          </a:p>
        </p:txBody>
      </p:sp>
    </p:spTree>
    <p:extLst>
      <p:ext uri="{BB962C8B-B14F-4D97-AF65-F5344CB8AC3E}">
        <p14:creationId xmlns:p14="http://schemas.microsoft.com/office/powerpoint/2010/main" val="409181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A445C3-AE74-448D-9977-B2C019FDE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98" y="1631180"/>
            <a:ext cx="7803883" cy="4440727"/>
          </a:xfrm>
          <a:prstGeom prst="rect">
            <a:avLst/>
          </a:prstGeom>
          <a:ln>
            <a:solidFill>
              <a:srgbClr val="FF0000"/>
            </a:solidFill>
          </a:ln>
        </p:spPr>
      </p:pic>
      <p:sp>
        <p:nvSpPr>
          <p:cNvPr id="7" name="Subtitle 2">
            <a:extLst>
              <a:ext uri="{FF2B5EF4-FFF2-40B4-BE49-F238E27FC236}">
                <a16:creationId xmlns:a16="http://schemas.microsoft.com/office/drawing/2014/main" id="{6350E6F4-D26F-428B-80DE-952C14F63D9E}"/>
              </a:ext>
            </a:extLst>
          </p:cNvPr>
          <p:cNvSpPr>
            <a:spLocks noGrp="1"/>
          </p:cNvSpPr>
          <p:nvPr>
            <p:ph type="subTitle" idx="1"/>
          </p:nvPr>
        </p:nvSpPr>
        <p:spPr>
          <a:xfrm>
            <a:off x="9045457" y="2195781"/>
            <a:ext cx="5146089" cy="1655762"/>
          </a:xfrm>
        </p:spPr>
        <p:txBody>
          <a:bodyPr>
            <a:normAutofit fontScale="92500" lnSpcReduction="10000"/>
          </a:bodyPr>
          <a:lstStyle/>
          <a:p>
            <a:pPr algn="l"/>
            <a:r>
              <a:rPr lang="en-NZ" sz="3600" dirty="0">
                <a:solidFill>
                  <a:srgbClr val="FF0000"/>
                </a:solidFill>
              </a:rPr>
              <a:t>$2900 AUD</a:t>
            </a:r>
          </a:p>
          <a:p>
            <a:pPr algn="l"/>
            <a:r>
              <a:rPr lang="en-NZ" sz="3600" dirty="0">
                <a:solidFill>
                  <a:srgbClr val="FF0000"/>
                </a:solidFill>
              </a:rPr>
              <a:t>$1700 AUD</a:t>
            </a:r>
          </a:p>
          <a:p>
            <a:pPr algn="l"/>
            <a:r>
              <a:rPr lang="en-NZ" sz="3600" dirty="0">
                <a:solidFill>
                  <a:srgbClr val="FF0000"/>
                </a:solidFill>
              </a:rPr>
              <a:t>$700 AUD</a:t>
            </a:r>
          </a:p>
        </p:txBody>
      </p:sp>
    </p:spTree>
    <p:extLst>
      <p:ext uri="{BB962C8B-B14F-4D97-AF65-F5344CB8AC3E}">
        <p14:creationId xmlns:p14="http://schemas.microsoft.com/office/powerpoint/2010/main" val="42693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D15A89-D2B4-4F8A-A215-B74F7664AF29}"/>
              </a:ext>
            </a:extLst>
          </p:cNvPr>
          <p:cNvSpPr>
            <a:spLocks noGrp="1"/>
          </p:cNvSpPr>
          <p:nvPr>
            <p:ph type="subTitle" idx="1"/>
          </p:nvPr>
        </p:nvSpPr>
        <p:spPr/>
        <p:txBody>
          <a:bodyPr/>
          <a:lstStyle/>
          <a:p>
            <a:endParaRPr lang="en-NZ"/>
          </a:p>
        </p:txBody>
      </p:sp>
      <p:pic>
        <p:nvPicPr>
          <p:cNvPr id="4" name="Picture 3">
            <a:extLst>
              <a:ext uri="{FF2B5EF4-FFF2-40B4-BE49-F238E27FC236}">
                <a16:creationId xmlns:a16="http://schemas.microsoft.com/office/drawing/2014/main" id="{FAFD55B1-D66B-4B35-BA1C-761237650422}"/>
              </a:ext>
            </a:extLst>
          </p:cNvPr>
          <p:cNvPicPr>
            <a:picLocks noChangeAspect="1"/>
          </p:cNvPicPr>
          <p:nvPr/>
        </p:nvPicPr>
        <p:blipFill>
          <a:blip r:embed="rId2"/>
          <a:stretch>
            <a:fillRect/>
          </a:stretch>
        </p:blipFill>
        <p:spPr>
          <a:xfrm>
            <a:off x="829235" y="0"/>
            <a:ext cx="10533529" cy="6858000"/>
          </a:xfrm>
          <a:prstGeom prst="rect">
            <a:avLst/>
          </a:prstGeom>
        </p:spPr>
      </p:pic>
      <p:sp>
        <p:nvSpPr>
          <p:cNvPr id="5" name="Rectangle 4">
            <a:extLst>
              <a:ext uri="{FF2B5EF4-FFF2-40B4-BE49-F238E27FC236}">
                <a16:creationId xmlns:a16="http://schemas.microsoft.com/office/drawing/2014/main" id="{BCEA085D-085D-4A5C-9C30-CEF699EC8130}"/>
              </a:ext>
            </a:extLst>
          </p:cNvPr>
          <p:cNvSpPr/>
          <p:nvPr/>
        </p:nvSpPr>
        <p:spPr>
          <a:xfrm>
            <a:off x="2438400" y="1422400"/>
            <a:ext cx="7112000" cy="5273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Subtitle 2">
            <a:extLst>
              <a:ext uri="{FF2B5EF4-FFF2-40B4-BE49-F238E27FC236}">
                <a16:creationId xmlns:a16="http://schemas.microsoft.com/office/drawing/2014/main" id="{9B07C4BB-063B-4074-BB83-6CBA4FE4C1D4}"/>
              </a:ext>
            </a:extLst>
          </p:cNvPr>
          <p:cNvSpPr txBox="1">
            <a:spLocks/>
          </p:cNvSpPr>
          <p:nvPr/>
        </p:nvSpPr>
        <p:spPr>
          <a:xfrm>
            <a:off x="9045457" y="2195781"/>
            <a:ext cx="5146089"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sz="3600" dirty="0">
                <a:solidFill>
                  <a:srgbClr val="FF0000"/>
                </a:solidFill>
              </a:rPr>
              <a:t>Change the order</a:t>
            </a:r>
          </a:p>
          <a:p>
            <a:pPr algn="l"/>
            <a:endParaRPr lang="en-NZ" sz="3600" dirty="0">
              <a:solidFill>
                <a:srgbClr val="FF0000"/>
              </a:solidFill>
            </a:endParaRPr>
          </a:p>
          <a:p>
            <a:pPr algn="l"/>
            <a:r>
              <a:rPr lang="en-NZ" sz="3600" dirty="0">
                <a:solidFill>
                  <a:srgbClr val="FF0000"/>
                </a:solidFill>
              </a:rPr>
              <a:t>Dr Olikoni  - </a:t>
            </a:r>
            <a:r>
              <a:rPr lang="en-NZ" sz="3600" dirty="0" err="1">
                <a:solidFill>
                  <a:srgbClr val="FF0000"/>
                </a:solidFill>
              </a:rPr>
              <a:t>Fehala</a:t>
            </a:r>
            <a:r>
              <a:rPr lang="en-NZ" sz="3600" dirty="0">
                <a:solidFill>
                  <a:srgbClr val="FF0000"/>
                </a:solidFill>
              </a:rPr>
              <a:t> - </a:t>
            </a:r>
            <a:r>
              <a:rPr lang="en-NZ" sz="3600" dirty="0" err="1">
                <a:solidFill>
                  <a:srgbClr val="FF0000"/>
                </a:solidFill>
              </a:rPr>
              <a:t>Fineaso</a:t>
            </a:r>
            <a:endParaRPr lang="en-NZ" sz="3600" dirty="0">
              <a:solidFill>
                <a:srgbClr val="FF0000"/>
              </a:solidFill>
            </a:endParaRPr>
          </a:p>
          <a:p>
            <a:pPr algn="l"/>
            <a:endParaRPr lang="en-NZ" sz="3600" dirty="0">
              <a:solidFill>
                <a:srgbClr val="FF0000"/>
              </a:solidFill>
            </a:endParaRPr>
          </a:p>
        </p:txBody>
      </p:sp>
    </p:spTree>
    <p:extLst>
      <p:ext uri="{BB962C8B-B14F-4D97-AF65-F5344CB8AC3E}">
        <p14:creationId xmlns:p14="http://schemas.microsoft.com/office/powerpoint/2010/main" val="219790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6F4D34-F169-4E2E-8A23-5C1E66FD2062}"/>
              </a:ext>
            </a:extLst>
          </p:cNvPr>
          <p:cNvSpPr>
            <a:spLocks noGrp="1"/>
          </p:cNvSpPr>
          <p:nvPr>
            <p:ph type="subTitle" idx="1"/>
          </p:nvPr>
        </p:nvSpPr>
        <p:spPr>
          <a:xfrm>
            <a:off x="831272" y="2493673"/>
            <a:ext cx="10437091" cy="3676217"/>
          </a:xfrm>
        </p:spPr>
        <p:txBody>
          <a:bodyPr>
            <a:normAutofit/>
          </a:bodyPr>
          <a:lstStyle/>
          <a:p>
            <a:pPr algn="l"/>
            <a:r>
              <a:rPr lang="en-US" b="1" dirty="0"/>
              <a:t>Dr. Olikoni Tanaki</a:t>
            </a:r>
            <a:br>
              <a:rPr lang="en-US" dirty="0"/>
            </a:br>
            <a:r>
              <a:rPr lang="en-US" dirty="0"/>
              <a:t>Campus Director, University of the South Pacific, Tuvalu Campus</a:t>
            </a:r>
          </a:p>
          <a:p>
            <a:pPr algn="l"/>
            <a:r>
              <a:rPr lang="en-US" dirty="0"/>
              <a:t>Dr. Olikoni Tanaki is the Campus Director of the University of the South Pacific's Tuvalu Campus. He holds a PhD from Massey University, </a:t>
            </a:r>
            <a:r>
              <a:rPr lang="en-US" dirty="0" err="1"/>
              <a:t>specialising</a:t>
            </a:r>
            <a:r>
              <a:rPr lang="en-US" dirty="0"/>
              <a:t> in educational experiences in higher learning environments. With a background in educational leadership and research, Dr. Tanaki has contributed to various consultancy projects across the Pacific, focusing on teaching quality and student outcomes. His expertise in higher education and vocational training strengthens his role as a judge for SFT program.</a:t>
            </a:r>
          </a:p>
          <a:p>
            <a:pPr algn="l"/>
            <a:endParaRPr lang="en-NZ" dirty="0"/>
          </a:p>
        </p:txBody>
      </p:sp>
      <p:sp>
        <p:nvSpPr>
          <p:cNvPr id="6" name="Subtitle 2">
            <a:extLst>
              <a:ext uri="{FF2B5EF4-FFF2-40B4-BE49-F238E27FC236}">
                <a16:creationId xmlns:a16="http://schemas.microsoft.com/office/drawing/2014/main" id="{814A3511-144C-49F1-BD17-A66BDCE13581}"/>
              </a:ext>
            </a:extLst>
          </p:cNvPr>
          <p:cNvSpPr txBox="1">
            <a:spLocks/>
          </p:cNvSpPr>
          <p:nvPr/>
        </p:nvSpPr>
        <p:spPr>
          <a:xfrm>
            <a:off x="741966" y="431635"/>
            <a:ext cx="5146089"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sz="3600" dirty="0">
                <a:solidFill>
                  <a:srgbClr val="FF0000"/>
                </a:solidFill>
              </a:rPr>
              <a:t>Update the image &amp; bio </a:t>
            </a:r>
          </a:p>
          <a:p>
            <a:pPr algn="l"/>
            <a:endParaRPr lang="en-NZ" sz="3600" dirty="0">
              <a:solidFill>
                <a:srgbClr val="FF0000"/>
              </a:solidFill>
            </a:endParaRPr>
          </a:p>
          <a:p>
            <a:pPr algn="l"/>
            <a:r>
              <a:rPr lang="en-NZ" sz="3600" dirty="0">
                <a:solidFill>
                  <a:srgbClr val="FF0000"/>
                </a:solidFill>
              </a:rPr>
              <a:t>(Image resized  &amp;attached )</a:t>
            </a:r>
          </a:p>
        </p:txBody>
      </p:sp>
    </p:spTree>
    <p:extLst>
      <p:ext uri="{BB962C8B-B14F-4D97-AF65-F5344CB8AC3E}">
        <p14:creationId xmlns:p14="http://schemas.microsoft.com/office/powerpoint/2010/main" val="156665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6F4D34-F169-4E2E-8A23-5C1E66FD2062}"/>
              </a:ext>
            </a:extLst>
          </p:cNvPr>
          <p:cNvSpPr>
            <a:spLocks noGrp="1"/>
          </p:cNvSpPr>
          <p:nvPr>
            <p:ph type="subTitle" idx="1"/>
          </p:nvPr>
        </p:nvSpPr>
        <p:spPr>
          <a:xfrm>
            <a:off x="831272" y="2493673"/>
            <a:ext cx="10437091" cy="3676217"/>
          </a:xfrm>
        </p:spPr>
        <p:txBody>
          <a:bodyPr>
            <a:normAutofit/>
          </a:bodyPr>
          <a:lstStyle/>
          <a:p>
            <a:pPr algn="l"/>
            <a:r>
              <a:rPr lang="en-US" b="1" dirty="0" err="1"/>
              <a:t>Fehala</a:t>
            </a:r>
            <a:r>
              <a:rPr lang="en-US" b="1" dirty="0"/>
              <a:t> </a:t>
            </a:r>
            <a:r>
              <a:rPr lang="en-US" b="1" dirty="0" err="1"/>
              <a:t>Elisala</a:t>
            </a:r>
            <a:br>
              <a:rPr lang="en-US" dirty="0"/>
            </a:br>
            <a:r>
              <a:rPr lang="en-US" dirty="0"/>
              <a:t>Principal, </a:t>
            </a:r>
            <a:r>
              <a:rPr lang="en-US" dirty="0" err="1"/>
              <a:t>Fetuvalu</a:t>
            </a:r>
            <a:r>
              <a:rPr lang="en-US" dirty="0"/>
              <a:t> High School</a:t>
            </a:r>
          </a:p>
          <a:p>
            <a:pPr algn="l"/>
            <a:r>
              <a:rPr lang="en-US" dirty="0" err="1"/>
              <a:t>Fehala</a:t>
            </a:r>
            <a:r>
              <a:rPr lang="en-US" dirty="0"/>
              <a:t> </a:t>
            </a:r>
            <a:r>
              <a:rPr lang="en-US" dirty="0" err="1"/>
              <a:t>Elisala</a:t>
            </a:r>
            <a:r>
              <a:rPr lang="en-US" dirty="0"/>
              <a:t> is the Principal of </a:t>
            </a:r>
            <a:r>
              <a:rPr lang="en-US" dirty="0" err="1"/>
              <a:t>Fetuvalu</a:t>
            </a:r>
            <a:r>
              <a:rPr lang="en-US" dirty="0"/>
              <a:t> High School, appointed by the School’s Board of Directors and the Head Office of the </a:t>
            </a:r>
            <a:r>
              <a:rPr lang="en-US" dirty="0" err="1"/>
              <a:t>Ekalesia</a:t>
            </a:r>
            <a:r>
              <a:rPr lang="en-US" dirty="0"/>
              <a:t> </a:t>
            </a:r>
            <a:r>
              <a:rPr lang="en-US" dirty="0" err="1"/>
              <a:t>Kelisiano</a:t>
            </a:r>
            <a:r>
              <a:rPr lang="en-US" dirty="0"/>
              <a:t> o Tuvalu (EKT). With a focus on inclusive education, Mrs. </a:t>
            </a:r>
            <a:r>
              <a:rPr lang="en-US" dirty="0" err="1"/>
              <a:t>Elisala</a:t>
            </a:r>
            <a:r>
              <a:rPr lang="en-US" dirty="0"/>
              <a:t> is dedicated to implementing programs that cater to the diverse abilities of all students. Her leadership at </a:t>
            </a:r>
            <a:r>
              <a:rPr lang="en-US" dirty="0" err="1"/>
              <a:t>Fetuvalu</a:t>
            </a:r>
            <a:r>
              <a:rPr lang="en-US" dirty="0"/>
              <a:t> High School is marked by a commitment to fostering academic success and ensuring equitable opportunities for students to reach their full potential. As a SFT judge, she brings a wealth of experience in educational leadership and student development.</a:t>
            </a:r>
          </a:p>
        </p:txBody>
      </p:sp>
      <p:sp>
        <p:nvSpPr>
          <p:cNvPr id="6" name="Subtitle 2">
            <a:extLst>
              <a:ext uri="{FF2B5EF4-FFF2-40B4-BE49-F238E27FC236}">
                <a16:creationId xmlns:a16="http://schemas.microsoft.com/office/drawing/2014/main" id="{814A3511-144C-49F1-BD17-A66BDCE13581}"/>
              </a:ext>
            </a:extLst>
          </p:cNvPr>
          <p:cNvSpPr txBox="1">
            <a:spLocks/>
          </p:cNvSpPr>
          <p:nvPr/>
        </p:nvSpPr>
        <p:spPr>
          <a:xfrm>
            <a:off x="741966" y="431635"/>
            <a:ext cx="5146089"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sz="3600" dirty="0">
                <a:solidFill>
                  <a:srgbClr val="FF0000"/>
                </a:solidFill>
              </a:rPr>
              <a:t>Update the image &amp; bio </a:t>
            </a:r>
          </a:p>
          <a:p>
            <a:pPr algn="l"/>
            <a:endParaRPr lang="en-NZ" sz="3600" dirty="0">
              <a:solidFill>
                <a:srgbClr val="FF0000"/>
              </a:solidFill>
            </a:endParaRPr>
          </a:p>
          <a:p>
            <a:pPr algn="l"/>
            <a:r>
              <a:rPr lang="en-NZ" sz="3600" dirty="0">
                <a:solidFill>
                  <a:srgbClr val="FF0000"/>
                </a:solidFill>
              </a:rPr>
              <a:t>(Image attached )</a:t>
            </a:r>
          </a:p>
        </p:txBody>
      </p:sp>
    </p:spTree>
    <p:extLst>
      <p:ext uri="{BB962C8B-B14F-4D97-AF65-F5344CB8AC3E}">
        <p14:creationId xmlns:p14="http://schemas.microsoft.com/office/powerpoint/2010/main" val="300686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6F4D34-F169-4E2E-8A23-5C1E66FD2062}"/>
              </a:ext>
            </a:extLst>
          </p:cNvPr>
          <p:cNvSpPr>
            <a:spLocks noGrp="1"/>
          </p:cNvSpPr>
          <p:nvPr>
            <p:ph type="subTitle" idx="1"/>
          </p:nvPr>
        </p:nvSpPr>
        <p:spPr>
          <a:xfrm>
            <a:off x="831272" y="2493673"/>
            <a:ext cx="10437091" cy="3676217"/>
          </a:xfrm>
        </p:spPr>
        <p:txBody>
          <a:bodyPr>
            <a:normAutofit/>
          </a:bodyPr>
          <a:lstStyle/>
          <a:p>
            <a:pPr algn="l"/>
            <a:r>
              <a:rPr lang="en-US" b="1" dirty="0" err="1"/>
              <a:t>Fineaso</a:t>
            </a:r>
            <a:r>
              <a:rPr lang="en-US" b="1" dirty="0"/>
              <a:t> </a:t>
            </a:r>
            <a:r>
              <a:rPr lang="en-US" b="1" dirty="0" err="1"/>
              <a:t>Tehulu</a:t>
            </a:r>
            <a:br>
              <a:rPr lang="en-US" dirty="0"/>
            </a:br>
            <a:r>
              <a:rPr lang="en-US" dirty="0"/>
              <a:t>Principal, </a:t>
            </a:r>
            <a:r>
              <a:rPr lang="en-US" dirty="0" err="1"/>
              <a:t>Motufoua</a:t>
            </a:r>
            <a:r>
              <a:rPr lang="en-US" dirty="0"/>
              <a:t> High School</a:t>
            </a:r>
          </a:p>
          <a:p>
            <a:pPr algn="l"/>
            <a:r>
              <a:rPr lang="en-US" dirty="0" err="1"/>
              <a:t>Fineaso</a:t>
            </a:r>
            <a:r>
              <a:rPr lang="en-US" dirty="0"/>
              <a:t> </a:t>
            </a:r>
            <a:r>
              <a:rPr lang="en-US" dirty="0" err="1"/>
              <a:t>Tehulu</a:t>
            </a:r>
            <a:r>
              <a:rPr lang="en-US" dirty="0"/>
              <a:t> is the Principal of </a:t>
            </a:r>
            <a:r>
              <a:rPr lang="en-US" dirty="0" err="1"/>
              <a:t>Motufoua</a:t>
            </a:r>
            <a:r>
              <a:rPr lang="en-US" dirty="0"/>
              <a:t> High School and a Gold Medal recipient at the 2024 University of the South Pacific graduation for being the most outstanding Master of Arts by Thesis students. </a:t>
            </a:r>
            <a:r>
              <a:rPr lang="en-US" dirty="0" err="1"/>
              <a:t>Specialising</a:t>
            </a:r>
            <a:r>
              <a:rPr lang="en-US" dirty="0"/>
              <a:t> in education and leadership, Mr. </a:t>
            </a:r>
            <a:r>
              <a:rPr lang="en-US" dirty="0" err="1"/>
              <a:t>Tehulu</a:t>
            </a:r>
            <a:r>
              <a:rPr lang="en-US" dirty="0"/>
              <a:t> brings a wealth of knowledge and academic expertise to his role. His dedication to academic excellence and fostering personal growth aligns with his vision to uplift the next generation of leaders in Tuvalu. As a member of the SFT judging panel, he offers a deep understanding of educational development and a commitment to nurturing talent.</a:t>
            </a:r>
          </a:p>
        </p:txBody>
      </p:sp>
      <p:sp>
        <p:nvSpPr>
          <p:cNvPr id="6" name="Subtitle 2">
            <a:extLst>
              <a:ext uri="{FF2B5EF4-FFF2-40B4-BE49-F238E27FC236}">
                <a16:creationId xmlns:a16="http://schemas.microsoft.com/office/drawing/2014/main" id="{814A3511-144C-49F1-BD17-A66BDCE13581}"/>
              </a:ext>
            </a:extLst>
          </p:cNvPr>
          <p:cNvSpPr txBox="1">
            <a:spLocks/>
          </p:cNvSpPr>
          <p:nvPr/>
        </p:nvSpPr>
        <p:spPr>
          <a:xfrm>
            <a:off x="741966" y="431635"/>
            <a:ext cx="5146089"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sz="3600" dirty="0">
                <a:solidFill>
                  <a:srgbClr val="FF0000"/>
                </a:solidFill>
              </a:rPr>
              <a:t>Update the image &amp; bio </a:t>
            </a:r>
          </a:p>
          <a:p>
            <a:pPr algn="l"/>
            <a:endParaRPr lang="en-NZ" sz="3600" dirty="0">
              <a:solidFill>
                <a:srgbClr val="FF0000"/>
              </a:solidFill>
            </a:endParaRPr>
          </a:p>
          <a:p>
            <a:pPr algn="l"/>
            <a:r>
              <a:rPr lang="en-NZ" sz="3600" dirty="0">
                <a:solidFill>
                  <a:srgbClr val="FF0000"/>
                </a:solidFill>
              </a:rPr>
              <a:t>(Image attached )</a:t>
            </a:r>
          </a:p>
        </p:txBody>
      </p:sp>
    </p:spTree>
    <p:extLst>
      <p:ext uri="{BB962C8B-B14F-4D97-AF65-F5344CB8AC3E}">
        <p14:creationId xmlns:p14="http://schemas.microsoft.com/office/powerpoint/2010/main" val="251652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1823F3-A380-43E3-85C2-339C3CDA52AA}"/>
              </a:ext>
            </a:extLst>
          </p:cNvPr>
          <p:cNvPicPr>
            <a:picLocks noChangeAspect="1"/>
          </p:cNvPicPr>
          <p:nvPr/>
        </p:nvPicPr>
        <p:blipFill>
          <a:blip r:embed="rId2"/>
          <a:stretch>
            <a:fillRect/>
          </a:stretch>
        </p:blipFill>
        <p:spPr>
          <a:xfrm>
            <a:off x="1057275" y="1847850"/>
            <a:ext cx="10077450" cy="3162300"/>
          </a:xfrm>
          <a:prstGeom prst="rect">
            <a:avLst/>
          </a:prstGeom>
        </p:spPr>
      </p:pic>
      <p:sp>
        <p:nvSpPr>
          <p:cNvPr id="5" name="Subtitle 2">
            <a:extLst>
              <a:ext uri="{FF2B5EF4-FFF2-40B4-BE49-F238E27FC236}">
                <a16:creationId xmlns:a16="http://schemas.microsoft.com/office/drawing/2014/main" id="{37955A8F-CA7B-4930-8A71-089D5B4805EE}"/>
              </a:ext>
            </a:extLst>
          </p:cNvPr>
          <p:cNvSpPr txBox="1">
            <a:spLocks/>
          </p:cNvSpPr>
          <p:nvPr/>
        </p:nvSpPr>
        <p:spPr>
          <a:xfrm>
            <a:off x="6801021" y="607127"/>
            <a:ext cx="514608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NZ" sz="3600" dirty="0">
                <a:solidFill>
                  <a:srgbClr val="FF0000"/>
                </a:solidFill>
              </a:rPr>
              <a:t>Change to “Year 10-13 students”</a:t>
            </a:r>
          </a:p>
          <a:p>
            <a:pPr algn="l"/>
            <a:endParaRPr lang="en-NZ" sz="3600" dirty="0">
              <a:solidFill>
                <a:srgbClr val="FF0000"/>
              </a:solidFill>
            </a:endParaRPr>
          </a:p>
        </p:txBody>
      </p:sp>
    </p:spTree>
    <p:extLst>
      <p:ext uri="{BB962C8B-B14F-4D97-AF65-F5344CB8AC3E}">
        <p14:creationId xmlns:p14="http://schemas.microsoft.com/office/powerpoint/2010/main" val="21996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rgbClr val="FFFF00"/>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10992</TotalTime>
  <Words>459</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 all the TnCs links across the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Leah Ahn</dc:creator>
  <cp:lastModifiedBy>Leah Ahn</cp:lastModifiedBy>
  <cp:revision>8</cp:revision>
  <dcterms:created xsi:type="dcterms:W3CDTF">2024-08-22T22:06:09Z</dcterms:created>
  <dcterms:modified xsi:type="dcterms:W3CDTF">2024-09-10T23:03:06Z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