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visualsonsuperstore/Sheet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097474A-44F5-4F24-BED7-FFCB6C844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visuals on superstore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BD2242D-FDC2-4B23-AE43-E63040792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6/16/2022 7:17:11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2">
            <a:extLst>
              <a:ext uri="{FF2B5EF4-FFF2-40B4-BE49-F238E27FC236}">
                <a16:creationId xmlns:a16="http://schemas.microsoft.com/office/drawing/2014/main" id="{129AF3FA-4544-466B-B168-8FAC96B34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9" y="0"/>
            <a:ext cx="1122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visuals on superstore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visuals on superstore</dc:title>
  <dc:creator/>
  <cp:lastModifiedBy>John Owenbugie</cp:lastModifiedBy>
  <cp:revision>1</cp:revision>
  <dcterms:created xsi:type="dcterms:W3CDTF">2022-06-16T07:17:11Z</dcterms:created>
  <dcterms:modified xsi:type="dcterms:W3CDTF">2022-06-16T10:55:17Z</dcterms:modified>
</cp:coreProperties>
</file>