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3" r:id="rId6"/>
    <p:sldId id="266" r:id="rId7"/>
    <p:sldId id="268" r:id="rId8"/>
    <p:sldId id="267" r:id="rId9"/>
    <p:sldId id="265" r:id="rId10"/>
    <p:sldId id="264" r:id="rId11"/>
    <p:sldId id="259" r:id="rId12"/>
  </p:sldIdLst>
  <p:sldSz cx="9144000" cy="6858000" type="screen4x3"/>
  <p:notesSz cx="7099300" cy="10234613"/>
  <p:custDataLst>
    <p:tags r:id="rId1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9">
          <p15:clr>
            <a:srgbClr val="A4A3A4"/>
          </p15:clr>
        </p15:guide>
        <p15:guide id="2" orient="horz" pos="3822">
          <p15:clr>
            <a:srgbClr val="A4A3A4"/>
          </p15:clr>
        </p15:guide>
        <p15:guide id="3" orient="horz" pos="3775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969">
          <p15:clr>
            <a:srgbClr val="A4A3A4"/>
          </p15:clr>
        </p15:guide>
        <p15:guide id="6" orient="horz" pos="4189">
          <p15:clr>
            <a:srgbClr val="A4A3A4"/>
          </p15:clr>
        </p15:guide>
        <p15:guide id="7" pos="242">
          <p15:clr>
            <a:srgbClr val="A4A3A4"/>
          </p15:clr>
        </p15:guide>
        <p15:guide id="8" pos="5526">
          <p15:clr>
            <a:srgbClr val="A4A3A4"/>
          </p15:clr>
        </p15:guide>
        <p15:guide id="9" pos="4716">
          <p15:clr>
            <a:srgbClr val="A4A3A4"/>
          </p15:clr>
        </p15:guide>
        <p15:guide id="10" pos="3996">
          <p15:clr>
            <a:srgbClr val="A4A3A4"/>
          </p15:clr>
        </p15:guide>
        <p15:guide id="11" pos="180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CCCC"/>
    <a:srgbClr val="FFFFFF"/>
    <a:srgbClr val="02AFCC"/>
    <a:srgbClr val="0076C0"/>
    <a:srgbClr val="28AB6E"/>
    <a:srgbClr val="AA0F1F"/>
    <a:srgbClr val="E8E8E8"/>
    <a:srgbClr val="63C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3462" autoAdjust="0"/>
  </p:normalViewPr>
  <p:slideViewPr>
    <p:cSldViewPr showGuides="1">
      <p:cViewPr varScale="1">
        <p:scale>
          <a:sx n="83" d="100"/>
          <a:sy n="83" d="100"/>
        </p:scale>
        <p:origin x="1406" y="72"/>
      </p:cViewPr>
      <p:guideLst>
        <p:guide orient="horz" pos="299"/>
        <p:guide orient="horz" pos="3822"/>
        <p:guide orient="horz" pos="3775"/>
        <p:guide orient="horz" pos="2160"/>
        <p:guide orient="horz" pos="969"/>
        <p:guide orient="horz" pos="4189"/>
        <p:guide pos="242"/>
        <p:guide pos="5526"/>
        <p:guide pos="4716"/>
        <p:guide pos="3996"/>
        <p:guide pos="1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2150" y="5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6EDC1-B43B-42D5-9CA5-A9228F2A988E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B6A7293B-BD0D-4A93-9B48-80E63FB52C33}">
      <dgm:prSet phldrT="[Text]" custT="1"/>
      <dgm:spPr>
        <a:solidFill>
          <a:schemeClr val="tx1"/>
        </a:solidFill>
      </dgm:spPr>
      <dgm:t>
        <a:bodyPr/>
        <a:lstStyle/>
        <a:p>
          <a:r>
            <a:rPr lang="de-DE" sz="1100" b="0" dirty="0" err="1"/>
            <a:t>Acting</a:t>
          </a:r>
          <a:r>
            <a:rPr lang="de-DE" sz="1100" b="0" dirty="0"/>
            <a:t> </a:t>
          </a:r>
          <a:r>
            <a:rPr lang="de-DE" sz="1100" b="0" dirty="0" err="1"/>
            <a:t>Responsibly</a:t>
          </a:r>
          <a:endParaRPr lang="de-DE" sz="1100" b="0" dirty="0"/>
        </a:p>
      </dgm:t>
    </dgm:pt>
    <dgm:pt modelId="{B4435A6D-7074-483F-9E62-B68B0FA05218}" type="parTrans" cxnId="{504F638C-B5CA-4B21-AB7E-DFAC7E54D103}">
      <dgm:prSet/>
      <dgm:spPr/>
      <dgm:t>
        <a:bodyPr/>
        <a:lstStyle/>
        <a:p>
          <a:endParaRPr lang="de-DE" sz="2800" b="0"/>
        </a:p>
      </dgm:t>
    </dgm:pt>
    <dgm:pt modelId="{82BBF7C2-8FE3-4135-8C87-1F7FF0595218}" type="sibTrans" cxnId="{504F638C-B5CA-4B21-AB7E-DFAC7E54D103}">
      <dgm:prSet/>
      <dgm:spPr/>
      <dgm:t>
        <a:bodyPr/>
        <a:lstStyle/>
        <a:p>
          <a:endParaRPr lang="de-DE" sz="2800" b="0"/>
        </a:p>
      </dgm:t>
    </dgm:pt>
    <dgm:pt modelId="{FE46C308-5B99-448E-814A-55C625E51F50}">
      <dgm:prSet custT="1"/>
      <dgm:spPr/>
      <dgm:t>
        <a:bodyPr/>
        <a:lstStyle/>
        <a:p>
          <a:r>
            <a:rPr lang="de-DE" sz="1100" b="0" dirty="0"/>
            <a:t>Generating and </a:t>
          </a:r>
          <a:r>
            <a:rPr lang="de-DE" sz="1100" b="0" dirty="0" err="1"/>
            <a:t>Accessing</a:t>
          </a:r>
          <a:r>
            <a:rPr lang="de-DE" sz="1100" b="0" dirty="0"/>
            <a:t> Knowledge</a:t>
          </a:r>
        </a:p>
      </dgm:t>
    </dgm:pt>
    <dgm:pt modelId="{7D57135E-3435-4D57-8780-840F01888961}" type="parTrans" cxnId="{54885CD0-787D-4AA5-8C2C-1164377A7E6A}">
      <dgm:prSet custT="1"/>
      <dgm:spPr>
        <a:solidFill>
          <a:schemeClr val="accent4"/>
        </a:solidFill>
      </dgm:spPr>
      <dgm:t>
        <a:bodyPr/>
        <a:lstStyle/>
        <a:p>
          <a:endParaRPr lang="de-DE" sz="1050" b="0"/>
        </a:p>
      </dgm:t>
    </dgm:pt>
    <dgm:pt modelId="{A456F34A-C0DC-489C-AF36-954709B025B9}" type="sibTrans" cxnId="{54885CD0-787D-4AA5-8C2C-1164377A7E6A}">
      <dgm:prSet/>
      <dgm:spPr/>
      <dgm:t>
        <a:bodyPr/>
        <a:lstStyle/>
        <a:p>
          <a:endParaRPr lang="de-DE" sz="2800" b="0"/>
        </a:p>
      </dgm:t>
    </dgm:pt>
    <dgm:pt modelId="{C77A9B76-46CD-4ACB-9375-DA36F394A789}">
      <dgm:prSet custT="1"/>
      <dgm:spPr/>
      <dgm:t>
        <a:bodyPr/>
        <a:lstStyle/>
        <a:p>
          <a:r>
            <a:rPr lang="de-DE" sz="1100" b="0" dirty="0" err="1"/>
            <a:t>Empowering</a:t>
          </a:r>
          <a:r>
            <a:rPr lang="de-DE" sz="1100" b="0" dirty="0"/>
            <a:t> Business</a:t>
          </a:r>
        </a:p>
      </dgm:t>
    </dgm:pt>
    <dgm:pt modelId="{3E5B8ECD-2ACF-41F5-8BBF-328563227047}" type="parTrans" cxnId="{69D6774F-B5C2-4577-8E8E-167B0DB9A6E9}">
      <dgm:prSet custT="1"/>
      <dgm:spPr>
        <a:solidFill>
          <a:schemeClr val="accent4"/>
        </a:solidFill>
      </dgm:spPr>
      <dgm:t>
        <a:bodyPr/>
        <a:lstStyle/>
        <a:p>
          <a:endParaRPr lang="de-DE" sz="1050" b="0"/>
        </a:p>
      </dgm:t>
    </dgm:pt>
    <dgm:pt modelId="{DC0EA731-E1A3-44B9-AF8F-4EAD880F9AB2}" type="sibTrans" cxnId="{69D6774F-B5C2-4577-8E8E-167B0DB9A6E9}">
      <dgm:prSet/>
      <dgm:spPr/>
      <dgm:t>
        <a:bodyPr/>
        <a:lstStyle/>
        <a:p>
          <a:endParaRPr lang="de-DE" sz="2800" b="0"/>
        </a:p>
      </dgm:t>
    </dgm:pt>
    <dgm:pt modelId="{3673F38B-1AFB-4E58-BDCD-5ED6B9DF109C}">
      <dgm:prSet custT="1"/>
      <dgm:spPr>
        <a:solidFill>
          <a:schemeClr val="accent6"/>
        </a:solidFill>
      </dgm:spPr>
      <dgm:t>
        <a:bodyPr/>
        <a:lstStyle/>
        <a:p>
          <a:r>
            <a:rPr lang="de-DE" sz="1100" b="0" dirty="0" err="1"/>
            <a:t>Designing</a:t>
          </a:r>
          <a:r>
            <a:rPr lang="de-DE" sz="1100" b="0" dirty="0"/>
            <a:t> Innovation and Products</a:t>
          </a:r>
        </a:p>
      </dgm:t>
    </dgm:pt>
    <dgm:pt modelId="{99A90388-1E0B-4B7B-9EA4-A4FE1CAC6F19}" type="parTrans" cxnId="{C282C352-4165-4E4B-9434-025BB4834D07}">
      <dgm:prSet custT="1"/>
      <dgm:spPr>
        <a:solidFill>
          <a:schemeClr val="accent4"/>
        </a:solidFill>
      </dgm:spPr>
      <dgm:t>
        <a:bodyPr/>
        <a:lstStyle/>
        <a:p>
          <a:endParaRPr lang="de-DE" sz="1050" b="0"/>
        </a:p>
      </dgm:t>
    </dgm:pt>
    <dgm:pt modelId="{58BE95DD-3A13-45DF-8CA8-AB0B897896CE}" type="sibTrans" cxnId="{C282C352-4165-4E4B-9434-025BB4834D07}">
      <dgm:prSet/>
      <dgm:spPr/>
      <dgm:t>
        <a:bodyPr/>
        <a:lstStyle/>
        <a:p>
          <a:endParaRPr lang="de-DE" sz="2800" b="0"/>
        </a:p>
      </dgm:t>
    </dgm:pt>
    <dgm:pt modelId="{9E0406D8-D50C-4BF3-8354-ED6D921151D7}">
      <dgm:prSet custT="1"/>
      <dgm:spPr/>
      <dgm:t>
        <a:bodyPr/>
        <a:lstStyle/>
        <a:p>
          <a:r>
            <a:rPr lang="de-DE" sz="1100" b="0" dirty="0"/>
            <a:t>Managing and Running IT</a:t>
          </a:r>
        </a:p>
      </dgm:t>
    </dgm:pt>
    <dgm:pt modelId="{ABA545AE-8D8E-4456-8C17-6786FFAE9D67}" type="parTrans" cxnId="{D0DDCC00-C09A-4B84-B216-E0AA08DA6380}">
      <dgm:prSet custT="1"/>
      <dgm:spPr>
        <a:solidFill>
          <a:schemeClr val="accent4"/>
        </a:solidFill>
      </dgm:spPr>
      <dgm:t>
        <a:bodyPr/>
        <a:lstStyle/>
        <a:p>
          <a:endParaRPr lang="de-DE" sz="1050" b="0"/>
        </a:p>
      </dgm:t>
    </dgm:pt>
    <dgm:pt modelId="{1ACFA4F1-993B-41C4-9877-3DBD435D6C20}" type="sibTrans" cxnId="{D0DDCC00-C09A-4B84-B216-E0AA08DA6380}">
      <dgm:prSet/>
      <dgm:spPr/>
      <dgm:t>
        <a:bodyPr/>
        <a:lstStyle/>
        <a:p>
          <a:endParaRPr lang="de-DE" sz="2800" b="0"/>
        </a:p>
      </dgm:t>
    </dgm:pt>
    <dgm:pt modelId="{6999FB26-01CD-4748-AC83-E0B009DDED4F}">
      <dgm:prSet custT="1"/>
      <dgm:spPr>
        <a:solidFill>
          <a:schemeClr val="accent1"/>
        </a:solidFill>
      </dgm:spPr>
      <dgm:t>
        <a:bodyPr/>
        <a:lstStyle/>
        <a:p>
          <a:r>
            <a:rPr lang="de-DE" sz="1100" b="0" dirty="0" err="1"/>
            <a:t>Architecting</a:t>
          </a:r>
          <a:r>
            <a:rPr lang="de-DE" sz="1100" b="0" dirty="0"/>
            <a:t> and Coding Software</a:t>
          </a:r>
        </a:p>
      </dgm:t>
    </dgm:pt>
    <dgm:pt modelId="{B1D4EAC3-103F-4173-B21F-78D62F7D10ED}" type="parTrans" cxnId="{085BD0C0-A5DE-4CF6-BB17-AFB6415876D3}">
      <dgm:prSet custT="1"/>
      <dgm:spPr>
        <a:solidFill>
          <a:schemeClr val="accent4"/>
        </a:solidFill>
      </dgm:spPr>
      <dgm:t>
        <a:bodyPr/>
        <a:lstStyle/>
        <a:p>
          <a:endParaRPr lang="de-DE" sz="1050" b="0"/>
        </a:p>
      </dgm:t>
    </dgm:pt>
    <dgm:pt modelId="{E3EB88C5-FD7D-4380-A1D8-9D323C8DB897}" type="sibTrans" cxnId="{085BD0C0-A5DE-4CF6-BB17-AFB6415876D3}">
      <dgm:prSet/>
      <dgm:spPr/>
      <dgm:t>
        <a:bodyPr/>
        <a:lstStyle/>
        <a:p>
          <a:endParaRPr lang="de-DE" sz="2800" b="0"/>
        </a:p>
      </dgm:t>
    </dgm:pt>
    <dgm:pt modelId="{E2310D9B-A064-484A-9F5A-3F1C269CF4CF}" type="pres">
      <dgm:prSet presAssocID="{BDD6EDC1-B43B-42D5-9CA5-A9228F2A988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8CCEBD7-1188-4B47-BEE9-A3491C996239}" type="pres">
      <dgm:prSet presAssocID="{B6A7293B-BD0D-4A93-9B48-80E63FB52C33}" presName="centerShape" presStyleLbl="node0" presStyleIdx="0" presStyleCnt="1"/>
      <dgm:spPr/>
    </dgm:pt>
    <dgm:pt modelId="{A2B81373-91ED-4FBF-9E24-BBED71D50F62}" type="pres">
      <dgm:prSet presAssocID="{7D57135E-3435-4D57-8780-840F01888961}" presName="parTrans" presStyleLbl="sibTrans2D1" presStyleIdx="0" presStyleCnt="5"/>
      <dgm:spPr/>
    </dgm:pt>
    <dgm:pt modelId="{DE5E69A3-398A-4F9A-9711-F86C084ADFE2}" type="pres">
      <dgm:prSet presAssocID="{7D57135E-3435-4D57-8780-840F01888961}" presName="connectorText" presStyleLbl="sibTrans2D1" presStyleIdx="0" presStyleCnt="5"/>
      <dgm:spPr/>
    </dgm:pt>
    <dgm:pt modelId="{7B4EA868-BE46-4878-B83D-CAC5C8754473}" type="pres">
      <dgm:prSet presAssocID="{FE46C308-5B99-448E-814A-55C625E51F50}" presName="node" presStyleLbl="node1" presStyleIdx="0" presStyleCnt="5">
        <dgm:presLayoutVars>
          <dgm:bulletEnabled val="1"/>
        </dgm:presLayoutVars>
      </dgm:prSet>
      <dgm:spPr/>
    </dgm:pt>
    <dgm:pt modelId="{0609100A-7D4A-48A8-B8BE-15C03ED92A45}" type="pres">
      <dgm:prSet presAssocID="{3E5B8ECD-2ACF-41F5-8BBF-328563227047}" presName="parTrans" presStyleLbl="sibTrans2D1" presStyleIdx="1" presStyleCnt="5"/>
      <dgm:spPr/>
    </dgm:pt>
    <dgm:pt modelId="{5E69F73D-9045-4A4E-A41D-F22879212173}" type="pres">
      <dgm:prSet presAssocID="{3E5B8ECD-2ACF-41F5-8BBF-328563227047}" presName="connectorText" presStyleLbl="sibTrans2D1" presStyleIdx="1" presStyleCnt="5"/>
      <dgm:spPr/>
    </dgm:pt>
    <dgm:pt modelId="{0ADD8C33-99E7-476D-8949-98F976D2C5B6}" type="pres">
      <dgm:prSet presAssocID="{C77A9B76-46CD-4ACB-9375-DA36F394A789}" presName="node" presStyleLbl="node1" presStyleIdx="1" presStyleCnt="5">
        <dgm:presLayoutVars>
          <dgm:bulletEnabled val="1"/>
        </dgm:presLayoutVars>
      </dgm:prSet>
      <dgm:spPr/>
    </dgm:pt>
    <dgm:pt modelId="{C187CB9E-253B-47F3-B79F-7AE390A4B2EF}" type="pres">
      <dgm:prSet presAssocID="{99A90388-1E0B-4B7B-9EA4-A4FE1CAC6F19}" presName="parTrans" presStyleLbl="sibTrans2D1" presStyleIdx="2" presStyleCnt="5"/>
      <dgm:spPr/>
    </dgm:pt>
    <dgm:pt modelId="{D52D3E34-5C9B-4793-90CE-0C59E97BA6E5}" type="pres">
      <dgm:prSet presAssocID="{99A90388-1E0B-4B7B-9EA4-A4FE1CAC6F19}" presName="connectorText" presStyleLbl="sibTrans2D1" presStyleIdx="2" presStyleCnt="5"/>
      <dgm:spPr/>
    </dgm:pt>
    <dgm:pt modelId="{7C2BEA55-520F-41B0-A506-80E8E642B966}" type="pres">
      <dgm:prSet presAssocID="{3673F38B-1AFB-4E58-BDCD-5ED6B9DF109C}" presName="node" presStyleLbl="node1" presStyleIdx="2" presStyleCnt="5">
        <dgm:presLayoutVars>
          <dgm:bulletEnabled val="1"/>
        </dgm:presLayoutVars>
      </dgm:prSet>
      <dgm:spPr/>
    </dgm:pt>
    <dgm:pt modelId="{76CD6EEE-30D1-4B4E-AA6E-435F12FAD19D}" type="pres">
      <dgm:prSet presAssocID="{ABA545AE-8D8E-4456-8C17-6786FFAE9D67}" presName="parTrans" presStyleLbl="sibTrans2D1" presStyleIdx="3" presStyleCnt="5"/>
      <dgm:spPr/>
    </dgm:pt>
    <dgm:pt modelId="{0C356FCC-D7F8-4C78-B077-12BD1E4DA918}" type="pres">
      <dgm:prSet presAssocID="{ABA545AE-8D8E-4456-8C17-6786FFAE9D67}" presName="connectorText" presStyleLbl="sibTrans2D1" presStyleIdx="3" presStyleCnt="5"/>
      <dgm:spPr/>
    </dgm:pt>
    <dgm:pt modelId="{6339BBB3-65F3-4A6B-B255-F01B206AD9AA}" type="pres">
      <dgm:prSet presAssocID="{9E0406D8-D50C-4BF3-8354-ED6D921151D7}" presName="node" presStyleLbl="node1" presStyleIdx="3" presStyleCnt="5">
        <dgm:presLayoutVars>
          <dgm:bulletEnabled val="1"/>
        </dgm:presLayoutVars>
      </dgm:prSet>
      <dgm:spPr/>
    </dgm:pt>
    <dgm:pt modelId="{02DF6D0D-D8AA-47DE-8818-0273676564DF}" type="pres">
      <dgm:prSet presAssocID="{B1D4EAC3-103F-4173-B21F-78D62F7D10ED}" presName="parTrans" presStyleLbl="sibTrans2D1" presStyleIdx="4" presStyleCnt="5"/>
      <dgm:spPr/>
    </dgm:pt>
    <dgm:pt modelId="{91102533-1727-408A-8760-25429206E8EA}" type="pres">
      <dgm:prSet presAssocID="{B1D4EAC3-103F-4173-B21F-78D62F7D10ED}" presName="connectorText" presStyleLbl="sibTrans2D1" presStyleIdx="4" presStyleCnt="5"/>
      <dgm:spPr/>
    </dgm:pt>
    <dgm:pt modelId="{637E0029-8302-4C11-A9B6-66699E3DA115}" type="pres">
      <dgm:prSet presAssocID="{6999FB26-01CD-4748-AC83-E0B009DDED4F}" presName="node" presStyleLbl="node1" presStyleIdx="4" presStyleCnt="5">
        <dgm:presLayoutVars>
          <dgm:bulletEnabled val="1"/>
        </dgm:presLayoutVars>
      </dgm:prSet>
      <dgm:spPr/>
    </dgm:pt>
  </dgm:ptLst>
  <dgm:cxnLst>
    <dgm:cxn modelId="{D0DDCC00-C09A-4B84-B216-E0AA08DA6380}" srcId="{B6A7293B-BD0D-4A93-9B48-80E63FB52C33}" destId="{9E0406D8-D50C-4BF3-8354-ED6D921151D7}" srcOrd="3" destOrd="0" parTransId="{ABA545AE-8D8E-4456-8C17-6786FFAE9D67}" sibTransId="{1ACFA4F1-993B-41C4-9877-3DBD435D6C20}"/>
    <dgm:cxn modelId="{AB77D001-DFFC-42BF-A54A-552029EC4EBE}" type="presOf" srcId="{3E5B8ECD-2ACF-41F5-8BBF-328563227047}" destId="{5E69F73D-9045-4A4E-A41D-F22879212173}" srcOrd="1" destOrd="0" presId="urn:microsoft.com/office/officeart/2005/8/layout/radial5"/>
    <dgm:cxn modelId="{0838E201-FA0B-40B2-BF1A-C07FD9EABE3D}" type="presOf" srcId="{3E5B8ECD-2ACF-41F5-8BBF-328563227047}" destId="{0609100A-7D4A-48A8-B8BE-15C03ED92A45}" srcOrd="0" destOrd="0" presId="urn:microsoft.com/office/officeart/2005/8/layout/radial5"/>
    <dgm:cxn modelId="{82F36D0F-9854-4BAD-A643-C63F22F35E2A}" type="presOf" srcId="{99A90388-1E0B-4B7B-9EA4-A4FE1CAC6F19}" destId="{D52D3E34-5C9B-4793-90CE-0C59E97BA6E5}" srcOrd="1" destOrd="0" presId="urn:microsoft.com/office/officeart/2005/8/layout/radial5"/>
    <dgm:cxn modelId="{A9086961-AC3F-4937-85FE-13DEF981C174}" type="presOf" srcId="{C77A9B76-46CD-4ACB-9375-DA36F394A789}" destId="{0ADD8C33-99E7-476D-8949-98F976D2C5B6}" srcOrd="0" destOrd="0" presId="urn:microsoft.com/office/officeart/2005/8/layout/radial5"/>
    <dgm:cxn modelId="{C8C72D6E-DFB5-433B-A702-22F6DA885045}" type="presOf" srcId="{7D57135E-3435-4D57-8780-840F01888961}" destId="{A2B81373-91ED-4FBF-9E24-BBED71D50F62}" srcOrd="0" destOrd="0" presId="urn:microsoft.com/office/officeart/2005/8/layout/radial5"/>
    <dgm:cxn modelId="{69D6774F-B5C2-4577-8E8E-167B0DB9A6E9}" srcId="{B6A7293B-BD0D-4A93-9B48-80E63FB52C33}" destId="{C77A9B76-46CD-4ACB-9375-DA36F394A789}" srcOrd="1" destOrd="0" parTransId="{3E5B8ECD-2ACF-41F5-8BBF-328563227047}" sibTransId="{DC0EA731-E1A3-44B9-AF8F-4EAD880F9AB2}"/>
    <dgm:cxn modelId="{DCDFBD52-891A-4443-8CD1-08B2B2594486}" type="presOf" srcId="{6999FB26-01CD-4748-AC83-E0B009DDED4F}" destId="{637E0029-8302-4C11-A9B6-66699E3DA115}" srcOrd="0" destOrd="0" presId="urn:microsoft.com/office/officeart/2005/8/layout/radial5"/>
    <dgm:cxn modelId="{C282C352-4165-4E4B-9434-025BB4834D07}" srcId="{B6A7293B-BD0D-4A93-9B48-80E63FB52C33}" destId="{3673F38B-1AFB-4E58-BDCD-5ED6B9DF109C}" srcOrd="2" destOrd="0" parTransId="{99A90388-1E0B-4B7B-9EA4-A4FE1CAC6F19}" sibTransId="{58BE95DD-3A13-45DF-8CA8-AB0B897896CE}"/>
    <dgm:cxn modelId="{C3F06482-8219-4BF9-BBDB-F76BF691CB54}" type="presOf" srcId="{B6A7293B-BD0D-4A93-9B48-80E63FB52C33}" destId="{88CCEBD7-1188-4B47-BEE9-A3491C996239}" srcOrd="0" destOrd="0" presId="urn:microsoft.com/office/officeart/2005/8/layout/radial5"/>
    <dgm:cxn modelId="{504F638C-B5CA-4B21-AB7E-DFAC7E54D103}" srcId="{BDD6EDC1-B43B-42D5-9CA5-A9228F2A988E}" destId="{B6A7293B-BD0D-4A93-9B48-80E63FB52C33}" srcOrd="0" destOrd="0" parTransId="{B4435A6D-7074-483F-9E62-B68B0FA05218}" sibTransId="{82BBF7C2-8FE3-4135-8C87-1F7FF0595218}"/>
    <dgm:cxn modelId="{E4EE8298-0ECA-4870-8446-2632C7A2CF4F}" type="presOf" srcId="{3673F38B-1AFB-4E58-BDCD-5ED6B9DF109C}" destId="{7C2BEA55-520F-41B0-A506-80E8E642B966}" srcOrd="0" destOrd="0" presId="urn:microsoft.com/office/officeart/2005/8/layout/radial5"/>
    <dgm:cxn modelId="{1A5D34B1-5C8A-498D-8916-F9E606DED414}" type="presOf" srcId="{ABA545AE-8D8E-4456-8C17-6786FFAE9D67}" destId="{76CD6EEE-30D1-4B4E-AA6E-435F12FAD19D}" srcOrd="0" destOrd="0" presId="urn:microsoft.com/office/officeart/2005/8/layout/radial5"/>
    <dgm:cxn modelId="{B324F3B6-1A52-4F8F-B83A-88C1327A1595}" type="presOf" srcId="{FE46C308-5B99-448E-814A-55C625E51F50}" destId="{7B4EA868-BE46-4878-B83D-CAC5C8754473}" srcOrd="0" destOrd="0" presId="urn:microsoft.com/office/officeart/2005/8/layout/radial5"/>
    <dgm:cxn modelId="{085BD0C0-A5DE-4CF6-BB17-AFB6415876D3}" srcId="{B6A7293B-BD0D-4A93-9B48-80E63FB52C33}" destId="{6999FB26-01CD-4748-AC83-E0B009DDED4F}" srcOrd="4" destOrd="0" parTransId="{B1D4EAC3-103F-4173-B21F-78D62F7D10ED}" sibTransId="{E3EB88C5-FD7D-4380-A1D8-9D323C8DB897}"/>
    <dgm:cxn modelId="{8A474DC4-BBD0-4E73-B6DB-5A2A3AC21C42}" type="presOf" srcId="{9E0406D8-D50C-4BF3-8354-ED6D921151D7}" destId="{6339BBB3-65F3-4A6B-B255-F01B206AD9AA}" srcOrd="0" destOrd="0" presId="urn:microsoft.com/office/officeart/2005/8/layout/radial5"/>
    <dgm:cxn modelId="{D7AA23C9-3E98-4E7D-AFE0-0C0649747F04}" type="presOf" srcId="{7D57135E-3435-4D57-8780-840F01888961}" destId="{DE5E69A3-398A-4F9A-9711-F86C084ADFE2}" srcOrd="1" destOrd="0" presId="urn:microsoft.com/office/officeart/2005/8/layout/radial5"/>
    <dgm:cxn modelId="{130205CE-6979-496A-AA58-4550D01850BE}" type="presOf" srcId="{ABA545AE-8D8E-4456-8C17-6786FFAE9D67}" destId="{0C356FCC-D7F8-4C78-B077-12BD1E4DA918}" srcOrd="1" destOrd="0" presId="urn:microsoft.com/office/officeart/2005/8/layout/radial5"/>
    <dgm:cxn modelId="{54885CD0-787D-4AA5-8C2C-1164377A7E6A}" srcId="{B6A7293B-BD0D-4A93-9B48-80E63FB52C33}" destId="{FE46C308-5B99-448E-814A-55C625E51F50}" srcOrd="0" destOrd="0" parTransId="{7D57135E-3435-4D57-8780-840F01888961}" sibTransId="{A456F34A-C0DC-489C-AF36-954709B025B9}"/>
    <dgm:cxn modelId="{493E18D4-15D4-416A-8DFB-15B1F6D9C46C}" type="presOf" srcId="{B1D4EAC3-103F-4173-B21F-78D62F7D10ED}" destId="{91102533-1727-408A-8760-25429206E8EA}" srcOrd="1" destOrd="0" presId="urn:microsoft.com/office/officeart/2005/8/layout/radial5"/>
    <dgm:cxn modelId="{BECE35EC-3968-4208-8FE3-C4A2CE4F32FF}" type="presOf" srcId="{B1D4EAC3-103F-4173-B21F-78D62F7D10ED}" destId="{02DF6D0D-D8AA-47DE-8818-0273676564DF}" srcOrd="0" destOrd="0" presId="urn:microsoft.com/office/officeart/2005/8/layout/radial5"/>
    <dgm:cxn modelId="{58EB24ED-64FD-420F-B84D-E9586D1D2473}" type="presOf" srcId="{BDD6EDC1-B43B-42D5-9CA5-A9228F2A988E}" destId="{E2310D9B-A064-484A-9F5A-3F1C269CF4CF}" srcOrd="0" destOrd="0" presId="urn:microsoft.com/office/officeart/2005/8/layout/radial5"/>
    <dgm:cxn modelId="{8723D4F4-AB4A-47EA-9F8B-1D72CAB7E5C7}" type="presOf" srcId="{99A90388-1E0B-4B7B-9EA4-A4FE1CAC6F19}" destId="{C187CB9E-253B-47F3-B79F-7AE390A4B2EF}" srcOrd="0" destOrd="0" presId="urn:microsoft.com/office/officeart/2005/8/layout/radial5"/>
    <dgm:cxn modelId="{87B97027-7938-4F63-AE37-73773210B99E}" type="presParOf" srcId="{E2310D9B-A064-484A-9F5A-3F1C269CF4CF}" destId="{88CCEBD7-1188-4B47-BEE9-A3491C996239}" srcOrd="0" destOrd="0" presId="urn:microsoft.com/office/officeart/2005/8/layout/radial5"/>
    <dgm:cxn modelId="{A5D78430-F009-4532-903F-B3079BD7D1A2}" type="presParOf" srcId="{E2310D9B-A064-484A-9F5A-3F1C269CF4CF}" destId="{A2B81373-91ED-4FBF-9E24-BBED71D50F62}" srcOrd="1" destOrd="0" presId="urn:microsoft.com/office/officeart/2005/8/layout/radial5"/>
    <dgm:cxn modelId="{47713E03-75CC-4B69-94C8-A2B0CC96A78A}" type="presParOf" srcId="{A2B81373-91ED-4FBF-9E24-BBED71D50F62}" destId="{DE5E69A3-398A-4F9A-9711-F86C084ADFE2}" srcOrd="0" destOrd="0" presId="urn:microsoft.com/office/officeart/2005/8/layout/radial5"/>
    <dgm:cxn modelId="{977F90B5-92A4-461D-9D07-BDC8AD9A6DDE}" type="presParOf" srcId="{E2310D9B-A064-484A-9F5A-3F1C269CF4CF}" destId="{7B4EA868-BE46-4878-B83D-CAC5C8754473}" srcOrd="2" destOrd="0" presId="urn:microsoft.com/office/officeart/2005/8/layout/radial5"/>
    <dgm:cxn modelId="{16D8FA04-EC63-4D53-B850-5A19E3C472C8}" type="presParOf" srcId="{E2310D9B-A064-484A-9F5A-3F1C269CF4CF}" destId="{0609100A-7D4A-48A8-B8BE-15C03ED92A45}" srcOrd="3" destOrd="0" presId="urn:microsoft.com/office/officeart/2005/8/layout/radial5"/>
    <dgm:cxn modelId="{2BEDA43C-9FE5-4560-A949-616323E3FF26}" type="presParOf" srcId="{0609100A-7D4A-48A8-B8BE-15C03ED92A45}" destId="{5E69F73D-9045-4A4E-A41D-F22879212173}" srcOrd="0" destOrd="0" presId="urn:microsoft.com/office/officeart/2005/8/layout/radial5"/>
    <dgm:cxn modelId="{B9304C64-E550-4D7E-BEFE-B40D6B55AC19}" type="presParOf" srcId="{E2310D9B-A064-484A-9F5A-3F1C269CF4CF}" destId="{0ADD8C33-99E7-476D-8949-98F976D2C5B6}" srcOrd="4" destOrd="0" presId="urn:microsoft.com/office/officeart/2005/8/layout/radial5"/>
    <dgm:cxn modelId="{F28B67BF-563B-4AC7-AA25-90FA6A26A624}" type="presParOf" srcId="{E2310D9B-A064-484A-9F5A-3F1C269CF4CF}" destId="{C187CB9E-253B-47F3-B79F-7AE390A4B2EF}" srcOrd="5" destOrd="0" presId="urn:microsoft.com/office/officeart/2005/8/layout/radial5"/>
    <dgm:cxn modelId="{9FAB0EE3-FFE7-4BE2-8728-B3D8BBFB2EA6}" type="presParOf" srcId="{C187CB9E-253B-47F3-B79F-7AE390A4B2EF}" destId="{D52D3E34-5C9B-4793-90CE-0C59E97BA6E5}" srcOrd="0" destOrd="0" presId="urn:microsoft.com/office/officeart/2005/8/layout/radial5"/>
    <dgm:cxn modelId="{9F23D09A-8D57-42AE-B5A1-00BE1F24F5DC}" type="presParOf" srcId="{E2310D9B-A064-484A-9F5A-3F1C269CF4CF}" destId="{7C2BEA55-520F-41B0-A506-80E8E642B966}" srcOrd="6" destOrd="0" presId="urn:microsoft.com/office/officeart/2005/8/layout/radial5"/>
    <dgm:cxn modelId="{51DB3A5E-1DEC-48C3-BBF8-BC6D416F79DA}" type="presParOf" srcId="{E2310D9B-A064-484A-9F5A-3F1C269CF4CF}" destId="{76CD6EEE-30D1-4B4E-AA6E-435F12FAD19D}" srcOrd="7" destOrd="0" presId="urn:microsoft.com/office/officeart/2005/8/layout/radial5"/>
    <dgm:cxn modelId="{AB5F28D5-4122-416A-94DF-B29791040FB5}" type="presParOf" srcId="{76CD6EEE-30D1-4B4E-AA6E-435F12FAD19D}" destId="{0C356FCC-D7F8-4C78-B077-12BD1E4DA918}" srcOrd="0" destOrd="0" presId="urn:microsoft.com/office/officeart/2005/8/layout/radial5"/>
    <dgm:cxn modelId="{B2A66AA1-CD3D-44EE-9741-B36008C104F2}" type="presParOf" srcId="{E2310D9B-A064-484A-9F5A-3F1C269CF4CF}" destId="{6339BBB3-65F3-4A6B-B255-F01B206AD9AA}" srcOrd="8" destOrd="0" presId="urn:microsoft.com/office/officeart/2005/8/layout/radial5"/>
    <dgm:cxn modelId="{7610E4B4-73E7-4F78-994E-6A57A61E864A}" type="presParOf" srcId="{E2310D9B-A064-484A-9F5A-3F1C269CF4CF}" destId="{02DF6D0D-D8AA-47DE-8818-0273676564DF}" srcOrd="9" destOrd="0" presId="urn:microsoft.com/office/officeart/2005/8/layout/radial5"/>
    <dgm:cxn modelId="{D4B58ACB-FAA8-4D06-A4DD-449E73CA6FD9}" type="presParOf" srcId="{02DF6D0D-D8AA-47DE-8818-0273676564DF}" destId="{91102533-1727-408A-8760-25429206E8EA}" srcOrd="0" destOrd="0" presId="urn:microsoft.com/office/officeart/2005/8/layout/radial5"/>
    <dgm:cxn modelId="{37AB4520-199F-4DB4-82D8-0E8DF26DB3EE}" type="presParOf" srcId="{E2310D9B-A064-484A-9F5A-3F1C269CF4CF}" destId="{637E0029-8302-4C11-A9B6-66699E3DA115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D6EDC1-B43B-42D5-9CA5-A9228F2A988E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B6A7293B-BD0D-4A93-9B48-80E63FB52C33}">
      <dgm:prSet phldrT="[Text]" custT="1"/>
      <dgm:spPr>
        <a:solidFill>
          <a:schemeClr val="tx1"/>
        </a:solidFill>
      </dgm:spPr>
      <dgm:t>
        <a:bodyPr/>
        <a:lstStyle/>
        <a:p>
          <a:r>
            <a:rPr lang="de-DE" sz="1100" b="0" dirty="0" err="1"/>
            <a:t>Acting</a:t>
          </a:r>
          <a:r>
            <a:rPr lang="de-DE" sz="1100" b="0" dirty="0"/>
            <a:t> </a:t>
          </a:r>
          <a:r>
            <a:rPr lang="de-DE" sz="1100" b="0" dirty="0" err="1"/>
            <a:t>Responsibly</a:t>
          </a:r>
          <a:endParaRPr lang="de-DE" sz="1100" b="0" dirty="0"/>
        </a:p>
      </dgm:t>
    </dgm:pt>
    <dgm:pt modelId="{B4435A6D-7074-483F-9E62-B68B0FA05218}" type="parTrans" cxnId="{504F638C-B5CA-4B21-AB7E-DFAC7E54D103}">
      <dgm:prSet/>
      <dgm:spPr/>
      <dgm:t>
        <a:bodyPr/>
        <a:lstStyle/>
        <a:p>
          <a:endParaRPr lang="de-DE" sz="2800" b="0"/>
        </a:p>
      </dgm:t>
    </dgm:pt>
    <dgm:pt modelId="{82BBF7C2-8FE3-4135-8C87-1F7FF0595218}" type="sibTrans" cxnId="{504F638C-B5CA-4B21-AB7E-DFAC7E54D103}">
      <dgm:prSet/>
      <dgm:spPr/>
      <dgm:t>
        <a:bodyPr/>
        <a:lstStyle/>
        <a:p>
          <a:endParaRPr lang="de-DE" sz="2800" b="0"/>
        </a:p>
      </dgm:t>
    </dgm:pt>
    <dgm:pt modelId="{FE46C308-5B99-448E-814A-55C625E51F50}">
      <dgm:prSet custT="1"/>
      <dgm:spPr/>
      <dgm:t>
        <a:bodyPr/>
        <a:lstStyle/>
        <a:p>
          <a:r>
            <a:rPr lang="de-DE" sz="1100" b="0" dirty="0"/>
            <a:t>Generating and </a:t>
          </a:r>
          <a:r>
            <a:rPr lang="de-DE" sz="1100" b="0" dirty="0" err="1"/>
            <a:t>Accessing</a:t>
          </a:r>
          <a:r>
            <a:rPr lang="de-DE" sz="1100" b="0" dirty="0"/>
            <a:t> Knowledge</a:t>
          </a:r>
        </a:p>
      </dgm:t>
    </dgm:pt>
    <dgm:pt modelId="{7D57135E-3435-4D57-8780-840F01888961}" type="parTrans" cxnId="{54885CD0-787D-4AA5-8C2C-1164377A7E6A}">
      <dgm:prSet custT="1"/>
      <dgm:spPr/>
      <dgm:t>
        <a:bodyPr/>
        <a:lstStyle/>
        <a:p>
          <a:endParaRPr lang="de-DE" sz="1050" b="0"/>
        </a:p>
      </dgm:t>
    </dgm:pt>
    <dgm:pt modelId="{A456F34A-C0DC-489C-AF36-954709B025B9}" type="sibTrans" cxnId="{54885CD0-787D-4AA5-8C2C-1164377A7E6A}">
      <dgm:prSet/>
      <dgm:spPr/>
      <dgm:t>
        <a:bodyPr/>
        <a:lstStyle/>
        <a:p>
          <a:endParaRPr lang="de-DE" sz="2800" b="0"/>
        </a:p>
      </dgm:t>
    </dgm:pt>
    <dgm:pt modelId="{C77A9B76-46CD-4ACB-9375-DA36F394A789}">
      <dgm:prSet custT="1"/>
      <dgm:spPr/>
      <dgm:t>
        <a:bodyPr/>
        <a:lstStyle/>
        <a:p>
          <a:r>
            <a:rPr lang="de-DE" sz="1100" b="0" err="1"/>
            <a:t>Empowering</a:t>
          </a:r>
          <a:r>
            <a:rPr lang="de-DE" sz="1100" b="0"/>
            <a:t> Business</a:t>
          </a:r>
          <a:endParaRPr lang="de-DE" sz="1100" b="0" dirty="0"/>
        </a:p>
      </dgm:t>
    </dgm:pt>
    <dgm:pt modelId="{3E5B8ECD-2ACF-41F5-8BBF-328563227047}" type="parTrans" cxnId="{69D6774F-B5C2-4577-8E8E-167B0DB9A6E9}">
      <dgm:prSet custT="1"/>
      <dgm:spPr/>
      <dgm:t>
        <a:bodyPr/>
        <a:lstStyle/>
        <a:p>
          <a:endParaRPr lang="de-DE" sz="1050" b="0"/>
        </a:p>
      </dgm:t>
    </dgm:pt>
    <dgm:pt modelId="{DC0EA731-E1A3-44B9-AF8F-4EAD880F9AB2}" type="sibTrans" cxnId="{69D6774F-B5C2-4577-8E8E-167B0DB9A6E9}">
      <dgm:prSet/>
      <dgm:spPr/>
      <dgm:t>
        <a:bodyPr/>
        <a:lstStyle/>
        <a:p>
          <a:endParaRPr lang="de-DE" sz="2800" b="0"/>
        </a:p>
      </dgm:t>
    </dgm:pt>
    <dgm:pt modelId="{3673F38B-1AFB-4E58-BDCD-5ED6B9DF109C}">
      <dgm:prSet custT="1"/>
      <dgm:spPr>
        <a:solidFill>
          <a:schemeClr val="accent6"/>
        </a:solidFill>
      </dgm:spPr>
      <dgm:t>
        <a:bodyPr/>
        <a:lstStyle/>
        <a:p>
          <a:r>
            <a:rPr lang="de-DE" sz="1100" b="0" dirty="0" err="1"/>
            <a:t>Designing</a:t>
          </a:r>
          <a:r>
            <a:rPr lang="de-DE" sz="1100" b="0" dirty="0"/>
            <a:t> Innovation and Products</a:t>
          </a:r>
        </a:p>
      </dgm:t>
    </dgm:pt>
    <dgm:pt modelId="{99A90388-1E0B-4B7B-9EA4-A4FE1CAC6F19}" type="parTrans" cxnId="{C282C352-4165-4E4B-9434-025BB4834D07}">
      <dgm:prSet custT="1"/>
      <dgm:spPr>
        <a:solidFill>
          <a:schemeClr val="accent6"/>
        </a:solidFill>
      </dgm:spPr>
      <dgm:t>
        <a:bodyPr/>
        <a:lstStyle/>
        <a:p>
          <a:endParaRPr lang="de-DE" sz="1050" b="0"/>
        </a:p>
      </dgm:t>
    </dgm:pt>
    <dgm:pt modelId="{58BE95DD-3A13-45DF-8CA8-AB0B897896CE}" type="sibTrans" cxnId="{C282C352-4165-4E4B-9434-025BB4834D07}">
      <dgm:prSet/>
      <dgm:spPr/>
      <dgm:t>
        <a:bodyPr/>
        <a:lstStyle/>
        <a:p>
          <a:endParaRPr lang="de-DE" sz="2800" b="0"/>
        </a:p>
      </dgm:t>
    </dgm:pt>
    <dgm:pt modelId="{9E0406D8-D50C-4BF3-8354-ED6D921151D7}">
      <dgm:prSet custT="1"/>
      <dgm:spPr/>
      <dgm:t>
        <a:bodyPr/>
        <a:lstStyle/>
        <a:p>
          <a:r>
            <a:rPr lang="de-DE" sz="1100" b="0" dirty="0"/>
            <a:t>Managing and Running IT</a:t>
          </a:r>
        </a:p>
      </dgm:t>
    </dgm:pt>
    <dgm:pt modelId="{ABA545AE-8D8E-4456-8C17-6786FFAE9D67}" type="parTrans" cxnId="{D0DDCC00-C09A-4B84-B216-E0AA08DA6380}">
      <dgm:prSet custT="1"/>
      <dgm:spPr/>
      <dgm:t>
        <a:bodyPr/>
        <a:lstStyle/>
        <a:p>
          <a:endParaRPr lang="de-DE" sz="1050" b="0"/>
        </a:p>
      </dgm:t>
    </dgm:pt>
    <dgm:pt modelId="{1ACFA4F1-993B-41C4-9877-3DBD435D6C20}" type="sibTrans" cxnId="{D0DDCC00-C09A-4B84-B216-E0AA08DA6380}">
      <dgm:prSet/>
      <dgm:spPr/>
      <dgm:t>
        <a:bodyPr/>
        <a:lstStyle/>
        <a:p>
          <a:endParaRPr lang="de-DE" sz="2800" b="0"/>
        </a:p>
      </dgm:t>
    </dgm:pt>
    <dgm:pt modelId="{6999FB26-01CD-4748-AC83-E0B009DDED4F}">
      <dgm:prSet custT="1"/>
      <dgm:spPr>
        <a:solidFill>
          <a:schemeClr val="accent1"/>
        </a:solidFill>
      </dgm:spPr>
      <dgm:t>
        <a:bodyPr/>
        <a:lstStyle/>
        <a:p>
          <a:r>
            <a:rPr lang="de-DE" sz="1100" b="0" dirty="0" err="1"/>
            <a:t>Architecting</a:t>
          </a:r>
          <a:r>
            <a:rPr lang="de-DE" sz="1100" b="0" dirty="0"/>
            <a:t> and Coding Software</a:t>
          </a:r>
        </a:p>
      </dgm:t>
    </dgm:pt>
    <dgm:pt modelId="{B1D4EAC3-103F-4173-B21F-78D62F7D10ED}" type="parTrans" cxnId="{085BD0C0-A5DE-4CF6-BB17-AFB6415876D3}">
      <dgm:prSet custT="1"/>
      <dgm:spPr>
        <a:solidFill>
          <a:schemeClr val="accent1"/>
        </a:solidFill>
      </dgm:spPr>
      <dgm:t>
        <a:bodyPr/>
        <a:lstStyle/>
        <a:p>
          <a:endParaRPr lang="de-DE" sz="1050" b="0"/>
        </a:p>
      </dgm:t>
    </dgm:pt>
    <dgm:pt modelId="{E3EB88C5-FD7D-4380-A1D8-9D323C8DB897}" type="sibTrans" cxnId="{085BD0C0-A5DE-4CF6-BB17-AFB6415876D3}">
      <dgm:prSet/>
      <dgm:spPr/>
      <dgm:t>
        <a:bodyPr/>
        <a:lstStyle/>
        <a:p>
          <a:endParaRPr lang="de-DE" sz="2800" b="0"/>
        </a:p>
      </dgm:t>
    </dgm:pt>
    <dgm:pt modelId="{E2310D9B-A064-484A-9F5A-3F1C269CF4CF}" type="pres">
      <dgm:prSet presAssocID="{BDD6EDC1-B43B-42D5-9CA5-A9228F2A988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8CCEBD7-1188-4B47-BEE9-A3491C996239}" type="pres">
      <dgm:prSet presAssocID="{B6A7293B-BD0D-4A93-9B48-80E63FB52C33}" presName="centerShape" presStyleLbl="node0" presStyleIdx="0" presStyleCnt="1"/>
      <dgm:spPr/>
    </dgm:pt>
    <dgm:pt modelId="{A2B81373-91ED-4FBF-9E24-BBED71D50F62}" type="pres">
      <dgm:prSet presAssocID="{7D57135E-3435-4D57-8780-840F01888961}" presName="parTrans" presStyleLbl="sibTrans2D1" presStyleIdx="0" presStyleCnt="5"/>
      <dgm:spPr/>
    </dgm:pt>
    <dgm:pt modelId="{DE5E69A3-398A-4F9A-9711-F86C084ADFE2}" type="pres">
      <dgm:prSet presAssocID="{7D57135E-3435-4D57-8780-840F01888961}" presName="connectorText" presStyleLbl="sibTrans2D1" presStyleIdx="0" presStyleCnt="5"/>
      <dgm:spPr/>
    </dgm:pt>
    <dgm:pt modelId="{7B4EA868-BE46-4878-B83D-CAC5C8754473}" type="pres">
      <dgm:prSet presAssocID="{FE46C308-5B99-448E-814A-55C625E51F50}" presName="node" presStyleLbl="node1" presStyleIdx="0" presStyleCnt="5">
        <dgm:presLayoutVars>
          <dgm:bulletEnabled val="1"/>
        </dgm:presLayoutVars>
      </dgm:prSet>
      <dgm:spPr/>
    </dgm:pt>
    <dgm:pt modelId="{0609100A-7D4A-48A8-B8BE-15C03ED92A45}" type="pres">
      <dgm:prSet presAssocID="{3E5B8ECD-2ACF-41F5-8BBF-328563227047}" presName="parTrans" presStyleLbl="sibTrans2D1" presStyleIdx="1" presStyleCnt="5"/>
      <dgm:spPr/>
    </dgm:pt>
    <dgm:pt modelId="{5E69F73D-9045-4A4E-A41D-F22879212173}" type="pres">
      <dgm:prSet presAssocID="{3E5B8ECD-2ACF-41F5-8BBF-328563227047}" presName="connectorText" presStyleLbl="sibTrans2D1" presStyleIdx="1" presStyleCnt="5"/>
      <dgm:spPr/>
    </dgm:pt>
    <dgm:pt modelId="{0ADD8C33-99E7-476D-8949-98F976D2C5B6}" type="pres">
      <dgm:prSet presAssocID="{C77A9B76-46CD-4ACB-9375-DA36F394A789}" presName="node" presStyleLbl="node1" presStyleIdx="1" presStyleCnt="5">
        <dgm:presLayoutVars>
          <dgm:bulletEnabled val="1"/>
        </dgm:presLayoutVars>
      </dgm:prSet>
      <dgm:spPr/>
    </dgm:pt>
    <dgm:pt modelId="{C187CB9E-253B-47F3-B79F-7AE390A4B2EF}" type="pres">
      <dgm:prSet presAssocID="{99A90388-1E0B-4B7B-9EA4-A4FE1CAC6F19}" presName="parTrans" presStyleLbl="sibTrans2D1" presStyleIdx="2" presStyleCnt="5"/>
      <dgm:spPr/>
    </dgm:pt>
    <dgm:pt modelId="{D52D3E34-5C9B-4793-90CE-0C59E97BA6E5}" type="pres">
      <dgm:prSet presAssocID="{99A90388-1E0B-4B7B-9EA4-A4FE1CAC6F19}" presName="connectorText" presStyleLbl="sibTrans2D1" presStyleIdx="2" presStyleCnt="5"/>
      <dgm:spPr/>
    </dgm:pt>
    <dgm:pt modelId="{7C2BEA55-520F-41B0-A506-80E8E642B966}" type="pres">
      <dgm:prSet presAssocID="{3673F38B-1AFB-4E58-BDCD-5ED6B9DF109C}" presName="node" presStyleLbl="node1" presStyleIdx="2" presStyleCnt="5">
        <dgm:presLayoutVars>
          <dgm:bulletEnabled val="1"/>
        </dgm:presLayoutVars>
      </dgm:prSet>
      <dgm:spPr/>
    </dgm:pt>
    <dgm:pt modelId="{76CD6EEE-30D1-4B4E-AA6E-435F12FAD19D}" type="pres">
      <dgm:prSet presAssocID="{ABA545AE-8D8E-4456-8C17-6786FFAE9D67}" presName="parTrans" presStyleLbl="sibTrans2D1" presStyleIdx="3" presStyleCnt="5"/>
      <dgm:spPr/>
    </dgm:pt>
    <dgm:pt modelId="{0C356FCC-D7F8-4C78-B077-12BD1E4DA918}" type="pres">
      <dgm:prSet presAssocID="{ABA545AE-8D8E-4456-8C17-6786FFAE9D67}" presName="connectorText" presStyleLbl="sibTrans2D1" presStyleIdx="3" presStyleCnt="5"/>
      <dgm:spPr/>
    </dgm:pt>
    <dgm:pt modelId="{6339BBB3-65F3-4A6B-B255-F01B206AD9AA}" type="pres">
      <dgm:prSet presAssocID="{9E0406D8-D50C-4BF3-8354-ED6D921151D7}" presName="node" presStyleLbl="node1" presStyleIdx="3" presStyleCnt="5">
        <dgm:presLayoutVars>
          <dgm:bulletEnabled val="1"/>
        </dgm:presLayoutVars>
      </dgm:prSet>
      <dgm:spPr/>
    </dgm:pt>
    <dgm:pt modelId="{02DF6D0D-D8AA-47DE-8818-0273676564DF}" type="pres">
      <dgm:prSet presAssocID="{B1D4EAC3-103F-4173-B21F-78D62F7D10ED}" presName="parTrans" presStyleLbl="sibTrans2D1" presStyleIdx="4" presStyleCnt="5"/>
      <dgm:spPr/>
    </dgm:pt>
    <dgm:pt modelId="{91102533-1727-408A-8760-25429206E8EA}" type="pres">
      <dgm:prSet presAssocID="{B1D4EAC3-103F-4173-B21F-78D62F7D10ED}" presName="connectorText" presStyleLbl="sibTrans2D1" presStyleIdx="4" presStyleCnt="5"/>
      <dgm:spPr/>
    </dgm:pt>
    <dgm:pt modelId="{637E0029-8302-4C11-A9B6-66699E3DA115}" type="pres">
      <dgm:prSet presAssocID="{6999FB26-01CD-4748-AC83-E0B009DDED4F}" presName="node" presStyleLbl="node1" presStyleIdx="4" presStyleCnt="5">
        <dgm:presLayoutVars>
          <dgm:bulletEnabled val="1"/>
        </dgm:presLayoutVars>
      </dgm:prSet>
      <dgm:spPr/>
    </dgm:pt>
  </dgm:ptLst>
  <dgm:cxnLst>
    <dgm:cxn modelId="{D0DDCC00-C09A-4B84-B216-E0AA08DA6380}" srcId="{B6A7293B-BD0D-4A93-9B48-80E63FB52C33}" destId="{9E0406D8-D50C-4BF3-8354-ED6D921151D7}" srcOrd="3" destOrd="0" parTransId="{ABA545AE-8D8E-4456-8C17-6786FFAE9D67}" sibTransId="{1ACFA4F1-993B-41C4-9877-3DBD435D6C20}"/>
    <dgm:cxn modelId="{AB77D001-DFFC-42BF-A54A-552029EC4EBE}" type="presOf" srcId="{3E5B8ECD-2ACF-41F5-8BBF-328563227047}" destId="{5E69F73D-9045-4A4E-A41D-F22879212173}" srcOrd="1" destOrd="0" presId="urn:microsoft.com/office/officeart/2005/8/layout/radial5"/>
    <dgm:cxn modelId="{0838E201-FA0B-40B2-BF1A-C07FD9EABE3D}" type="presOf" srcId="{3E5B8ECD-2ACF-41F5-8BBF-328563227047}" destId="{0609100A-7D4A-48A8-B8BE-15C03ED92A45}" srcOrd="0" destOrd="0" presId="urn:microsoft.com/office/officeart/2005/8/layout/radial5"/>
    <dgm:cxn modelId="{82F36D0F-9854-4BAD-A643-C63F22F35E2A}" type="presOf" srcId="{99A90388-1E0B-4B7B-9EA4-A4FE1CAC6F19}" destId="{D52D3E34-5C9B-4793-90CE-0C59E97BA6E5}" srcOrd="1" destOrd="0" presId="urn:microsoft.com/office/officeart/2005/8/layout/radial5"/>
    <dgm:cxn modelId="{A9086961-AC3F-4937-85FE-13DEF981C174}" type="presOf" srcId="{C77A9B76-46CD-4ACB-9375-DA36F394A789}" destId="{0ADD8C33-99E7-476D-8949-98F976D2C5B6}" srcOrd="0" destOrd="0" presId="urn:microsoft.com/office/officeart/2005/8/layout/radial5"/>
    <dgm:cxn modelId="{C8C72D6E-DFB5-433B-A702-22F6DA885045}" type="presOf" srcId="{7D57135E-3435-4D57-8780-840F01888961}" destId="{A2B81373-91ED-4FBF-9E24-BBED71D50F62}" srcOrd="0" destOrd="0" presId="urn:microsoft.com/office/officeart/2005/8/layout/radial5"/>
    <dgm:cxn modelId="{69D6774F-B5C2-4577-8E8E-167B0DB9A6E9}" srcId="{B6A7293B-BD0D-4A93-9B48-80E63FB52C33}" destId="{C77A9B76-46CD-4ACB-9375-DA36F394A789}" srcOrd="1" destOrd="0" parTransId="{3E5B8ECD-2ACF-41F5-8BBF-328563227047}" sibTransId="{DC0EA731-E1A3-44B9-AF8F-4EAD880F9AB2}"/>
    <dgm:cxn modelId="{DCDFBD52-891A-4443-8CD1-08B2B2594486}" type="presOf" srcId="{6999FB26-01CD-4748-AC83-E0B009DDED4F}" destId="{637E0029-8302-4C11-A9B6-66699E3DA115}" srcOrd="0" destOrd="0" presId="urn:microsoft.com/office/officeart/2005/8/layout/radial5"/>
    <dgm:cxn modelId="{C282C352-4165-4E4B-9434-025BB4834D07}" srcId="{B6A7293B-BD0D-4A93-9B48-80E63FB52C33}" destId="{3673F38B-1AFB-4E58-BDCD-5ED6B9DF109C}" srcOrd="2" destOrd="0" parTransId="{99A90388-1E0B-4B7B-9EA4-A4FE1CAC6F19}" sibTransId="{58BE95DD-3A13-45DF-8CA8-AB0B897896CE}"/>
    <dgm:cxn modelId="{C3F06482-8219-4BF9-BBDB-F76BF691CB54}" type="presOf" srcId="{B6A7293B-BD0D-4A93-9B48-80E63FB52C33}" destId="{88CCEBD7-1188-4B47-BEE9-A3491C996239}" srcOrd="0" destOrd="0" presId="urn:microsoft.com/office/officeart/2005/8/layout/radial5"/>
    <dgm:cxn modelId="{504F638C-B5CA-4B21-AB7E-DFAC7E54D103}" srcId="{BDD6EDC1-B43B-42D5-9CA5-A9228F2A988E}" destId="{B6A7293B-BD0D-4A93-9B48-80E63FB52C33}" srcOrd="0" destOrd="0" parTransId="{B4435A6D-7074-483F-9E62-B68B0FA05218}" sibTransId="{82BBF7C2-8FE3-4135-8C87-1F7FF0595218}"/>
    <dgm:cxn modelId="{E4EE8298-0ECA-4870-8446-2632C7A2CF4F}" type="presOf" srcId="{3673F38B-1AFB-4E58-BDCD-5ED6B9DF109C}" destId="{7C2BEA55-520F-41B0-A506-80E8E642B966}" srcOrd="0" destOrd="0" presId="urn:microsoft.com/office/officeart/2005/8/layout/radial5"/>
    <dgm:cxn modelId="{1A5D34B1-5C8A-498D-8916-F9E606DED414}" type="presOf" srcId="{ABA545AE-8D8E-4456-8C17-6786FFAE9D67}" destId="{76CD6EEE-30D1-4B4E-AA6E-435F12FAD19D}" srcOrd="0" destOrd="0" presId="urn:microsoft.com/office/officeart/2005/8/layout/radial5"/>
    <dgm:cxn modelId="{B324F3B6-1A52-4F8F-B83A-88C1327A1595}" type="presOf" srcId="{FE46C308-5B99-448E-814A-55C625E51F50}" destId="{7B4EA868-BE46-4878-B83D-CAC5C8754473}" srcOrd="0" destOrd="0" presId="urn:microsoft.com/office/officeart/2005/8/layout/radial5"/>
    <dgm:cxn modelId="{085BD0C0-A5DE-4CF6-BB17-AFB6415876D3}" srcId="{B6A7293B-BD0D-4A93-9B48-80E63FB52C33}" destId="{6999FB26-01CD-4748-AC83-E0B009DDED4F}" srcOrd="4" destOrd="0" parTransId="{B1D4EAC3-103F-4173-B21F-78D62F7D10ED}" sibTransId="{E3EB88C5-FD7D-4380-A1D8-9D323C8DB897}"/>
    <dgm:cxn modelId="{8A474DC4-BBD0-4E73-B6DB-5A2A3AC21C42}" type="presOf" srcId="{9E0406D8-D50C-4BF3-8354-ED6D921151D7}" destId="{6339BBB3-65F3-4A6B-B255-F01B206AD9AA}" srcOrd="0" destOrd="0" presId="urn:microsoft.com/office/officeart/2005/8/layout/radial5"/>
    <dgm:cxn modelId="{D7AA23C9-3E98-4E7D-AFE0-0C0649747F04}" type="presOf" srcId="{7D57135E-3435-4D57-8780-840F01888961}" destId="{DE5E69A3-398A-4F9A-9711-F86C084ADFE2}" srcOrd="1" destOrd="0" presId="urn:microsoft.com/office/officeart/2005/8/layout/radial5"/>
    <dgm:cxn modelId="{130205CE-6979-496A-AA58-4550D01850BE}" type="presOf" srcId="{ABA545AE-8D8E-4456-8C17-6786FFAE9D67}" destId="{0C356FCC-D7F8-4C78-B077-12BD1E4DA918}" srcOrd="1" destOrd="0" presId="urn:microsoft.com/office/officeart/2005/8/layout/radial5"/>
    <dgm:cxn modelId="{54885CD0-787D-4AA5-8C2C-1164377A7E6A}" srcId="{B6A7293B-BD0D-4A93-9B48-80E63FB52C33}" destId="{FE46C308-5B99-448E-814A-55C625E51F50}" srcOrd="0" destOrd="0" parTransId="{7D57135E-3435-4D57-8780-840F01888961}" sibTransId="{A456F34A-C0DC-489C-AF36-954709B025B9}"/>
    <dgm:cxn modelId="{493E18D4-15D4-416A-8DFB-15B1F6D9C46C}" type="presOf" srcId="{B1D4EAC3-103F-4173-B21F-78D62F7D10ED}" destId="{91102533-1727-408A-8760-25429206E8EA}" srcOrd="1" destOrd="0" presId="urn:microsoft.com/office/officeart/2005/8/layout/radial5"/>
    <dgm:cxn modelId="{BECE35EC-3968-4208-8FE3-C4A2CE4F32FF}" type="presOf" srcId="{B1D4EAC3-103F-4173-B21F-78D62F7D10ED}" destId="{02DF6D0D-D8AA-47DE-8818-0273676564DF}" srcOrd="0" destOrd="0" presId="urn:microsoft.com/office/officeart/2005/8/layout/radial5"/>
    <dgm:cxn modelId="{58EB24ED-64FD-420F-B84D-E9586D1D2473}" type="presOf" srcId="{BDD6EDC1-B43B-42D5-9CA5-A9228F2A988E}" destId="{E2310D9B-A064-484A-9F5A-3F1C269CF4CF}" srcOrd="0" destOrd="0" presId="urn:microsoft.com/office/officeart/2005/8/layout/radial5"/>
    <dgm:cxn modelId="{8723D4F4-AB4A-47EA-9F8B-1D72CAB7E5C7}" type="presOf" srcId="{99A90388-1E0B-4B7B-9EA4-A4FE1CAC6F19}" destId="{C187CB9E-253B-47F3-B79F-7AE390A4B2EF}" srcOrd="0" destOrd="0" presId="urn:microsoft.com/office/officeart/2005/8/layout/radial5"/>
    <dgm:cxn modelId="{87B97027-7938-4F63-AE37-73773210B99E}" type="presParOf" srcId="{E2310D9B-A064-484A-9F5A-3F1C269CF4CF}" destId="{88CCEBD7-1188-4B47-BEE9-A3491C996239}" srcOrd="0" destOrd="0" presId="urn:microsoft.com/office/officeart/2005/8/layout/radial5"/>
    <dgm:cxn modelId="{A5D78430-F009-4532-903F-B3079BD7D1A2}" type="presParOf" srcId="{E2310D9B-A064-484A-9F5A-3F1C269CF4CF}" destId="{A2B81373-91ED-4FBF-9E24-BBED71D50F62}" srcOrd="1" destOrd="0" presId="urn:microsoft.com/office/officeart/2005/8/layout/radial5"/>
    <dgm:cxn modelId="{47713E03-75CC-4B69-94C8-A2B0CC96A78A}" type="presParOf" srcId="{A2B81373-91ED-4FBF-9E24-BBED71D50F62}" destId="{DE5E69A3-398A-4F9A-9711-F86C084ADFE2}" srcOrd="0" destOrd="0" presId="urn:microsoft.com/office/officeart/2005/8/layout/radial5"/>
    <dgm:cxn modelId="{977F90B5-92A4-461D-9D07-BDC8AD9A6DDE}" type="presParOf" srcId="{E2310D9B-A064-484A-9F5A-3F1C269CF4CF}" destId="{7B4EA868-BE46-4878-B83D-CAC5C8754473}" srcOrd="2" destOrd="0" presId="urn:microsoft.com/office/officeart/2005/8/layout/radial5"/>
    <dgm:cxn modelId="{16D8FA04-EC63-4D53-B850-5A19E3C472C8}" type="presParOf" srcId="{E2310D9B-A064-484A-9F5A-3F1C269CF4CF}" destId="{0609100A-7D4A-48A8-B8BE-15C03ED92A45}" srcOrd="3" destOrd="0" presId="urn:microsoft.com/office/officeart/2005/8/layout/radial5"/>
    <dgm:cxn modelId="{2BEDA43C-9FE5-4560-A949-616323E3FF26}" type="presParOf" srcId="{0609100A-7D4A-48A8-B8BE-15C03ED92A45}" destId="{5E69F73D-9045-4A4E-A41D-F22879212173}" srcOrd="0" destOrd="0" presId="urn:microsoft.com/office/officeart/2005/8/layout/radial5"/>
    <dgm:cxn modelId="{B9304C64-E550-4D7E-BEFE-B40D6B55AC19}" type="presParOf" srcId="{E2310D9B-A064-484A-9F5A-3F1C269CF4CF}" destId="{0ADD8C33-99E7-476D-8949-98F976D2C5B6}" srcOrd="4" destOrd="0" presId="urn:microsoft.com/office/officeart/2005/8/layout/radial5"/>
    <dgm:cxn modelId="{F28B67BF-563B-4AC7-AA25-90FA6A26A624}" type="presParOf" srcId="{E2310D9B-A064-484A-9F5A-3F1C269CF4CF}" destId="{C187CB9E-253B-47F3-B79F-7AE390A4B2EF}" srcOrd="5" destOrd="0" presId="urn:microsoft.com/office/officeart/2005/8/layout/radial5"/>
    <dgm:cxn modelId="{9FAB0EE3-FFE7-4BE2-8728-B3D8BBFB2EA6}" type="presParOf" srcId="{C187CB9E-253B-47F3-B79F-7AE390A4B2EF}" destId="{D52D3E34-5C9B-4793-90CE-0C59E97BA6E5}" srcOrd="0" destOrd="0" presId="urn:microsoft.com/office/officeart/2005/8/layout/radial5"/>
    <dgm:cxn modelId="{9F23D09A-8D57-42AE-B5A1-00BE1F24F5DC}" type="presParOf" srcId="{E2310D9B-A064-484A-9F5A-3F1C269CF4CF}" destId="{7C2BEA55-520F-41B0-A506-80E8E642B966}" srcOrd="6" destOrd="0" presId="urn:microsoft.com/office/officeart/2005/8/layout/radial5"/>
    <dgm:cxn modelId="{51DB3A5E-1DEC-48C3-BBF8-BC6D416F79DA}" type="presParOf" srcId="{E2310D9B-A064-484A-9F5A-3F1C269CF4CF}" destId="{76CD6EEE-30D1-4B4E-AA6E-435F12FAD19D}" srcOrd="7" destOrd="0" presId="urn:microsoft.com/office/officeart/2005/8/layout/radial5"/>
    <dgm:cxn modelId="{AB5F28D5-4122-416A-94DF-B29791040FB5}" type="presParOf" srcId="{76CD6EEE-30D1-4B4E-AA6E-435F12FAD19D}" destId="{0C356FCC-D7F8-4C78-B077-12BD1E4DA918}" srcOrd="0" destOrd="0" presId="urn:microsoft.com/office/officeart/2005/8/layout/radial5"/>
    <dgm:cxn modelId="{B2A66AA1-CD3D-44EE-9741-B36008C104F2}" type="presParOf" srcId="{E2310D9B-A064-484A-9F5A-3F1C269CF4CF}" destId="{6339BBB3-65F3-4A6B-B255-F01B206AD9AA}" srcOrd="8" destOrd="0" presId="urn:microsoft.com/office/officeart/2005/8/layout/radial5"/>
    <dgm:cxn modelId="{7610E4B4-73E7-4F78-994E-6A57A61E864A}" type="presParOf" srcId="{E2310D9B-A064-484A-9F5A-3F1C269CF4CF}" destId="{02DF6D0D-D8AA-47DE-8818-0273676564DF}" srcOrd="9" destOrd="0" presId="urn:microsoft.com/office/officeart/2005/8/layout/radial5"/>
    <dgm:cxn modelId="{D4B58ACB-FAA8-4D06-A4DD-449E73CA6FD9}" type="presParOf" srcId="{02DF6D0D-D8AA-47DE-8818-0273676564DF}" destId="{91102533-1727-408A-8760-25429206E8EA}" srcOrd="0" destOrd="0" presId="urn:microsoft.com/office/officeart/2005/8/layout/radial5"/>
    <dgm:cxn modelId="{37AB4520-199F-4DB4-82D8-0E8DF26DB3EE}" type="presParOf" srcId="{E2310D9B-A064-484A-9F5A-3F1C269CF4CF}" destId="{637E0029-8302-4C11-A9B6-66699E3DA115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D6EDC1-B43B-42D5-9CA5-A9228F2A988E}" type="doc">
      <dgm:prSet loTypeId="urn:microsoft.com/office/officeart/2005/8/layout/radial5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B6A7293B-BD0D-4A93-9B48-80E63FB52C33}">
      <dgm:prSet phldrT="[Text]"/>
      <dgm:spPr/>
      <dgm:t>
        <a:bodyPr/>
        <a:lstStyle/>
        <a:p>
          <a:r>
            <a:rPr lang="de-DE" b="1" dirty="0" err="1"/>
            <a:t>Acting</a:t>
          </a:r>
          <a:r>
            <a:rPr lang="de-DE" b="1" dirty="0"/>
            <a:t> </a:t>
          </a:r>
          <a:r>
            <a:rPr lang="de-DE" b="1" dirty="0" err="1"/>
            <a:t>Responsibly</a:t>
          </a:r>
          <a:endParaRPr lang="de-DE" b="1" dirty="0"/>
        </a:p>
      </dgm:t>
    </dgm:pt>
    <dgm:pt modelId="{B4435A6D-7074-483F-9E62-B68B0FA05218}" type="parTrans" cxnId="{504F638C-B5CA-4B21-AB7E-DFAC7E54D103}">
      <dgm:prSet/>
      <dgm:spPr/>
      <dgm:t>
        <a:bodyPr/>
        <a:lstStyle/>
        <a:p>
          <a:endParaRPr lang="de-DE"/>
        </a:p>
      </dgm:t>
    </dgm:pt>
    <dgm:pt modelId="{82BBF7C2-8FE3-4135-8C87-1F7FF0595218}" type="sibTrans" cxnId="{504F638C-B5CA-4B21-AB7E-DFAC7E54D103}">
      <dgm:prSet/>
      <dgm:spPr/>
      <dgm:t>
        <a:bodyPr/>
        <a:lstStyle/>
        <a:p>
          <a:endParaRPr lang="de-DE"/>
        </a:p>
      </dgm:t>
    </dgm:pt>
    <dgm:pt modelId="{FE46C308-5B99-448E-814A-55C625E51F50}">
      <dgm:prSet/>
      <dgm:spPr/>
      <dgm:t>
        <a:bodyPr/>
        <a:lstStyle/>
        <a:p>
          <a:r>
            <a:rPr lang="de-DE" b="1" dirty="0"/>
            <a:t>Generating and </a:t>
          </a:r>
          <a:r>
            <a:rPr lang="de-DE" b="1" dirty="0" err="1"/>
            <a:t>Accessing</a:t>
          </a:r>
          <a:r>
            <a:rPr lang="de-DE" b="1" dirty="0"/>
            <a:t> Knowledge</a:t>
          </a:r>
          <a:endParaRPr lang="de-DE" dirty="0"/>
        </a:p>
      </dgm:t>
    </dgm:pt>
    <dgm:pt modelId="{7D57135E-3435-4D57-8780-840F01888961}" type="parTrans" cxnId="{54885CD0-787D-4AA5-8C2C-1164377A7E6A}">
      <dgm:prSet/>
      <dgm:spPr/>
      <dgm:t>
        <a:bodyPr/>
        <a:lstStyle/>
        <a:p>
          <a:endParaRPr lang="de-DE"/>
        </a:p>
      </dgm:t>
    </dgm:pt>
    <dgm:pt modelId="{A456F34A-C0DC-489C-AF36-954709B025B9}" type="sibTrans" cxnId="{54885CD0-787D-4AA5-8C2C-1164377A7E6A}">
      <dgm:prSet/>
      <dgm:spPr/>
      <dgm:t>
        <a:bodyPr/>
        <a:lstStyle/>
        <a:p>
          <a:endParaRPr lang="de-DE"/>
        </a:p>
      </dgm:t>
    </dgm:pt>
    <dgm:pt modelId="{C77A9B76-46CD-4ACB-9375-DA36F394A789}">
      <dgm:prSet/>
      <dgm:spPr/>
      <dgm:t>
        <a:bodyPr/>
        <a:lstStyle/>
        <a:p>
          <a:r>
            <a:rPr lang="de-DE" b="1" dirty="0" err="1"/>
            <a:t>Architecting</a:t>
          </a:r>
          <a:r>
            <a:rPr lang="de-DE" b="1" dirty="0"/>
            <a:t> and Coding Software</a:t>
          </a:r>
          <a:endParaRPr lang="de-DE" dirty="0"/>
        </a:p>
      </dgm:t>
    </dgm:pt>
    <dgm:pt modelId="{3E5B8ECD-2ACF-41F5-8BBF-328563227047}" type="parTrans" cxnId="{69D6774F-B5C2-4577-8E8E-167B0DB9A6E9}">
      <dgm:prSet/>
      <dgm:spPr/>
      <dgm:t>
        <a:bodyPr/>
        <a:lstStyle/>
        <a:p>
          <a:endParaRPr lang="de-DE"/>
        </a:p>
      </dgm:t>
    </dgm:pt>
    <dgm:pt modelId="{DC0EA731-E1A3-44B9-AF8F-4EAD880F9AB2}" type="sibTrans" cxnId="{69D6774F-B5C2-4577-8E8E-167B0DB9A6E9}">
      <dgm:prSet/>
      <dgm:spPr/>
      <dgm:t>
        <a:bodyPr/>
        <a:lstStyle/>
        <a:p>
          <a:endParaRPr lang="de-DE"/>
        </a:p>
      </dgm:t>
    </dgm:pt>
    <dgm:pt modelId="{3673F38B-1AFB-4E58-BDCD-5ED6B9DF109C}">
      <dgm:prSet/>
      <dgm:spPr/>
      <dgm:t>
        <a:bodyPr/>
        <a:lstStyle/>
        <a:p>
          <a:r>
            <a:rPr lang="de-DE" b="1" dirty="0"/>
            <a:t>Empowering Business</a:t>
          </a:r>
        </a:p>
      </dgm:t>
    </dgm:pt>
    <dgm:pt modelId="{99A90388-1E0B-4B7B-9EA4-A4FE1CAC6F19}" type="parTrans" cxnId="{C282C352-4165-4E4B-9434-025BB4834D07}">
      <dgm:prSet/>
      <dgm:spPr/>
      <dgm:t>
        <a:bodyPr/>
        <a:lstStyle/>
        <a:p>
          <a:endParaRPr lang="de-DE"/>
        </a:p>
      </dgm:t>
    </dgm:pt>
    <dgm:pt modelId="{58BE95DD-3A13-45DF-8CA8-AB0B897896CE}" type="sibTrans" cxnId="{C282C352-4165-4E4B-9434-025BB4834D07}">
      <dgm:prSet/>
      <dgm:spPr/>
      <dgm:t>
        <a:bodyPr/>
        <a:lstStyle/>
        <a:p>
          <a:endParaRPr lang="de-DE"/>
        </a:p>
      </dgm:t>
    </dgm:pt>
    <dgm:pt modelId="{9E0406D8-D50C-4BF3-8354-ED6D921151D7}">
      <dgm:prSet/>
      <dgm:spPr/>
      <dgm:t>
        <a:bodyPr/>
        <a:lstStyle/>
        <a:p>
          <a:r>
            <a:rPr lang="de-DE" dirty="0"/>
            <a:t>Managing and Running IT</a:t>
          </a:r>
        </a:p>
      </dgm:t>
    </dgm:pt>
    <dgm:pt modelId="{ABA545AE-8D8E-4456-8C17-6786FFAE9D67}" type="parTrans" cxnId="{D0DDCC00-C09A-4B84-B216-E0AA08DA6380}">
      <dgm:prSet/>
      <dgm:spPr/>
      <dgm:t>
        <a:bodyPr/>
        <a:lstStyle/>
        <a:p>
          <a:endParaRPr lang="de-DE"/>
        </a:p>
      </dgm:t>
    </dgm:pt>
    <dgm:pt modelId="{1ACFA4F1-993B-41C4-9877-3DBD435D6C20}" type="sibTrans" cxnId="{D0DDCC00-C09A-4B84-B216-E0AA08DA6380}">
      <dgm:prSet/>
      <dgm:spPr/>
      <dgm:t>
        <a:bodyPr/>
        <a:lstStyle/>
        <a:p>
          <a:endParaRPr lang="de-DE"/>
        </a:p>
      </dgm:t>
    </dgm:pt>
    <dgm:pt modelId="{6999FB26-01CD-4748-AC83-E0B009DDED4F}">
      <dgm:prSet/>
      <dgm:spPr/>
      <dgm:t>
        <a:bodyPr/>
        <a:lstStyle/>
        <a:p>
          <a:r>
            <a:rPr lang="de-DE" b="1" dirty="0" err="1"/>
            <a:t>Designing</a:t>
          </a:r>
          <a:r>
            <a:rPr lang="de-DE" b="1" dirty="0"/>
            <a:t> Innovation and Products</a:t>
          </a:r>
        </a:p>
      </dgm:t>
    </dgm:pt>
    <dgm:pt modelId="{B1D4EAC3-103F-4173-B21F-78D62F7D10ED}" type="parTrans" cxnId="{085BD0C0-A5DE-4CF6-BB17-AFB6415876D3}">
      <dgm:prSet/>
      <dgm:spPr/>
      <dgm:t>
        <a:bodyPr/>
        <a:lstStyle/>
        <a:p>
          <a:endParaRPr lang="de-DE"/>
        </a:p>
      </dgm:t>
    </dgm:pt>
    <dgm:pt modelId="{E3EB88C5-FD7D-4380-A1D8-9D323C8DB897}" type="sibTrans" cxnId="{085BD0C0-A5DE-4CF6-BB17-AFB6415876D3}">
      <dgm:prSet/>
      <dgm:spPr/>
      <dgm:t>
        <a:bodyPr/>
        <a:lstStyle/>
        <a:p>
          <a:endParaRPr lang="de-DE"/>
        </a:p>
      </dgm:t>
    </dgm:pt>
    <dgm:pt modelId="{E2310D9B-A064-484A-9F5A-3F1C269CF4CF}" type="pres">
      <dgm:prSet presAssocID="{BDD6EDC1-B43B-42D5-9CA5-A9228F2A988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8CCEBD7-1188-4B47-BEE9-A3491C996239}" type="pres">
      <dgm:prSet presAssocID="{B6A7293B-BD0D-4A93-9B48-80E63FB52C33}" presName="centerShape" presStyleLbl="node0" presStyleIdx="0" presStyleCnt="1"/>
      <dgm:spPr/>
    </dgm:pt>
    <dgm:pt modelId="{A2B81373-91ED-4FBF-9E24-BBED71D50F62}" type="pres">
      <dgm:prSet presAssocID="{7D57135E-3435-4D57-8780-840F01888961}" presName="parTrans" presStyleLbl="sibTrans2D1" presStyleIdx="0" presStyleCnt="5"/>
      <dgm:spPr/>
    </dgm:pt>
    <dgm:pt modelId="{DE5E69A3-398A-4F9A-9711-F86C084ADFE2}" type="pres">
      <dgm:prSet presAssocID="{7D57135E-3435-4D57-8780-840F01888961}" presName="connectorText" presStyleLbl="sibTrans2D1" presStyleIdx="0" presStyleCnt="5"/>
      <dgm:spPr/>
    </dgm:pt>
    <dgm:pt modelId="{7B4EA868-BE46-4878-B83D-CAC5C8754473}" type="pres">
      <dgm:prSet presAssocID="{FE46C308-5B99-448E-814A-55C625E51F50}" presName="node" presStyleLbl="node1" presStyleIdx="0" presStyleCnt="5">
        <dgm:presLayoutVars>
          <dgm:bulletEnabled val="1"/>
        </dgm:presLayoutVars>
      </dgm:prSet>
      <dgm:spPr/>
    </dgm:pt>
    <dgm:pt modelId="{0609100A-7D4A-48A8-B8BE-15C03ED92A45}" type="pres">
      <dgm:prSet presAssocID="{3E5B8ECD-2ACF-41F5-8BBF-328563227047}" presName="parTrans" presStyleLbl="sibTrans2D1" presStyleIdx="1" presStyleCnt="5"/>
      <dgm:spPr/>
    </dgm:pt>
    <dgm:pt modelId="{5E69F73D-9045-4A4E-A41D-F22879212173}" type="pres">
      <dgm:prSet presAssocID="{3E5B8ECD-2ACF-41F5-8BBF-328563227047}" presName="connectorText" presStyleLbl="sibTrans2D1" presStyleIdx="1" presStyleCnt="5"/>
      <dgm:spPr/>
    </dgm:pt>
    <dgm:pt modelId="{0ADD8C33-99E7-476D-8949-98F976D2C5B6}" type="pres">
      <dgm:prSet presAssocID="{C77A9B76-46CD-4ACB-9375-DA36F394A789}" presName="node" presStyleLbl="node1" presStyleIdx="1" presStyleCnt="5">
        <dgm:presLayoutVars>
          <dgm:bulletEnabled val="1"/>
        </dgm:presLayoutVars>
      </dgm:prSet>
      <dgm:spPr/>
    </dgm:pt>
    <dgm:pt modelId="{C187CB9E-253B-47F3-B79F-7AE390A4B2EF}" type="pres">
      <dgm:prSet presAssocID="{99A90388-1E0B-4B7B-9EA4-A4FE1CAC6F19}" presName="parTrans" presStyleLbl="sibTrans2D1" presStyleIdx="2" presStyleCnt="5"/>
      <dgm:spPr/>
    </dgm:pt>
    <dgm:pt modelId="{D52D3E34-5C9B-4793-90CE-0C59E97BA6E5}" type="pres">
      <dgm:prSet presAssocID="{99A90388-1E0B-4B7B-9EA4-A4FE1CAC6F19}" presName="connectorText" presStyleLbl="sibTrans2D1" presStyleIdx="2" presStyleCnt="5"/>
      <dgm:spPr/>
    </dgm:pt>
    <dgm:pt modelId="{7C2BEA55-520F-41B0-A506-80E8E642B966}" type="pres">
      <dgm:prSet presAssocID="{3673F38B-1AFB-4E58-BDCD-5ED6B9DF109C}" presName="node" presStyleLbl="node1" presStyleIdx="2" presStyleCnt="5">
        <dgm:presLayoutVars>
          <dgm:bulletEnabled val="1"/>
        </dgm:presLayoutVars>
      </dgm:prSet>
      <dgm:spPr/>
    </dgm:pt>
    <dgm:pt modelId="{76CD6EEE-30D1-4B4E-AA6E-435F12FAD19D}" type="pres">
      <dgm:prSet presAssocID="{ABA545AE-8D8E-4456-8C17-6786FFAE9D67}" presName="parTrans" presStyleLbl="sibTrans2D1" presStyleIdx="3" presStyleCnt="5"/>
      <dgm:spPr/>
    </dgm:pt>
    <dgm:pt modelId="{0C356FCC-D7F8-4C78-B077-12BD1E4DA918}" type="pres">
      <dgm:prSet presAssocID="{ABA545AE-8D8E-4456-8C17-6786FFAE9D67}" presName="connectorText" presStyleLbl="sibTrans2D1" presStyleIdx="3" presStyleCnt="5"/>
      <dgm:spPr/>
    </dgm:pt>
    <dgm:pt modelId="{6339BBB3-65F3-4A6B-B255-F01B206AD9AA}" type="pres">
      <dgm:prSet presAssocID="{9E0406D8-D50C-4BF3-8354-ED6D921151D7}" presName="node" presStyleLbl="node1" presStyleIdx="3" presStyleCnt="5">
        <dgm:presLayoutVars>
          <dgm:bulletEnabled val="1"/>
        </dgm:presLayoutVars>
      </dgm:prSet>
      <dgm:spPr/>
    </dgm:pt>
    <dgm:pt modelId="{02DF6D0D-D8AA-47DE-8818-0273676564DF}" type="pres">
      <dgm:prSet presAssocID="{B1D4EAC3-103F-4173-B21F-78D62F7D10ED}" presName="parTrans" presStyleLbl="sibTrans2D1" presStyleIdx="4" presStyleCnt="5"/>
      <dgm:spPr/>
    </dgm:pt>
    <dgm:pt modelId="{91102533-1727-408A-8760-25429206E8EA}" type="pres">
      <dgm:prSet presAssocID="{B1D4EAC3-103F-4173-B21F-78D62F7D10ED}" presName="connectorText" presStyleLbl="sibTrans2D1" presStyleIdx="4" presStyleCnt="5"/>
      <dgm:spPr/>
    </dgm:pt>
    <dgm:pt modelId="{637E0029-8302-4C11-A9B6-66699E3DA115}" type="pres">
      <dgm:prSet presAssocID="{6999FB26-01CD-4748-AC83-E0B009DDED4F}" presName="node" presStyleLbl="node1" presStyleIdx="4" presStyleCnt="5">
        <dgm:presLayoutVars>
          <dgm:bulletEnabled val="1"/>
        </dgm:presLayoutVars>
      </dgm:prSet>
      <dgm:spPr/>
    </dgm:pt>
  </dgm:ptLst>
  <dgm:cxnLst>
    <dgm:cxn modelId="{D0DDCC00-C09A-4B84-B216-E0AA08DA6380}" srcId="{B6A7293B-BD0D-4A93-9B48-80E63FB52C33}" destId="{9E0406D8-D50C-4BF3-8354-ED6D921151D7}" srcOrd="3" destOrd="0" parTransId="{ABA545AE-8D8E-4456-8C17-6786FFAE9D67}" sibTransId="{1ACFA4F1-993B-41C4-9877-3DBD435D6C20}"/>
    <dgm:cxn modelId="{AB77D001-DFFC-42BF-A54A-552029EC4EBE}" type="presOf" srcId="{3E5B8ECD-2ACF-41F5-8BBF-328563227047}" destId="{5E69F73D-9045-4A4E-A41D-F22879212173}" srcOrd="1" destOrd="0" presId="urn:microsoft.com/office/officeart/2005/8/layout/radial5"/>
    <dgm:cxn modelId="{0838E201-FA0B-40B2-BF1A-C07FD9EABE3D}" type="presOf" srcId="{3E5B8ECD-2ACF-41F5-8BBF-328563227047}" destId="{0609100A-7D4A-48A8-B8BE-15C03ED92A45}" srcOrd="0" destOrd="0" presId="urn:microsoft.com/office/officeart/2005/8/layout/radial5"/>
    <dgm:cxn modelId="{82F36D0F-9854-4BAD-A643-C63F22F35E2A}" type="presOf" srcId="{99A90388-1E0B-4B7B-9EA4-A4FE1CAC6F19}" destId="{D52D3E34-5C9B-4793-90CE-0C59E97BA6E5}" srcOrd="1" destOrd="0" presId="urn:microsoft.com/office/officeart/2005/8/layout/radial5"/>
    <dgm:cxn modelId="{A9086961-AC3F-4937-85FE-13DEF981C174}" type="presOf" srcId="{C77A9B76-46CD-4ACB-9375-DA36F394A789}" destId="{0ADD8C33-99E7-476D-8949-98F976D2C5B6}" srcOrd="0" destOrd="0" presId="urn:microsoft.com/office/officeart/2005/8/layout/radial5"/>
    <dgm:cxn modelId="{C8C72D6E-DFB5-433B-A702-22F6DA885045}" type="presOf" srcId="{7D57135E-3435-4D57-8780-840F01888961}" destId="{A2B81373-91ED-4FBF-9E24-BBED71D50F62}" srcOrd="0" destOrd="0" presId="urn:microsoft.com/office/officeart/2005/8/layout/radial5"/>
    <dgm:cxn modelId="{69D6774F-B5C2-4577-8E8E-167B0DB9A6E9}" srcId="{B6A7293B-BD0D-4A93-9B48-80E63FB52C33}" destId="{C77A9B76-46CD-4ACB-9375-DA36F394A789}" srcOrd="1" destOrd="0" parTransId="{3E5B8ECD-2ACF-41F5-8BBF-328563227047}" sibTransId="{DC0EA731-E1A3-44B9-AF8F-4EAD880F9AB2}"/>
    <dgm:cxn modelId="{DCDFBD52-891A-4443-8CD1-08B2B2594486}" type="presOf" srcId="{6999FB26-01CD-4748-AC83-E0B009DDED4F}" destId="{637E0029-8302-4C11-A9B6-66699E3DA115}" srcOrd="0" destOrd="0" presId="urn:microsoft.com/office/officeart/2005/8/layout/radial5"/>
    <dgm:cxn modelId="{C282C352-4165-4E4B-9434-025BB4834D07}" srcId="{B6A7293B-BD0D-4A93-9B48-80E63FB52C33}" destId="{3673F38B-1AFB-4E58-BDCD-5ED6B9DF109C}" srcOrd="2" destOrd="0" parTransId="{99A90388-1E0B-4B7B-9EA4-A4FE1CAC6F19}" sibTransId="{58BE95DD-3A13-45DF-8CA8-AB0B897896CE}"/>
    <dgm:cxn modelId="{C3F06482-8219-4BF9-BBDB-F76BF691CB54}" type="presOf" srcId="{B6A7293B-BD0D-4A93-9B48-80E63FB52C33}" destId="{88CCEBD7-1188-4B47-BEE9-A3491C996239}" srcOrd="0" destOrd="0" presId="urn:microsoft.com/office/officeart/2005/8/layout/radial5"/>
    <dgm:cxn modelId="{504F638C-B5CA-4B21-AB7E-DFAC7E54D103}" srcId="{BDD6EDC1-B43B-42D5-9CA5-A9228F2A988E}" destId="{B6A7293B-BD0D-4A93-9B48-80E63FB52C33}" srcOrd="0" destOrd="0" parTransId="{B4435A6D-7074-483F-9E62-B68B0FA05218}" sibTransId="{82BBF7C2-8FE3-4135-8C87-1F7FF0595218}"/>
    <dgm:cxn modelId="{E4EE8298-0ECA-4870-8446-2632C7A2CF4F}" type="presOf" srcId="{3673F38B-1AFB-4E58-BDCD-5ED6B9DF109C}" destId="{7C2BEA55-520F-41B0-A506-80E8E642B966}" srcOrd="0" destOrd="0" presId="urn:microsoft.com/office/officeart/2005/8/layout/radial5"/>
    <dgm:cxn modelId="{1A5D34B1-5C8A-498D-8916-F9E606DED414}" type="presOf" srcId="{ABA545AE-8D8E-4456-8C17-6786FFAE9D67}" destId="{76CD6EEE-30D1-4B4E-AA6E-435F12FAD19D}" srcOrd="0" destOrd="0" presId="urn:microsoft.com/office/officeart/2005/8/layout/radial5"/>
    <dgm:cxn modelId="{B324F3B6-1A52-4F8F-B83A-88C1327A1595}" type="presOf" srcId="{FE46C308-5B99-448E-814A-55C625E51F50}" destId="{7B4EA868-BE46-4878-B83D-CAC5C8754473}" srcOrd="0" destOrd="0" presId="urn:microsoft.com/office/officeart/2005/8/layout/radial5"/>
    <dgm:cxn modelId="{085BD0C0-A5DE-4CF6-BB17-AFB6415876D3}" srcId="{B6A7293B-BD0D-4A93-9B48-80E63FB52C33}" destId="{6999FB26-01CD-4748-AC83-E0B009DDED4F}" srcOrd="4" destOrd="0" parTransId="{B1D4EAC3-103F-4173-B21F-78D62F7D10ED}" sibTransId="{E3EB88C5-FD7D-4380-A1D8-9D323C8DB897}"/>
    <dgm:cxn modelId="{8A474DC4-BBD0-4E73-B6DB-5A2A3AC21C42}" type="presOf" srcId="{9E0406D8-D50C-4BF3-8354-ED6D921151D7}" destId="{6339BBB3-65F3-4A6B-B255-F01B206AD9AA}" srcOrd="0" destOrd="0" presId="urn:microsoft.com/office/officeart/2005/8/layout/radial5"/>
    <dgm:cxn modelId="{D7AA23C9-3E98-4E7D-AFE0-0C0649747F04}" type="presOf" srcId="{7D57135E-3435-4D57-8780-840F01888961}" destId="{DE5E69A3-398A-4F9A-9711-F86C084ADFE2}" srcOrd="1" destOrd="0" presId="urn:microsoft.com/office/officeart/2005/8/layout/radial5"/>
    <dgm:cxn modelId="{130205CE-6979-496A-AA58-4550D01850BE}" type="presOf" srcId="{ABA545AE-8D8E-4456-8C17-6786FFAE9D67}" destId="{0C356FCC-D7F8-4C78-B077-12BD1E4DA918}" srcOrd="1" destOrd="0" presId="urn:microsoft.com/office/officeart/2005/8/layout/radial5"/>
    <dgm:cxn modelId="{54885CD0-787D-4AA5-8C2C-1164377A7E6A}" srcId="{B6A7293B-BD0D-4A93-9B48-80E63FB52C33}" destId="{FE46C308-5B99-448E-814A-55C625E51F50}" srcOrd="0" destOrd="0" parTransId="{7D57135E-3435-4D57-8780-840F01888961}" sibTransId="{A456F34A-C0DC-489C-AF36-954709B025B9}"/>
    <dgm:cxn modelId="{493E18D4-15D4-416A-8DFB-15B1F6D9C46C}" type="presOf" srcId="{B1D4EAC3-103F-4173-B21F-78D62F7D10ED}" destId="{91102533-1727-408A-8760-25429206E8EA}" srcOrd="1" destOrd="0" presId="urn:microsoft.com/office/officeart/2005/8/layout/radial5"/>
    <dgm:cxn modelId="{BECE35EC-3968-4208-8FE3-C4A2CE4F32FF}" type="presOf" srcId="{B1D4EAC3-103F-4173-B21F-78D62F7D10ED}" destId="{02DF6D0D-D8AA-47DE-8818-0273676564DF}" srcOrd="0" destOrd="0" presId="urn:microsoft.com/office/officeart/2005/8/layout/radial5"/>
    <dgm:cxn modelId="{58EB24ED-64FD-420F-B84D-E9586D1D2473}" type="presOf" srcId="{BDD6EDC1-B43B-42D5-9CA5-A9228F2A988E}" destId="{E2310D9B-A064-484A-9F5A-3F1C269CF4CF}" srcOrd="0" destOrd="0" presId="urn:microsoft.com/office/officeart/2005/8/layout/radial5"/>
    <dgm:cxn modelId="{8723D4F4-AB4A-47EA-9F8B-1D72CAB7E5C7}" type="presOf" srcId="{99A90388-1E0B-4B7B-9EA4-A4FE1CAC6F19}" destId="{C187CB9E-253B-47F3-B79F-7AE390A4B2EF}" srcOrd="0" destOrd="0" presId="urn:microsoft.com/office/officeart/2005/8/layout/radial5"/>
    <dgm:cxn modelId="{87B97027-7938-4F63-AE37-73773210B99E}" type="presParOf" srcId="{E2310D9B-A064-484A-9F5A-3F1C269CF4CF}" destId="{88CCEBD7-1188-4B47-BEE9-A3491C996239}" srcOrd="0" destOrd="0" presId="urn:microsoft.com/office/officeart/2005/8/layout/radial5"/>
    <dgm:cxn modelId="{A5D78430-F009-4532-903F-B3079BD7D1A2}" type="presParOf" srcId="{E2310D9B-A064-484A-9F5A-3F1C269CF4CF}" destId="{A2B81373-91ED-4FBF-9E24-BBED71D50F62}" srcOrd="1" destOrd="0" presId="urn:microsoft.com/office/officeart/2005/8/layout/radial5"/>
    <dgm:cxn modelId="{47713E03-75CC-4B69-94C8-A2B0CC96A78A}" type="presParOf" srcId="{A2B81373-91ED-4FBF-9E24-BBED71D50F62}" destId="{DE5E69A3-398A-4F9A-9711-F86C084ADFE2}" srcOrd="0" destOrd="0" presId="urn:microsoft.com/office/officeart/2005/8/layout/radial5"/>
    <dgm:cxn modelId="{977F90B5-92A4-461D-9D07-BDC8AD9A6DDE}" type="presParOf" srcId="{E2310D9B-A064-484A-9F5A-3F1C269CF4CF}" destId="{7B4EA868-BE46-4878-B83D-CAC5C8754473}" srcOrd="2" destOrd="0" presId="urn:microsoft.com/office/officeart/2005/8/layout/radial5"/>
    <dgm:cxn modelId="{16D8FA04-EC63-4D53-B850-5A19E3C472C8}" type="presParOf" srcId="{E2310D9B-A064-484A-9F5A-3F1C269CF4CF}" destId="{0609100A-7D4A-48A8-B8BE-15C03ED92A45}" srcOrd="3" destOrd="0" presId="urn:microsoft.com/office/officeart/2005/8/layout/radial5"/>
    <dgm:cxn modelId="{2BEDA43C-9FE5-4560-A949-616323E3FF26}" type="presParOf" srcId="{0609100A-7D4A-48A8-B8BE-15C03ED92A45}" destId="{5E69F73D-9045-4A4E-A41D-F22879212173}" srcOrd="0" destOrd="0" presId="urn:microsoft.com/office/officeart/2005/8/layout/radial5"/>
    <dgm:cxn modelId="{B9304C64-E550-4D7E-BEFE-B40D6B55AC19}" type="presParOf" srcId="{E2310D9B-A064-484A-9F5A-3F1C269CF4CF}" destId="{0ADD8C33-99E7-476D-8949-98F976D2C5B6}" srcOrd="4" destOrd="0" presId="urn:microsoft.com/office/officeart/2005/8/layout/radial5"/>
    <dgm:cxn modelId="{F28B67BF-563B-4AC7-AA25-90FA6A26A624}" type="presParOf" srcId="{E2310D9B-A064-484A-9F5A-3F1C269CF4CF}" destId="{C187CB9E-253B-47F3-B79F-7AE390A4B2EF}" srcOrd="5" destOrd="0" presId="urn:microsoft.com/office/officeart/2005/8/layout/radial5"/>
    <dgm:cxn modelId="{9FAB0EE3-FFE7-4BE2-8728-B3D8BBFB2EA6}" type="presParOf" srcId="{C187CB9E-253B-47F3-B79F-7AE390A4B2EF}" destId="{D52D3E34-5C9B-4793-90CE-0C59E97BA6E5}" srcOrd="0" destOrd="0" presId="urn:microsoft.com/office/officeart/2005/8/layout/radial5"/>
    <dgm:cxn modelId="{9F23D09A-8D57-42AE-B5A1-00BE1F24F5DC}" type="presParOf" srcId="{E2310D9B-A064-484A-9F5A-3F1C269CF4CF}" destId="{7C2BEA55-520F-41B0-A506-80E8E642B966}" srcOrd="6" destOrd="0" presId="urn:microsoft.com/office/officeart/2005/8/layout/radial5"/>
    <dgm:cxn modelId="{51DB3A5E-1DEC-48C3-BBF8-BC6D416F79DA}" type="presParOf" srcId="{E2310D9B-A064-484A-9F5A-3F1C269CF4CF}" destId="{76CD6EEE-30D1-4B4E-AA6E-435F12FAD19D}" srcOrd="7" destOrd="0" presId="urn:microsoft.com/office/officeart/2005/8/layout/radial5"/>
    <dgm:cxn modelId="{AB5F28D5-4122-416A-94DF-B29791040FB5}" type="presParOf" srcId="{76CD6EEE-30D1-4B4E-AA6E-435F12FAD19D}" destId="{0C356FCC-D7F8-4C78-B077-12BD1E4DA918}" srcOrd="0" destOrd="0" presId="urn:microsoft.com/office/officeart/2005/8/layout/radial5"/>
    <dgm:cxn modelId="{B2A66AA1-CD3D-44EE-9741-B36008C104F2}" type="presParOf" srcId="{E2310D9B-A064-484A-9F5A-3F1C269CF4CF}" destId="{6339BBB3-65F3-4A6B-B255-F01B206AD9AA}" srcOrd="8" destOrd="0" presId="urn:microsoft.com/office/officeart/2005/8/layout/radial5"/>
    <dgm:cxn modelId="{7610E4B4-73E7-4F78-994E-6A57A61E864A}" type="presParOf" srcId="{E2310D9B-A064-484A-9F5A-3F1C269CF4CF}" destId="{02DF6D0D-D8AA-47DE-8818-0273676564DF}" srcOrd="9" destOrd="0" presId="urn:microsoft.com/office/officeart/2005/8/layout/radial5"/>
    <dgm:cxn modelId="{D4B58ACB-FAA8-4D06-A4DD-449E73CA6FD9}" type="presParOf" srcId="{02DF6D0D-D8AA-47DE-8818-0273676564DF}" destId="{91102533-1727-408A-8760-25429206E8EA}" srcOrd="0" destOrd="0" presId="urn:microsoft.com/office/officeart/2005/8/layout/radial5"/>
    <dgm:cxn modelId="{37AB4520-199F-4DB4-82D8-0E8DF26DB3EE}" type="presParOf" srcId="{E2310D9B-A064-484A-9F5A-3F1C269CF4CF}" destId="{637E0029-8302-4C11-A9B6-66699E3DA115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CEBD7-1188-4B47-BEE9-A3491C996239}">
      <dsp:nvSpPr>
        <dsp:cNvPr id="0" name=""/>
        <dsp:cNvSpPr/>
      </dsp:nvSpPr>
      <dsp:spPr>
        <a:xfrm>
          <a:off x="2473523" y="1611147"/>
          <a:ext cx="1148953" cy="1148953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 err="1"/>
            <a:t>Acting</a:t>
          </a:r>
          <a:r>
            <a:rPr lang="de-DE" sz="1100" b="0" kern="1200" dirty="0"/>
            <a:t> </a:t>
          </a:r>
          <a:r>
            <a:rPr lang="de-DE" sz="1100" b="0" kern="1200" dirty="0" err="1"/>
            <a:t>Responsibly</a:t>
          </a:r>
          <a:endParaRPr lang="de-DE" sz="1100" b="0" kern="1200" dirty="0"/>
        </a:p>
      </dsp:txBody>
      <dsp:txXfrm>
        <a:off x="2641783" y="1779407"/>
        <a:ext cx="812433" cy="812433"/>
      </dsp:txXfrm>
    </dsp:sp>
    <dsp:sp modelId="{A2B81373-91ED-4FBF-9E24-BBED71D50F62}">
      <dsp:nvSpPr>
        <dsp:cNvPr id="0" name=""/>
        <dsp:cNvSpPr/>
      </dsp:nvSpPr>
      <dsp:spPr>
        <a:xfrm rot="16200000">
          <a:off x="2926148" y="1192813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50" b="0" kern="1200"/>
        </a:p>
      </dsp:txBody>
      <dsp:txXfrm>
        <a:off x="2962704" y="1307498"/>
        <a:ext cx="170592" cy="234386"/>
      </dsp:txXfrm>
    </dsp:sp>
    <dsp:sp modelId="{7B4EA868-BE46-4878-B83D-CAC5C8754473}">
      <dsp:nvSpPr>
        <dsp:cNvPr id="0" name=""/>
        <dsp:cNvSpPr/>
      </dsp:nvSpPr>
      <dsp:spPr>
        <a:xfrm>
          <a:off x="2473523" y="2376"/>
          <a:ext cx="1148953" cy="11489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/>
            <a:t>Generating and </a:t>
          </a:r>
          <a:r>
            <a:rPr lang="de-DE" sz="1100" b="0" kern="1200" dirty="0" err="1"/>
            <a:t>Accessing</a:t>
          </a:r>
          <a:r>
            <a:rPr lang="de-DE" sz="1100" b="0" kern="1200" dirty="0"/>
            <a:t> Knowledge</a:t>
          </a:r>
        </a:p>
      </dsp:txBody>
      <dsp:txXfrm>
        <a:off x="2641783" y="170636"/>
        <a:ext cx="812433" cy="812433"/>
      </dsp:txXfrm>
    </dsp:sp>
    <dsp:sp modelId="{0609100A-7D4A-48A8-B8BE-15C03ED92A45}">
      <dsp:nvSpPr>
        <dsp:cNvPr id="0" name=""/>
        <dsp:cNvSpPr/>
      </dsp:nvSpPr>
      <dsp:spPr>
        <a:xfrm rot="20520000">
          <a:off x="3684604" y="1743864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50" b="0" kern="1200"/>
        </a:p>
      </dsp:txBody>
      <dsp:txXfrm>
        <a:off x="3686393" y="1833289"/>
        <a:ext cx="170592" cy="234386"/>
      </dsp:txXfrm>
    </dsp:sp>
    <dsp:sp modelId="{0ADD8C33-99E7-476D-8949-98F976D2C5B6}">
      <dsp:nvSpPr>
        <dsp:cNvPr id="0" name=""/>
        <dsp:cNvSpPr/>
      </dsp:nvSpPr>
      <dsp:spPr>
        <a:xfrm>
          <a:off x="4003555" y="1114009"/>
          <a:ext cx="1148953" cy="11489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 err="1"/>
            <a:t>Empowering</a:t>
          </a:r>
          <a:r>
            <a:rPr lang="de-DE" sz="1100" b="0" kern="1200" dirty="0"/>
            <a:t> Business</a:t>
          </a:r>
        </a:p>
      </dsp:txBody>
      <dsp:txXfrm>
        <a:off x="4171815" y="1282269"/>
        <a:ext cx="812433" cy="812433"/>
      </dsp:txXfrm>
    </dsp:sp>
    <dsp:sp modelId="{C187CB9E-253B-47F3-B79F-7AE390A4B2EF}">
      <dsp:nvSpPr>
        <dsp:cNvPr id="0" name=""/>
        <dsp:cNvSpPr/>
      </dsp:nvSpPr>
      <dsp:spPr>
        <a:xfrm rot="3240000">
          <a:off x="3394900" y="2635483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50" b="0" kern="1200"/>
        </a:p>
      </dsp:txBody>
      <dsp:txXfrm>
        <a:off x="3409969" y="2684038"/>
        <a:ext cx="170592" cy="234386"/>
      </dsp:txXfrm>
    </dsp:sp>
    <dsp:sp modelId="{7C2BEA55-520F-41B0-A506-80E8E642B966}">
      <dsp:nvSpPr>
        <dsp:cNvPr id="0" name=""/>
        <dsp:cNvSpPr/>
      </dsp:nvSpPr>
      <dsp:spPr>
        <a:xfrm>
          <a:off x="3419135" y="2912670"/>
          <a:ext cx="1148953" cy="1148953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 err="1"/>
            <a:t>Designing</a:t>
          </a:r>
          <a:r>
            <a:rPr lang="de-DE" sz="1100" b="0" kern="1200" dirty="0"/>
            <a:t> Innovation and Products</a:t>
          </a:r>
        </a:p>
      </dsp:txBody>
      <dsp:txXfrm>
        <a:off x="3587395" y="3080930"/>
        <a:ext cx="812433" cy="812433"/>
      </dsp:txXfrm>
    </dsp:sp>
    <dsp:sp modelId="{76CD6EEE-30D1-4B4E-AA6E-435F12FAD19D}">
      <dsp:nvSpPr>
        <dsp:cNvPr id="0" name=""/>
        <dsp:cNvSpPr/>
      </dsp:nvSpPr>
      <dsp:spPr>
        <a:xfrm rot="7560000">
          <a:off x="2457396" y="2635483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50" b="0" kern="1200"/>
        </a:p>
      </dsp:txBody>
      <dsp:txXfrm rot="10800000">
        <a:off x="2515438" y="2684038"/>
        <a:ext cx="170592" cy="234386"/>
      </dsp:txXfrm>
    </dsp:sp>
    <dsp:sp modelId="{6339BBB3-65F3-4A6B-B255-F01B206AD9AA}">
      <dsp:nvSpPr>
        <dsp:cNvPr id="0" name=""/>
        <dsp:cNvSpPr/>
      </dsp:nvSpPr>
      <dsp:spPr>
        <a:xfrm>
          <a:off x="1527911" y="2912670"/>
          <a:ext cx="1148953" cy="11489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/>
            <a:t>Managing and Running IT</a:t>
          </a:r>
        </a:p>
      </dsp:txBody>
      <dsp:txXfrm>
        <a:off x="1696171" y="3080930"/>
        <a:ext cx="812433" cy="812433"/>
      </dsp:txXfrm>
    </dsp:sp>
    <dsp:sp modelId="{02DF6D0D-D8AA-47DE-8818-0273676564DF}">
      <dsp:nvSpPr>
        <dsp:cNvPr id="0" name=""/>
        <dsp:cNvSpPr/>
      </dsp:nvSpPr>
      <dsp:spPr>
        <a:xfrm rot="11880000">
          <a:off x="2167692" y="1743864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50" b="0" kern="1200"/>
        </a:p>
      </dsp:txBody>
      <dsp:txXfrm rot="10800000">
        <a:off x="2239014" y="1833289"/>
        <a:ext cx="170592" cy="234386"/>
      </dsp:txXfrm>
    </dsp:sp>
    <dsp:sp modelId="{637E0029-8302-4C11-A9B6-66699E3DA115}">
      <dsp:nvSpPr>
        <dsp:cNvPr id="0" name=""/>
        <dsp:cNvSpPr/>
      </dsp:nvSpPr>
      <dsp:spPr>
        <a:xfrm>
          <a:off x="943491" y="1114009"/>
          <a:ext cx="1148953" cy="1148953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 err="1"/>
            <a:t>Architecting</a:t>
          </a:r>
          <a:r>
            <a:rPr lang="de-DE" sz="1100" b="0" kern="1200" dirty="0"/>
            <a:t> and Coding Software</a:t>
          </a:r>
        </a:p>
      </dsp:txBody>
      <dsp:txXfrm>
        <a:off x="1111751" y="1282269"/>
        <a:ext cx="812433" cy="812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CEBD7-1188-4B47-BEE9-A3491C996239}">
      <dsp:nvSpPr>
        <dsp:cNvPr id="0" name=""/>
        <dsp:cNvSpPr/>
      </dsp:nvSpPr>
      <dsp:spPr>
        <a:xfrm>
          <a:off x="2473523" y="1611147"/>
          <a:ext cx="1148953" cy="1148953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 err="1"/>
            <a:t>Acting</a:t>
          </a:r>
          <a:r>
            <a:rPr lang="de-DE" sz="1100" b="0" kern="1200" dirty="0"/>
            <a:t> </a:t>
          </a:r>
          <a:r>
            <a:rPr lang="de-DE" sz="1100" b="0" kern="1200" dirty="0" err="1"/>
            <a:t>Responsibly</a:t>
          </a:r>
          <a:endParaRPr lang="de-DE" sz="1100" b="0" kern="1200" dirty="0"/>
        </a:p>
      </dsp:txBody>
      <dsp:txXfrm>
        <a:off x="2641783" y="1779407"/>
        <a:ext cx="812433" cy="812433"/>
      </dsp:txXfrm>
    </dsp:sp>
    <dsp:sp modelId="{A2B81373-91ED-4FBF-9E24-BBED71D50F62}">
      <dsp:nvSpPr>
        <dsp:cNvPr id="0" name=""/>
        <dsp:cNvSpPr/>
      </dsp:nvSpPr>
      <dsp:spPr>
        <a:xfrm rot="16200000">
          <a:off x="2926148" y="1192813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50" b="0" kern="1200"/>
        </a:p>
      </dsp:txBody>
      <dsp:txXfrm>
        <a:off x="2962704" y="1307498"/>
        <a:ext cx="170592" cy="234386"/>
      </dsp:txXfrm>
    </dsp:sp>
    <dsp:sp modelId="{7B4EA868-BE46-4878-B83D-CAC5C8754473}">
      <dsp:nvSpPr>
        <dsp:cNvPr id="0" name=""/>
        <dsp:cNvSpPr/>
      </dsp:nvSpPr>
      <dsp:spPr>
        <a:xfrm>
          <a:off x="2473523" y="2376"/>
          <a:ext cx="1148953" cy="11489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/>
            <a:t>Generating and </a:t>
          </a:r>
          <a:r>
            <a:rPr lang="de-DE" sz="1100" b="0" kern="1200" dirty="0" err="1"/>
            <a:t>Accessing</a:t>
          </a:r>
          <a:r>
            <a:rPr lang="de-DE" sz="1100" b="0" kern="1200" dirty="0"/>
            <a:t> Knowledge</a:t>
          </a:r>
        </a:p>
      </dsp:txBody>
      <dsp:txXfrm>
        <a:off x="2641783" y="170636"/>
        <a:ext cx="812433" cy="812433"/>
      </dsp:txXfrm>
    </dsp:sp>
    <dsp:sp modelId="{0609100A-7D4A-48A8-B8BE-15C03ED92A45}">
      <dsp:nvSpPr>
        <dsp:cNvPr id="0" name=""/>
        <dsp:cNvSpPr/>
      </dsp:nvSpPr>
      <dsp:spPr>
        <a:xfrm rot="20520000">
          <a:off x="3684604" y="1743864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50" b="0" kern="1200"/>
        </a:p>
      </dsp:txBody>
      <dsp:txXfrm>
        <a:off x="3686393" y="1833289"/>
        <a:ext cx="170592" cy="234386"/>
      </dsp:txXfrm>
    </dsp:sp>
    <dsp:sp modelId="{0ADD8C33-99E7-476D-8949-98F976D2C5B6}">
      <dsp:nvSpPr>
        <dsp:cNvPr id="0" name=""/>
        <dsp:cNvSpPr/>
      </dsp:nvSpPr>
      <dsp:spPr>
        <a:xfrm>
          <a:off x="4003555" y="1114009"/>
          <a:ext cx="1148953" cy="11489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err="1"/>
            <a:t>Empowering</a:t>
          </a:r>
          <a:r>
            <a:rPr lang="de-DE" sz="1100" b="0" kern="1200"/>
            <a:t> Business</a:t>
          </a:r>
          <a:endParaRPr lang="de-DE" sz="1100" b="0" kern="1200" dirty="0"/>
        </a:p>
      </dsp:txBody>
      <dsp:txXfrm>
        <a:off x="4171815" y="1282269"/>
        <a:ext cx="812433" cy="812433"/>
      </dsp:txXfrm>
    </dsp:sp>
    <dsp:sp modelId="{C187CB9E-253B-47F3-B79F-7AE390A4B2EF}">
      <dsp:nvSpPr>
        <dsp:cNvPr id="0" name=""/>
        <dsp:cNvSpPr/>
      </dsp:nvSpPr>
      <dsp:spPr>
        <a:xfrm rot="3240000">
          <a:off x="3394900" y="2635483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50" b="0" kern="1200"/>
        </a:p>
      </dsp:txBody>
      <dsp:txXfrm>
        <a:off x="3409969" y="2684038"/>
        <a:ext cx="170592" cy="234386"/>
      </dsp:txXfrm>
    </dsp:sp>
    <dsp:sp modelId="{7C2BEA55-520F-41B0-A506-80E8E642B966}">
      <dsp:nvSpPr>
        <dsp:cNvPr id="0" name=""/>
        <dsp:cNvSpPr/>
      </dsp:nvSpPr>
      <dsp:spPr>
        <a:xfrm>
          <a:off x="3419135" y="2912670"/>
          <a:ext cx="1148953" cy="1148953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 err="1"/>
            <a:t>Designing</a:t>
          </a:r>
          <a:r>
            <a:rPr lang="de-DE" sz="1100" b="0" kern="1200" dirty="0"/>
            <a:t> Innovation and Products</a:t>
          </a:r>
        </a:p>
      </dsp:txBody>
      <dsp:txXfrm>
        <a:off x="3587395" y="3080930"/>
        <a:ext cx="812433" cy="812433"/>
      </dsp:txXfrm>
    </dsp:sp>
    <dsp:sp modelId="{76CD6EEE-30D1-4B4E-AA6E-435F12FAD19D}">
      <dsp:nvSpPr>
        <dsp:cNvPr id="0" name=""/>
        <dsp:cNvSpPr/>
      </dsp:nvSpPr>
      <dsp:spPr>
        <a:xfrm rot="7560000">
          <a:off x="2457396" y="2635483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50" b="0" kern="1200"/>
        </a:p>
      </dsp:txBody>
      <dsp:txXfrm rot="10800000">
        <a:off x="2515438" y="2684038"/>
        <a:ext cx="170592" cy="234386"/>
      </dsp:txXfrm>
    </dsp:sp>
    <dsp:sp modelId="{6339BBB3-65F3-4A6B-B255-F01B206AD9AA}">
      <dsp:nvSpPr>
        <dsp:cNvPr id="0" name=""/>
        <dsp:cNvSpPr/>
      </dsp:nvSpPr>
      <dsp:spPr>
        <a:xfrm>
          <a:off x="1527911" y="2912670"/>
          <a:ext cx="1148953" cy="11489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/>
            <a:t>Managing and Running IT</a:t>
          </a:r>
        </a:p>
      </dsp:txBody>
      <dsp:txXfrm>
        <a:off x="1696171" y="3080930"/>
        <a:ext cx="812433" cy="812433"/>
      </dsp:txXfrm>
    </dsp:sp>
    <dsp:sp modelId="{02DF6D0D-D8AA-47DE-8818-0273676564DF}">
      <dsp:nvSpPr>
        <dsp:cNvPr id="0" name=""/>
        <dsp:cNvSpPr/>
      </dsp:nvSpPr>
      <dsp:spPr>
        <a:xfrm rot="11880000">
          <a:off x="2167692" y="1743864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50" b="0" kern="1200"/>
        </a:p>
      </dsp:txBody>
      <dsp:txXfrm rot="10800000">
        <a:off x="2239014" y="1833289"/>
        <a:ext cx="170592" cy="234386"/>
      </dsp:txXfrm>
    </dsp:sp>
    <dsp:sp modelId="{637E0029-8302-4C11-A9B6-66699E3DA115}">
      <dsp:nvSpPr>
        <dsp:cNvPr id="0" name=""/>
        <dsp:cNvSpPr/>
      </dsp:nvSpPr>
      <dsp:spPr>
        <a:xfrm>
          <a:off x="943491" y="1114009"/>
          <a:ext cx="1148953" cy="1148953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 err="1"/>
            <a:t>Architecting</a:t>
          </a:r>
          <a:r>
            <a:rPr lang="de-DE" sz="1100" b="0" kern="1200" dirty="0"/>
            <a:t> and Coding Software</a:t>
          </a:r>
        </a:p>
      </dsp:txBody>
      <dsp:txXfrm>
        <a:off x="1111751" y="1282269"/>
        <a:ext cx="812433" cy="812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CEBD7-1188-4B47-BEE9-A3491C996239}">
      <dsp:nvSpPr>
        <dsp:cNvPr id="0" name=""/>
        <dsp:cNvSpPr/>
      </dsp:nvSpPr>
      <dsp:spPr>
        <a:xfrm>
          <a:off x="2541519" y="1672887"/>
          <a:ext cx="1012961" cy="10129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kern="1200" dirty="0" err="1"/>
            <a:t>Acting</a:t>
          </a:r>
          <a:r>
            <a:rPr lang="de-DE" sz="900" b="1" kern="1200" dirty="0"/>
            <a:t> </a:t>
          </a:r>
          <a:r>
            <a:rPr lang="de-DE" sz="900" b="1" kern="1200" dirty="0" err="1"/>
            <a:t>Responsibly</a:t>
          </a:r>
          <a:endParaRPr lang="de-DE" sz="900" b="1" kern="1200" dirty="0"/>
        </a:p>
      </dsp:txBody>
      <dsp:txXfrm>
        <a:off x="2689864" y="1821232"/>
        <a:ext cx="716271" cy="716271"/>
      </dsp:txXfrm>
    </dsp:sp>
    <dsp:sp modelId="{A2B81373-91ED-4FBF-9E24-BBED71D50F62}">
      <dsp:nvSpPr>
        <dsp:cNvPr id="0" name=""/>
        <dsp:cNvSpPr/>
      </dsp:nvSpPr>
      <dsp:spPr>
        <a:xfrm rot="16200000">
          <a:off x="2939975" y="1302978"/>
          <a:ext cx="216049" cy="3444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2972383" y="1404267"/>
        <a:ext cx="151234" cy="206644"/>
      </dsp:txXfrm>
    </dsp:sp>
    <dsp:sp modelId="{7B4EA868-BE46-4878-B83D-CAC5C8754473}">
      <dsp:nvSpPr>
        <dsp:cNvPr id="0" name=""/>
        <dsp:cNvSpPr/>
      </dsp:nvSpPr>
      <dsp:spPr>
        <a:xfrm>
          <a:off x="2418855" y="6959"/>
          <a:ext cx="1258288" cy="125828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kern="1200" dirty="0"/>
            <a:t>Generating and </a:t>
          </a:r>
          <a:r>
            <a:rPr lang="de-DE" sz="900" b="1" kern="1200" dirty="0" err="1"/>
            <a:t>Accessing</a:t>
          </a:r>
          <a:r>
            <a:rPr lang="de-DE" sz="900" b="1" kern="1200" dirty="0"/>
            <a:t> Knowledge</a:t>
          </a:r>
          <a:endParaRPr lang="de-DE" sz="900" kern="1200" dirty="0"/>
        </a:p>
      </dsp:txBody>
      <dsp:txXfrm>
        <a:off x="2603127" y="191231"/>
        <a:ext cx="889744" cy="889744"/>
      </dsp:txXfrm>
    </dsp:sp>
    <dsp:sp modelId="{0609100A-7D4A-48A8-B8BE-15C03ED92A45}">
      <dsp:nvSpPr>
        <dsp:cNvPr id="0" name=""/>
        <dsp:cNvSpPr/>
      </dsp:nvSpPr>
      <dsp:spPr>
        <a:xfrm rot="20520000">
          <a:off x="3609696" y="1789559"/>
          <a:ext cx="216049" cy="3444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3611282" y="1868454"/>
        <a:ext cx="151234" cy="206644"/>
      </dsp:txXfrm>
    </dsp:sp>
    <dsp:sp modelId="{0ADD8C33-99E7-476D-8949-98F976D2C5B6}">
      <dsp:nvSpPr>
        <dsp:cNvPr id="0" name=""/>
        <dsp:cNvSpPr/>
      </dsp:nvSpPr>
      <dsp:spPr>
        <a:xfrm>
          <a:off x="3886588" y="1073329"/>
          <a:ext cx="1258288" cy="12582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kern="1200" dirty="0" err="1"/>
            <a:t>Architecting</a:t>
          </a:r>
          <a:r>
            <a:rPr lang="de-DE" sz="900" b="1" kern="1200" dirty="0"/>
            <a:t> and Coding Software</a:t>
          </a:r>
          <a:endParaRPr lang="de-DE" sz="900" kern="1200" dirty="0"/>
        </a:p>
      </dsp:txBody>
      <dsp:txXfrm>
        <a:off x="4070860" y="1257601"/>
        <a:ext cx="889744" cy="889744"/>
      </dsp:txXfrm>
    </dsp:sp>
    <dsp:sp modelId="{C187CB9E-253B-47F3-B79F-7AE390A4B2EF}">
      <dsp:nvSpPr>
        <dsp:cNvPr id="0" name=""/>
        <dsp:cNvSpPr/>
      </dsp:nvSpPr>
      <dsp:spPr>
        <a:xfrm rot="3240000">
          <a:off x="3353885" y="2576863"/>
          <a:ext cx="216049" cy="3444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3367244" y="2619526"/>
        <a:ext cx="151234" cy="206644"/>
      </dsp:txXfrm>
    </dsp:sp>
    <dsp:sp modelId="{7C2BEA55-520F-41B0-A506-80E8E642B966}">
      <dsp:nvSpPr>
        <dsp:cNvPr id="0" name=""/>
        <dsp:cNvSpPr/>
      </dsp:nvSpPr>
      <dsp:spPr>
        <a:xfrm>
          <a:off x="3325964" y="2798752"/>
          <a:ext cx="1258288" cy="125828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kern="1200" dirty="0"/>
            <a:t>Empowering Business</a:t>
          </a:r>
        </a:p>
      </dsp:txBody>
      <dsp:txXfrm>
        <a:off x="3510236" y="2983024"/>
        <a:ext cx="889744" cy="889744"/>
      </dsp:txXfrm>
    </dsp:sp>
    <dsp:sp modelId="{76CD6EEE-30D1-4B4E-AA6E-435F12FAD19D}">
      <dsp:nvSpPr>
        <dsp:cNvPr id="0" name=""/>
        <dsp:cNvSpPr/>
      </dsp:nvSpPr>
      <dsp:spPr>
        <a:xfrm rot="7560000">
          <a:off x="2526064" y="2576863"/>
          <a:ext cx="216049" cy="3444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 rot="10800000">
        <a:off x="2577520" y="2619526"/>
        <a:ext cx="151234" cy="206644"/>
      </dsp:txXfrm>
    </dsp:sp>
    <dsp:sp modelId="{6339BBB3-65F3-4A6B-B255-F01B206AD9AA}">
      <dsp:nvSpPr>
        <dsp:cNvPr id="0" name=""/>
        <dsp:cNvSpPr/>
      </dsp:nvSpPr>
      <dsp:spPr>
        <a:xfrm>
          <a:off x="1511747" y="2798752"/>
          <a:ext cx="1258288" cy="125828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Managing and Running IT</a:t>
          </a:r>
        </a:p>
      </dsp:txBody>
      <dsp:txXfrm>
        <a:off x="1696019" y="2983024"/>
        <a:ext cx="889744" cy="889744"/>
      </dsp:txXfrm>
    </dsp:sp>
    <dsp:sp modelId="{02DF6D0D-D8AA-47DE-8818-0273676564DF}">
      <dsp:nvSpPr>
        <dsp:cNvPr id="0" name=""/>
        <dsp:cNvSpPr/>
      </dsp:nvSpPr>
      <dsp:spPr>
        <a:xfrm rot="11880000">
          <a:off x="2270254" y="1789559"/>
          <a:ext cx="216049" cy="3444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 rot="10800000">
        <a:off x="2333483" y="1868454"/>
        <a:ext cx="151234" cy="206644"/>
      </dsp:txXfrm>
    </dsp:sp>
    <dsp:sp modelId="{637E0029-8302-4C11-A9B6-66699E3DA115}">
      <dsp:nvSpPr>
        <dsp:cNvPr id="0" name=""/>
        <dsp:cNvSpPr/>
      </dsp:nvSpPr>
      <dsp:spPr>
        <a:xfrm>
          <a:off x="951123" y="1073329"/>
          <a:ext cx="1258288" cy="125828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kern="1200" dirty="0" err="1"/>
            <a:t>Designing</a:t>
          </a:r>
          <a:r>
            <a:rPr lang="de-DE" sz="900" b="1" kern="1200" dirty="0"/>
            <a:t> Innovation and Products</a:t>
          </a:r>
        </a:p>
      </dsp:txBody>
      <dsp:txXfrm>
        <a:off x="1135395" y="1257601"/>
        <a:ext cx="889744" cy="889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1999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9" tIns="47540" rIns="95079" bIns="4754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5"/>
          </a:xfrm>
          <a:prstGeom prst="rect">
            <a:avLst/>
          </a:prstGeom>
        </p:spPr>
        <p:txBody>
          <a:bodyPr vert="horz" lIns="95079" tIns="47540" rIns="95079" bIns="47540" rtlCol="0">
            <a:norm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9000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8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Foliennummernplatzhalter 3"/>
          <p:cNvSpPr>
            <a:spLocks noGrp="1"/>
          </p:cNvSpPr>
          <p:nvPr>
            <p:ph type="sldNum" sz="quarter" idx="5"/>
          </p:nvPr>
        </p:nvSpPr>
        <p:spPr bwMode="auto">
          <a:xfrm>
            <a:off x="4021295" y="9721106"/>
            <a:ext cx="3076363" cy="51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79" tIns="47540" rIns="95079" bIns="4754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2519" indent="-297123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8491" indent="-237698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63888" indent="-237698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9285" indent="-237698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14681" indent="-23769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90078" indent="-23769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65474" indent="-23769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40871" indent="-23769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66427A-E895-034C-96BF-617FBD1BF4A7}" type="slidenum">
              <a:rPr lang="de-DE" sz="700">
                <a:solidFill>
                  <a:srgbClr val="808080"/>
                </a:solidFill>
              </a:rPr>
              <a:pPr eaLnBrk="1" hangingPunct="1"/>
              <a:t>1</a:t>
            </a:fld>
            <a:endParaRPr lang="de-DE" sz="7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2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038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90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963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768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476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94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611560" y="1124744"/>
            <a:ext cx="4536504" cy="556631"/>
          </a:xfrm>
          <a:prstGeom prst="rect">
            <a:avLst/>
          </a:prstGeom>
        </p:spPr>
        <p:txBody>
          <a:bodyPr rIns="108000" anchor="b">
            <a:noAutofit/>
          </a:bodyPr>
          <a:lstStyle>
            <a:lvl1pPr algn="l">
              <a:buFontTx/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Veranstaltung</a:t>
            </a:r>
            <a:endParaRPr lang="de-DE" dirty="0"/>
          </a:p>
        </p:txBody>
      </p:sp>
      <p:sp>
        <p:nvSpPr>
          <p:cNvPr id="18" name="Inhaltsplatzhalter 10"/>
          <p:cNvSpPr>
            <a:spLocks noGrp="1"/>
          </p:cNvSpPr>
          <p:nvPr>
            <p:ph sz="quarter" idx="15" hasCustomPrompt="1"/>
          </p:nvPr>
        </p:nvSpPr>
        <p:spPr>
          <a:xfrm>
            <a:off x="611560" y="1636780"/>
            <a:ext cx="4536504" cy="856115"/>
          </a:xfrm>
          <a:prstGeom prst="rect">
            <a:avLst/>
          </a:prstGeom>
        </p:spPr>
        <p:txBody>
          <a:bodyPr rIns="108000" anchor="t">
            <a:noAutofit/>
          </a:bodyPr>
          <a:lstStyle>
            <a:lvl1pPr algn="l"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Ort und Zeit der Veranstaltung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 hasCustomPrompt="1"/>
          </p:nvPr>
        </p:nvSpPr>
        <p:spPr>
          <a:xfrm>
            <a:off x="611560" y="2607117"/>
            <a:ext cx="8022566" cy="1109915"/>
          </a:xfrm>
          <a:prstGeom prst="rect">
            <a:avLst/>
          </a:prstGeom>
        </p:spPr>
        <p:txBody>
          <a:bodyPr rIns="108000" anchor="t">
            <a:noAutofit/>
          </a:bodyPr>
          <a:lstStyle>
            <a:lvl1pPr algn="l">
              <a:buFontTx/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Modul</a:t>
            </a:r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725144"/>
            <a:ext cx="3255963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87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ite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2000" y="1260000"/>
            <a:ext cx="8499616" cy="50493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lang="de-DE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marL="712788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Courier New" panose="02070309020205020404" pitchFamily="49" charset="0"/>
              <a:buChar char="o"/>
              <a:defRPr lang="de-DE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2pPr>
            <a:lvl3pPr marL="989013" indent="-276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3pPr>
            <a:lvl4pPr marL="1344613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lang="de-DE" sz="1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4pPr>
            <a:lvl5pPr marL="1700213" indent="-2651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24648"/>
            <a:ext cx="8532000" cy="266400"/>
          </a:xfrm>
          <a:prstGeom prst="rect">
            <a:avLst/>
          </a:prstGeom>
        </p:spPr>
        <p:txBody>
          <a:bodyPr anchor="ctr"/>
          <a:lstStyle>
            <a:lvl1pPr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" y="504000"/>
            <a:ext cx="8532000" cy="360064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404000" y="6476636"/>
            <a:ext cx="50400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Master Vision   |   Personal View   |   Prof. Dr. Westenberger</a:t>
            </a:r>
            <a:endParaRPr lang="de-DE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75096" y="6476636"/>
            <a:ext cx="1260000" cy="283234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July 2019</a:t>
            </a:r>
            <a:endParaRPr lang="de-DE" dirty="0"/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16000" y="6476636"/>
            <a:ext cx="97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8F04DFC-5B7D-6641-BDAC-20614D8BD2F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01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2000" y="1260000"/>
            <a:ext cx="5860952" cy="497731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200"/>
            </a:lvl1pPr>
            <a:lvl2pPr marL="712788" indent="-350838">
              <a:buClr>
                <a:schemeClr val="tx2"/>
              </a:buClr>
              <a:buFont typeface="Courier New" panose="02070309020205020404" pitchFamily="49" charset="0"/>
              <a:buChar char="o"/>
              <a:defRPr sz="1800"/>
            </a:lvl2pPr>
            <a:lvl3pPr marL="989013" indent="-276225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1344613" indent="-271463"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4pPr>
            <a:lvl5pPr marL="1700213" indent="-265113"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24648"/>
            <a:ext cx="8532000" cy="266400"/>
          </a:xfrm>
          <a:prstGeom prst="rect">
            <a:avLst/>
          </a:prstGeom>
        </p:spPr>
        <p:txBody>
          <a:bodyPr anchor="ctr"/>
          <a:lstStyle>
            <a:lvl1pPr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" y="504000"/>
            <a:ext cx="8532000" cy="36006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404000" y="6476636"/>
            <a:ext cx="50400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Master Vision   |   Personal View   |   Prof. Dr. Westenberger</a:t>
            </a:r>
            <a:endParaRPr lang="de-DE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75096" y="6476636"/>
            <a:ext cx="1260000" cy="283234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July 2019</a:t>
            </a:r>
            <a:endParaRPr lang="de-DE" dirty="0"/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16000" y="6476636"/>
            <a:ext cx="97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8F04DFC-5B7D-6641-BDAC-20614D8BD2F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65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24648"/>
            <a:ext cx="8532000" cy="266400"/>
          </a:xfrm>
          <a:prstGeom prst="rect">
            <a:avLst/>
          </a:prstGeom>
        </p:spPr>
        <p:txBody>
          <a:bodyPr anchor="ctr"/>
          <a:lstStyle>
            <a:lvl1pPr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" y="504000"/>
            <a:ext cx="8532000" cy="36006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403648" y="6476636"/>
            <a:ext cx="50400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Master Vision   |   Personal View   |   Prof. Dr. Westenberger</a:t>
            </a:r>
            <a:endParaRPr lang="de-DE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75096" y="6476636"/>
            <a:ext cx="1260000" cy="283234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July 2019</a:t>
            </a:r>
            <a:endParaRPr lang="de-DE" dirty="0"/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16216" y="6476636"/>
            <a:ext cx="97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8F04DFC-5B7D-6641-BDAC-20614D8BD2F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1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Gliederung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2780928"/>
            <a:ext cx="3816424" cy="208823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</a:defRPr>
            </a:lvl1pPr>
            <a:lvl2pPr marL="712788" indent="-350838">
              <a:buClr>
                <a:schemeClr val="tx2"/>
              </a:buClr>
              <a:buFont typeface="Courier New" panose="02070309020205020404" pitchFamily="49" charset="0"/>
              <a:buChar char="o"/>
              <a:defRPr sz="1600">
                <a:solidFill>
                  <a:schemeClr val="tx2"/>
                </a:solidFill>
              </a:defRPr>
            </a:lvl2pPr>
            <a:lvl3pPr marL="989013" indent="-276225">
              <a:buClr>
                <a:schemeClr val="tx2"/>
              </a:buClr>
              <a:buFont typeface="Symbol" panose="05050102010706020507" pitchFamily="18" charset="2"/>
              <a:buChar char="-"/>
              <a:defRPr sz="1400">
                <a:solidFill>
                  <a:schemeClr val="tx2"/>
                </a:solidFill>
              </a:defRPr>
            </a:lvl3pPr>
            <a:lvl4pPr marL="1344613" indent="-271463"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</a:defRPr>
            </a:lvl4pPr>
            <a:lvl5pPr marL="1700213" indent="-265113"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2221928"/>
            <a:ext cx="3816424" cy="4869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404000" y="6476636"/>
            <a:ext cx="50400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Master Vision   |   Personal View   |   Prof. Dr. Westenberger</a:t>
            </a:r>
            <a:endParaRPr lang="de-DE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75096" y="6476636"/>
            <a:ext cx="1260000" cy="283234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July 2019</a:t>
            </a:r>
            <a:endParaRPr lang="de-DE" dirty="0"/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16000" y="6476636"/>
            <a:ext cx="97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8F04DFC-5B7D-6641-BDAC-20614D8BD2F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48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27584" y="3140968"/>
            <a:ext cx="7344816" cy="864096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403648" y="6476636"/>
            <a:ext cx="50400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Master Vision   |   Personal View   |   Prof. Dr. Westenberger</a:t>
            </a:r>
            <a:endParaRPr lang="de-DE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75096" y="6476636"/>
            <a:ext cx="1260000" cy="283234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July 2019</a:t>
            </a:r>
            <a:endParaRPr lang="de-DE" dirty="0"/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16216" y="6476636"/>
            <a:ext cx="97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8F04DFC-5B7D-6641-BDAC-20614D8BD2F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09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 (mit Randgraphi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338" y="361426"/>
            <a:ext cx="8485187" cy="792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285750" y="1439430"/>
            <a:ext cx="5813425" cy="45597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288925" y="6462713"/>
            <a:ext cx="485775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9C1C2-BE46-C445-BDD9-8AB7CCD2F82E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Datumsplatzhalter 5"/>
          <p:cNvSpPr>
            <a:spLocks noGrp="1"/>
          </p:cNvSpPr>
          <p:nvPr>
            <p:ph type="dt" sz="half" idx="2"/>
          </p:nvPr>
        </p:nvSpPr>
        <p:spPr>
          <a:xfrm>
            <a:off x="781049" y="6464300"/>
            <a:ext cx="1090083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July 2019</a:t>
            </a:r>
            <a:endParaRPr lang="de-DE" dirty="0"/>
          </a:p>
        </p:txBody>
      </p:sp>
      <p:sp>
        <p:nvSpPr>
          <p:cNvPr id="13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1875366" y="6462713"/>
            <a:ext cx="5000890" cy="255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Master Vision   |   Personal View   |   Prof. Dr. Westenberger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621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288925" y="6462713"/>
            <a:ext cx="485775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9C1C2-BE46-C445-BDD9-8AB7CCD2F82E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781049" y="6464300"/>
            <a:ext cx="1090083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July 2019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1875366" y="6464300"/>
            <a:ext cx="4468283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Master Vision   |   Personal View   |   Prof. Dr. Westenberger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0" y="0"/>
            <a:ext cx="303595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3035957" y="0"/>
            <a:ext cx="303595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071915" y="0"/>
            <a:ext cx="3075904" cy="4571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7" name="Gerade Verbindung 15"/>
          <p:cNvCxnSpPr/>
          <p:nvPr userDrawn="1"/>
        </p:nvCxnSpPr>
        <p:spPr>
          <a:xfrm>
            <a:off x="0" y="6453134"/>
            <a:ext cx="745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 7" descr="Logo_17pt.wmf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130181"/>
            <a:ext cx="1049338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58" r:id="rId2"/>
    <p:sldLayoutId id="2147483861" r:id="rId3"/>
    <p:sldLayoutId id="2147483862" r:id="rId4"/>
    <p:sldLayoutId id="2147483867" r:id="rId5"/>
    <p:sldLayoutId id="2147483865" r:id="rId6"/>
    <p:sldLayoutId id="2147483869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1600" b="0" kern="1200" dirty="0">
          <a:solidFill>
            <a:schemeClr val="tx2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80808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80808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80808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80808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Blip>
          <a:blip r:embed="rId10"/>
        </a:buBlip>
        <a:defRPr sz="16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12788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Blip>
          <a:blip r:embed="rId10"/>
        </a:buBlip>
        <a:defRPr sz="16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073150" indent="-3603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Blip>
          <a:blip r:embed="rId10"/>
        </a:buBlip>
        <a:defRPr sz="16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Blip>
          <a:blip r:embed="rId10"/>
        </a:buBlip>
        <a:defRPr sz="16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1797050" indent="-3619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Blip>
          <a:blip r:embed="rId10"/>
        </a:buBlip>
        <a:defRPr sz="16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Untertitel 4"/>
          <p:cNvSpPr>
            <a:spLocks noGrp="1"/>
          </p:cNvSpPr>
          <p:nvPr>
            <p:ph sz="quarter" idx="13"/>
          </p:nvPr>
        </p:nvSpPr>
        <p:spPr>
          <a:xfrm>
            <a:off x="524713" y="252380"/>
            <a:ext cx="8022566" cy="556631"/>
          </a:xfrm>
        </p:spPr>
        <p:txBody>
          <a:bodyPr/>
          <a:lstStyle/>
          <a:p>
            <a:r>
              <a:rPr lang="de-DE" dirty="0">
                <a:latin typeface="Arial" pitchFamily="34" charset="0"/>
              </a:rPr>
              <a:t>Vision Master </a:t>
            </a:r>
            <a:r>
              <a:rPr lang="de-DE">
                <a:latin typeface="Arial" pitchFamily="34" charset="0"/>
              </a:rPr>
              <a:t>DigiTraf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>
          <a:xfrm>
            <a:off x="611560" y="2204864"/>
            <a:ext cx="7848872" cy="856115"/>
          </a:xfrm>
        </p:spPr>
        <p:txBody>
          <a:bodyPr/>
          <a:lstStyle/>
          <a:p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>
          <a:xfrm>
            <a:off x="612777" y="2677516"/>
            <a:ext cx="8670638" cy="1203378"/>
          </a:xfrm>
        </p:spPr>
        <p:txBody>
          <a:bodyPr/>
          <a:lstStyle/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37" y="2906943"/>
            <a:ext cx="5829300" cy="71437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277" y="744127"/>
            <a:ext cx="7149027" cy="173134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549778"/>
            <a:ext cx="5168270" cy="1683476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 rot="19691664">
            <a:off x="3947495" y="1340830"/>
            <a:ext cx="3552196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Internationalisierung</a:t>
            </a:r>
          </a:p>
        </p:txBody>
      </p:sp>
      <p:sp>
        <p:nvSpPr>
          <p:cNvPr id="15" name="Rechteck 14"/>
          <p:cNvSpPr/>
          <p:nvPr/>
        </p:nvSpPr>
        <p:spPr>
          <a:xfrm rot="19691664">
            <a:off x="-129410" y="2830146"/>
            <a:ext cx="3552196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Individualisierung</a:t>
            </a:r>
          </a:p>
        </p:txBody>
      </p:sp>
      <p:sp>
        <p:nvSpPr>
          <p:cNvPr id="16" name="Rechteck 15"/>
          <p:cNvSpPr/>
          <p:nvPr/>
        </p:nvSpPr>
        <p:spPr>
          <a:xfrm rot="19691664">
            <a:off x="2841716" y="3008423"/>
            <a:ext cx="3552196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Flexibilisierung</a:t>
            </a:r>
          </a:p>
        </p:txBody>
      </p:sp>
      <p:sp>
        <p:nvSpPr>
          <p:cNvPr id="17" name="Rechteck 16"/>
          <p:cNvSpPr/>
          <p:nvPr/>
        </p:nvSpPr>
        <p:spPr>
          <a:xfrm rot="19691664">
            <a:off x="5243316" y="3262716"/>
            <a:ext cx="3552196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Digitalisierung</a:t>
            </a:r>
          </a:p>
        </p:txBody>
      </p:sp>
      <p:sp>
        <p:nvSpPr>
          <p:cNvPr id="18" name="Rechteck 17"/>
          <p:cNvSpPr/>
          <p:nvPr/>
        </p:nvSpPr>
        <p:spPr>
          <a:xfrm rot="19691664">
            <a:off x="1422367" y="4984347"/>
            <a:ext cx="3552196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Forschendes Lernen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Leitsätze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Vision   |   Personal View   |   Prof. Dr. Westenberger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July 2019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04DFC-5B7D-6641-BDAC-20614D8BD2F9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54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el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4" name="Textplatzhalter 4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Dimensionsmodell der Handlungsfelder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Vision   |   Personal View   |   Prof. Dr. Westenberger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July 2019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04DFC-5B7D-6641-BDAC-20614D8BD2F9}" type="slidenum">
              <a:rPr lang="de-DE" smtClean="0"/>
              <a:pPr/>
              <a:t>3</a:t>
            </a:fld>
            <a:endParaRPr lang="de-DE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DC930061-CF39-47D6-ADC2-81FB3D59D8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010897"/>
              </p:ext>
            </p:extLst>
          </p:nvPr>
        </p:nvGraphicFramePr>
        <p:xfrm>
          <a:off x="1115616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422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el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4" name="Textplatzhalter 4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Dimensionsmodell der Handlungsfelder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Vision   |   Personal View   |   Prof. Dr. Westenberger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July 2019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04DFC-5B7D-6641-BDAC-20614D8BD2F9}" type="slidenum">
              <a:rPr lang="de-DE" smtClean="0"/>
              <a:pPr/>
              <a:t>4</a:t>
            </a:fld>
            <a:endParaRPr lang="de-DE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DC930061-CF39-47D6-ADC2-81FB3D59D8EB}"/>
              </a:ext>
            </a:extLst>
          </p:cNvPr>
          <p:cNvGraphicFramePr/>
          <p:nvPr>
            <p:extLst/>
          </p:nvPr>
        </p:nvGraphicFramePr>
        <p:xfrm>
          <a:off x="1115616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131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el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4" name="Textplatzhalter 4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Dimensionsmodell der Handlungsfelder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Vision   |   Personal View   |   Prof. Dr. Westenberger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July 2019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04DFC-5B7D-6641-BDAC-20614D8BD2F9}" type="slidenum">
              <a:rPr lang="de-DE" smtClean="0"/>
              <a:pPr/>
              <a:t>5</a:t>
            </a:fld>
            <a:endParaRPr lang="de-DE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DC930061-CF39-47D6-ADC2-81FB3D59D8EB}"/>
              </a:ext>
            </a:extLst>
          </p:cNvPr>
          <p:cNvGraphicFramePr/>
          <p:nvPr>
            <p:extLst/>
          </p:nvPr>
        </p:nvGraphicFramePr>
        <p:xfrm>
          <a:off x="1115616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85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8">
            <a:extLst>
              <a:ext uri="{FF2B5EF4-FFF2-40B4-BE49-F238E27FC236}">
                <a16:creationId xmlns:a16="http://schemas.microsoft.com/office/drawing/2014/main" id="{C7B44438-3194-4E89-8A9B-8949D441CDE0}"/>
              </a:ext>
            </a:extLst>
          </p:cNvPr>
          <p:cNvSpPr/>
          <p:nvPr/>
        </p:nvSpPr>
        <p:spPr>
          <a:xfrm>
            <a:off x="755576" y="1484783"/>
            <a:ext cx="6984776" cy="4104457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  <a:p>
            <a:pPr algn="ctr"/>
            <a:endParaRPr lang="de-DE" sz="1600" dirty="0"/>
          </a:p>
          <a:p>
            <a:pPr algn="ctr"/>
            <a:endParaRPr lang="de-DE" sz="1600" dirty="0"/>
          </a:p>
          <a:p>
            <a:pPr algn="ctr"/>
            <a:endParaRPr lang="de-DE" sz="1600" dirty="0"/>
          </a:p>
          <a:p>
            <a:pPr algn="ctr"/>
            <a:endParaRPr lang="de-DE" sz="1600" dirty="0"/>
          </a:p>
          <a:p>
            <a:pPr algn="ctr"/>
            <a:endParaRPr lang="de-DE" sz="1600" dirty="0"/>
          </a:p>
          <a:p>
            <a:pPr algn="ctr"/>
            <a:endParaRPr lang="de-DE" sz="1600" dirty="0"/>
          </a:p>
          <a:p>
            <a:pPr algn="ctr"/>
            <a:endParaRPr lang="de-DE" sz="1600" dirty="0"/>
          </a:p>
          <a:p>
            <a:pPr algn="ctr"/>
            <a:endParaRPr lang="de-DE" sz="1600" dirty="0"/>
          </a:p>
          <a:p>
            <a:pPr algn="ctr"/>
            <a:endParaRPr lang="de-DE" sz="1600" dirty="0"/>
          </a:p>
          <a:p>
            <a:pPr algn="ctr"/>
            <a:endParaRPr lang="de-DE" sz="1600" dirty="0"/>
          </a:p>
          <a:p>
            <a:pPr algn="ctr"/>
            <a:endParaRPr lang="de-DE" sz="1600" dirty="0"/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Professional Skills</a:t>
            </a:r>
          </a:p>
        </p:txBody>
      </p:sp>
      <p:sp>
        <p:nvSpPr>
          <p:cNvPr id="43" name="Titel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4" name="Textplatzhalter 4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Vision   |   Personal View   |   Prof. Dr. Westenberger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July 2019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04DFC-5B7D-6641-BDAC-20614D8BD2F9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4206987" y="3107602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7" name="Ellipse 16"/>
          <p:cNvSpPr/>
          <p:nvPr/>
        </p:nvSpPr>
        <p:spPr>
          <a:xfrm>
            <a:off x="2782120" y="4141513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0" name="Abgerundetes Rechteck 8">
            <a:extLst>
              <a:ext uri="{FF2B5EF4-FFF2-40B4-BE49-F238E27FC236}">
                <a16:creationId xmlns:a16="http://schemas.microsoft.com/office/drawing/2014/main" id="{38BC1B23-D698-4704-A928-001AA6ED6D9F}"/>
              </a:ext>
            </a:extLst>
          </p:cNvPr>
          <p:cNvSpPr/>
          <p:nvPr/>
        </p:nvSpPr>
        <p:spPr>
          <a:xfrm>
            <a:off x="3152141" y="3107602"/>
            <a:ext cx="2038425" cy="80722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/>
              <a:t>Acting</a:t>
            </a:r>
            <a:r>
              <a:rPr lang="de-DE" sz="1600" dirty="0"/>
              <a:t> </a:t>
            </a:r>
            <a:r>
              <a:rPr lang="de-DE" sz="1600" dirty="0" err="1"/>
              <a:t>Responsibly</a:t>
            </a:r>
            <a:endParaRPr lang="de-DE" sz="1600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E2BCF36-4D98-4947-AD45-97CF43F6DF9F}"/>
              </a:ext>
            </a:extLst>
          </p:cNvPr>
          <p:cNvCxnSpPr/>
          <p:nvPr/>
        </p:nvCxnSpPr>
        <p:spPr>
          <a:xfrm>
            <a:off x="3923648" y="2600669"/>
            <a:ext cx="722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B2A281F-760B-40ED-85A8-074DBC2783CA}"/>
              </a:ext>
            </a:extLst>
          </p:cNvPr>
          <p:cNvSpPr/>
          <p:nvPr/>
        </p:nvSpPr>
        <p:spPr>
          <a:xfrm>
            <a:off x="5495316" y="4169784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0854BCB-A8A9-414A-9D90-8CCB164AA050}"/>
              </a:ext>
            </a:extLst>
          </p:cNvPr>
          <p:cNvSpPr/>
          <p:nvPr/>
        </p:nvSpPr>
        <p:spPr>
          <a:xfrm>
            <a:off x="2792101" y="4141513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391BB46-15A0-48F0-8257-8D2AB3C8A384}"/>
              </a:ext>
            </a:extLst>
          </p:cNvPr>
          <p:cNvSpPr/>
          <p:nvPr/>
        </p:nvSpPr>
        <p:spPr>
          <a:xfrm>
            <a:off x="3997257" y="2487186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09BED6D9-F0D6-4921-ACA5-92FF64F4F4C4}"/>
              </a:ext>
            </a:extLst>
          </p:cNvPr>
          <p:cNvSpPr/>
          <p:nvPr/>
        </p:nvSpPr>
        <p:spPr>
          <a:xfrm>
            <a:off x="3230642" y="3172966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981F40-C678-4A61-B730-B2501F62D8EA}"/>
              </a:ext>
            </a:extLst>
          </p:cNvPr>
          <p:cNvSpPr/>
          <p:nvPr/>
        </p:nvSpPr>
        <p:spPr>
          <a:xfrm>
            <a:off x="3173845" y="3790123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6305E3F-DF78-41F5-AE95-23A4F154A7ED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H="1" flipV="1">
            <a:off x="4155093" y="2585535"/>
            <a:ext cx="16261" cy="522067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17FC046-06C2-4B46-9969-1A70CE4E1C29}"/>
              </a:ext>
            </a:extLst>
          </p:cNvPr>
          <p:cNvCxnSpPr>
            <a:cxnSpLocks/>
          </p:cNvCxnSpPr>
          <p:nvPr/>
        </p:nvCxnSpPr>
        <p:spPr>
          <a:xfrm flipH="1" flipV="1">
            <a:off x="5164527" y="3825881"/>
            <a:ext cx="402797" cy="38764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98802A3E-5378-4BC7-9268-45B4CB36272A}"/>
              </a:ext>
            </a:extLst>
          </p:cNvPr>
          <p:cNvCxnSpPr>
            <a:cxnSpLocks/>
            <a:stCxn id="22" idx="7"/>
            <a:endCxn id="26" idx="3"/>
          </p:cNvCxnSpPr>
          <p:nvPr/>
        </p:nvCxnSpPr>
        <p:spPr>
          <a:xfrm flipV="1">
            <a:off x="2915026" y="3913048"/>
            <a:ext cx="279910" cy="249556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>
            <a:off x="899592" y="4141513"/>
            <a:ext cx="2046506" cy="79208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Data, Information, and Knowledge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131840" y="1793447"/>
            <a:ext cx="2046506" cy="792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Business, Society, and Science</a:t>
            </a:r>
            <a:endParaRPr lang="de-DE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485903" y="4149420"/>
            <a:ext cx="2038425" cy="80722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Software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98164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el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4" name="Textplatzhalter 4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Vision   |   Personal View   |   Prof. Dr. Westenberger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July 2019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04DFC-5B7D-6641-BDAC-20614D8BD2F9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4206987" y="3107602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7" name="Ellipse 16"/>
          <p:cNvSpPr/>
          <p:nvPr/>
        </p:nvSpPr>
        <p:spPr>
          <a:xfrm>
            <a:off x="2782120" y="4141513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0" name="Abgerundetes Rechteck 8">
            <a:extLst>
              <a:ext uri="{FF2B5EF4-FFF2-40B4-BE49-F238E27FC236}">
                <a16:creationId xmlns:a16="http://schemas.microsoft.com/office/drawing/2014/main" id="{38BC1B23-D698-4704-A928-001AA6ED6D9F}"/>
              </a:ext>
            </a:extLst>
          </p:cNvPr>
          <p:cNvSpPr/>
          <p:nvPr/>
        </p:nvSpPr>
        <p:spPr>
          <a:xfrm>
            <a:off x="3152141" y="3107602"/>
            <a:ext cx="2038425" cy="80722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Application</a:t>
            </a:r>
            <a:endParaRPr lang="de-DE" sz="1600" dirty="0"/>
          </a:p>
        </p:txBody>
      </p:sp>
      <p:sp>
        <p:nvSpPr>
          <p:cNvPr id="25" name="Abgerundetes Rechteck 8">
            <a:extLst>
              <a:ext uri="{FF2B5EF4-FFF2-40B4-BE49-F238E27FC236}">
                <a16:creationId xmlns:a16="http://schemas.microsoft.com/office/drawing/2014/main" id="{C7B44438-3194-4E89-8A9B-8949D441CDE0}"/>
              </a:ext>
            </a:extLst>
          </p:cNvPr>
          <p:cNvSpPr/>
          <p:nvPr/>
        </p:nvSpPr>
        <p:spPr>
          <a:xfrm>
            <a:off x="755576" y="5162039"/>
            <a:ext cx="6768751" cy="807222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General Skills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E2BCF36-4D98-4947-AD45-97CF43F6DF9F}"/>
              </a:ext>
            </a:extLst>
          </p:cNvPr>
          <p:cNvCxnSpPr/>
          <p:nvPr/>
        </p:nvCxnSpPr>
        <p:spPr>
          <a:xfrm>
            <a:off x="3923648" y="2600669"/>
            <a:ext cx="722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B2A281F-760B-40ED-85A8-074DBC2783CA}"/>
              </a:ext>
            </a:extLst>
          </p:cNvPr>
          <p:cNvSpPr/>
          <p:nvPr/>
        </p:nvSpPr>
        <p:spPr>
          <a:xfrm>
            <a:off x="5495316" y="4169784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0854BCB-A8A9-414A-9D90-8CCB164AA050}"/>
              </a:ext>
            </a:extLst>
          </p:cNvPr>
          <p:cNvSpPr/>
          <p:nvPr/>
        </p:nvSpPr>
        <p:spPr>
          <a:xfrm>
            <a:off x="2792101" y="4141513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391BB46-15A0-48F0-8257-8D2AB3C8A384}"/>
              </a:ext>
            </a:extLst>
          </p:cNvPr>
          <p:cNvSpPr/>
          <p:nvPr/>
        </p:nvSpPr>
        <p:spPr>
          <a:xfrm>
            <a:off x="3997257" y="2487186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09BED6D9-F0D6-4921-ACA5-92FF64F4F4C4}"/>
              </a:ext>
            </a:extLst>
          </p:cNvPr>
          <p:cNvSpPr/>
          <p:nvPr/>
        </p:nvSpPr>
        <p:spPr>
          <a:xfrm>
            <a:off x="3230642" y="3172966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981F40-C678-4A61-B730-B2501F62D8EA}"/>
              </a:ext>
            </a:extLst>
          </p:cNvPr>
          <p:cNvSpPr/>
          <p:nvPr/>
        </p:nvSpPr>
        <p:spPr>
          <a:xfrm>
            <a:off x="3173845" y="3790123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6305E3F-DF78-41F5-AE95-23A4F154A7ED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H="1" flipV="1">
            <a:off x="4155093" y="2585535"/>
            <a:ext cx="16261" cy="522067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17FC046-06C2-4B46-9969-1A70CE4E1C29}"/>
              </a:ext>
            </a:extLst>
          </p:cNvPr>
          <p:cNvCxnSpPr>
            <a:cxnSpLocks/>
          </p:cNvCxnSpPr>
          <p:nvPr/>
        </p:nvCxnSpPr>
        <p:spPr>
          <a:xfrm flipH="1" flipV="1">
            <a:off x="5164527" y="3825881"/>
            <a:ext cx="402797" cy="38764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98802A3E-5378-4BC7-9268-45B4CB36272A}"/>
              </a:ext>
            </a:extLst>
          </p:cNvPr>
          <p:cNvCxnSpPr>
            <a:cxnSpLocks/>
            <a:stCxn id="22" idx="7"/>
            <a:endCxn id="26" idx="3"/>
          </p:cNvCxnSpPr>
          <p:nvPr/>
        </p:nvCxnSpPr>
        <p:spPr>
          <a:xfrm flipV="1">
            <a:off x="2915026" y="3913048"/>
            <a:ext cx="279910" cy="249556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>
            <a:off x="899592" y="4141513"/>
            <a:ext cx="2046506" cy="79208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Technology / </a:t>
            </a:r>
          </a:p>
          <a:p>
            <a:pPr algn="ctr"/>
            <a:r>
              <a:rPr lang="de-DE" sz="1600" dirty="0"/>
              <a:t>IT Infrastructure 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131840" y="1793447"/>
            <a:ext cx="2046506" cy="792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Business / Domain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Action / Field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Interest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5485903" y="4149420"/>
            <a:ext cx="2038425" cy="80722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109229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el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4" name="Textplatzhalter 4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Vision   |   Personal View   |   Prof. Dr. Westenberger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July 2019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04DFC-5B7D-6641-BDAC-20614D8BD2F9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115616" y="2204864"/>
            <a:ext cx="2046506" cy="792088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Business / Domain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Action / Field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Interest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4718368" y="4098700"/>
            <a:ext cx="2038425" cy="80722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Data 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1115616" y="4141513"/>
            <a:ext cx="2046506" cy="7920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Technology / </a:t>
            </a:r>
          </a:p>
          <a:p>
            <a:pPr algn="ctr"/>
            <a:r>
              <a:rPr lang="de-DE" sz="1600" dirty="0"/>
              <a:t>IT Infrastructure </a:t>
            </a:r>
          </a:p>
        </p:txBody>
      </p:sp>
      <p:sp>
        <p:nvSpPr>
          <p:cNvPr id="15" name="Ellipse 14"/>
          <p:cNvSpPr/>
          <p:nvPr/>
        </p:nvSpPr>
        <p:spPr>
          <a:xfrm>
            <a:off x="2946098" y="2780928"/>
            <a:ext cx="144016" cy="144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6" name="Ellipse 15"/>
          <p:cNvSpPr/>
          <p:nvPr/>
        </p:nvSpPr>
        <p:spPr>
          <a:xfrm>
            <a:off x="4712117" y="2868070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7" name="Ellipse 16"/>
          <p:cNvSpPr/>
          <p:nvPr/>
        </p:nvSpPr>
        <p:spPr>
          <a:xfrm>
            <a:off x="2998144" y="4141513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39" name="Textfeld 38"/>
          <p:cNvSpPr txBox="1"/>
          <p:nvPr/>
        </p:nvSpPr>
        <p:spPr>
          <a:xfrm>
            <a:off x="4915938" y="5144497"/>
            <a:ext cx="3888432" cy="1169551"/>
          </a:xfrm>
          <a:prstGeom prst="rect">
            <a:avLst/>
          </a:prstGeom>
        </p:spPr>
        <p:txBody>
          <a:bodyPr wrap="square" rtlCol="0" anchor="b">
            <a:spAutoFit/>
          </a:bodyPr>
          <a:lstStyle/>
          <a:p>
            <a:r>
              <a:rPr lang="en-US" sz="1000" dirty="0"/>
              <a:t>Equipment: One or more physical machines, tools, or instruments that can create, use, store, move, or transform materials.</a:t>
            </a:r>
          </a:p>
          <a:p>
            <a:r>
              <a:rPr lang="en-US" sz="1000" dirty="0"/>
              <a:t>Facility: A physical structure or environment.</a:t>
            </a:r>
          </a:p>
          <a:p>
            <a:r>
              <a:rPr lang="en-US" sz="1000" dirty="0"/>
              <a:t>Distribution network: A physical network used to transport materials or energy.</a:t>
            </a:r>
          </a:p>
          <a:p>
            <a:r>
              <a:rPr lang="en-US" sz="1000" dirty="0"/>
              <a:t>Material: Tangible physical matter or physical elements.</a:t>
            </a:r>
          </a:p>
          <a:p>
            <a:endParaRPr lang="de-DE" sz="1000" dirty="0" err="1"/>
          </a:p>
        </p:txBody>
      </p:sp>
      <p:sp>
        <p:nvSpPr>
          <p:cNvPr id="45" name="Textfeld 44"/>
          <p:cNvSpPr txBox="1"/>
          <p:nvPr/>
        </p:nvSpPr>
        <p:spPr>
          <a:xfrm>
            <a:off x="705096" y="5228979"/>
            <a:ext cx="3888432" cy="707886"/>
          </a:xfrm>
          <a:prstGeom prst="rect">
            <a:avLst/>
          </a:prstGeom>
        </p:spPr>
        <p:txBody>
          <a:bodyPr wrap="square" rtlCol="0" anchor="b">
            <a:spAutoFit/>
          </a:bodyPr>
          <a:lstStyle/>
          <a:p>
            <a:r>
              <a:rPr lang="en-US" sz="1000" dirty="0"/>
              <a:t>Computational or physical resource or device</a:t>
            </a:r>
          </a:p>
          <a:p>
            <a:r>
              <a:rPr lang="en-US" sz="1000" dirty="0"/>
              <a:t>System software</a:t>
            </a:r>
          </a:p>
          <a:p>
            <a:r>
              <a:rPr lang="en-US" sz="1000" dirty="0"/>
              <a:t>Communication network</a:t>
            </a:r>
          </a:p>
          <a:p>
            <a:r>
              <a:rPr lang="en-US" sz="1000" dirty="0"/>
              <a:t>Technology function, algorithms, ...</a:t>
            </a:r>
            <a:endParaRPr lang="de-DE" sz="1000" dirty="0" err="1"/>
          </a:p>
        </p:txBody>
      </p:sp>
      <p:sp>
        <p:nvSpPr>
          <p:cNvPr id="46" name="Textfeld 45"/>
          <p:cNvSpPr txBox="1"/>
          <p:nvPr/>
        </p:nvSpPr>
        <p:spPr>
          <a:xfrm>
            <a:off x="4644008" y="1225777"/>
            <a:ext cx="3888432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b">
            <a:spAutoFit/>
          </a:bodyPr>
          <a:lstStyle/>
          <a:p>
            <a:r>
              <a:rPr lang="en-US" sz="1000" dirty="0"/>
              <a:t>Data and information relevant for a domain of action</a:t>
            </a:r>
          </a:p>
          <a:p>
            <a:r>
              <a:rPr lang="en-US" sz="1000" dirty="0"/>
              <a:t>Applications serving to a field action by providing data, information and functionality</a:t>
            </a:r>
            <a:endParaRPr lang="de-DE" sz="1000" dirty="0" err="1"/>
          </a:p>
        </p:txBody>
      </p:sp>
      <p:sp>
        <p:nvSpPr>
          <p:cNvPr id="20" name="Abgerundetes Rechteck 8">
            <a:extLst>
              <a:ext uri="{FF2B5EF4-FFF2-40B4-BE49-F238E27FC236}">
                <a16:creationId xmlns:a16="http://schemas.microsoft.com/office/drawing/2014/main" id="{38BC1B23-D698-4704-A928-001AA6ED6D9F}"/>
              </a:ext>
            </a:extLst>
          </p:cNvPr>
          <p:cNvSpPr/>
          <p:nvPr/>
        </p:nvSpPr>
        <p:spPr>
          <a:xfrm>
            <a:off x="4696379" y="2221573"/>
            <a:ext cx="2038425" cy="80722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Application</a:t>
            </a:r>
            <a:endParaRPr lang="de-DE" sz="1600" dirty="0"/>
          </a:p>
        </p:txBody>
      </p:sp>
      <p:sp>
        <p:nvSpPr>
          <p:cNvPr id="25" name="Abgerundetes Rechteck 8">
            <a:extLst>
              <a:ext uri="{FF2B5EF4-FFF2-40B4-BE49-F238E27FC236}">
                <a16:creationId xmlns:a16="http://schemas.microsoft.com/office/drawing/2014/main" id="{C7B44438-3194-4E89-8A9B-8949D441CDE0}"/>
              </a:ext>
            </a:extLst>
          </p:cNvPr>
          <p:cNvSpPr/>
          <p:nvPr/>
        </p:nvSpPr>
        <p:spPr>
          <a:xfrm>
            <a:off x="2991154" y="3157580"/>
            <a:ext cx="2038425" cy="807222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General Skills</a:t>
            </a:r>
          </a:p>
        </p:txBody>
      </p:sp>
    </p:spTree>
    <p:extLst>
      <p:ext uri="{BB962C8B-B14F-4D97-AF65-F5344CB8AC3E}">
        <p14:creationId xmlns:p14="http://schemas.microsoft.com/office/powerpoint/2010/main" val="12036181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3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111"/>
</p:tagLst>
</file>

<file path=ppt/theme/theme1.xml><?xml version="1.0" encoding="utf-8"?>
<a:theme xmlns:a="http://schemas.openxmlformats.org/drawingml/2006/main" name="Cassini PowerPointMaster 3 00">
  <a:themeElements>
    <a:clrScheme name="Benutzerdefiniert 15">
      <a:dk1>
        <a:srgbClr val="000000"/>
      </a:dk1>
      <a:lt1>
        <a:sysClr val="window" lastClr="FFFFFF"/>
      </a:lt1>
      <a:dk2>
        <a:srgbClr val="727272"/>
      </a:dk2>
      <a:lt2>
        <a:srgbClr val="EEECE1"/>
      </a:lt2>
      <a:accent1>
        <a:srgbClr val="C90C0F"/>
      </a:accent1>
      <a:accent2>
        <a:srgbClr val="EA5B0C"/>
      </a:accent2>
      <a:accent3>
        <a:srgbClr val="B82585"/>
      </a:accent3>
      <a:accent4>
        <a:srgbClr val="7F7F7F"/>
      </a:accent4>
      <a:accent5>
        <a:srgbClr val="0076C0"/>
      </a:accent5>
      <a:accent6>
        <a:srgbClr val="00B050"/>
      </a:accent6>
      <a:hlink>
        <a:srgbClr val="0076C0"/>
      </a:hlink>
      <a:folHlink>
        <a:srgbClr val="7F7F7F"/>
      </a:folHlink>
    </a:clrScheme>
    <a:fontScheme name="Cassini Consulting Theme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b"/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Cassini Theme 2009">
      <a:dk1>
        <a:sysClr val="windowText" lastClr="000000"/>
      </a:dk1>
      <a:lt1>
        <a:sysClr val="window" lastClr="FFFFFF"/>
      </a:lt1>
      <a:dk2>
        <a:srgbClr val="808080"/>
      </a:dk2>
      <a:lt2>
        <a:srgbClr val="EEECE1"/>
      </a:lt2>
      <a:accent1>
        <a:srgbClr val="60C32F"/>
      </a:accent1>
      <a:accent2>
        <a:srgbClr val="CC3300"/>
      </a:accent2>
      <a:accent3>
        <a:srgbClr val="EBEB6C"/>
      </a:accent3>
      <a:accent4>
        <a:srgbClr val="EAEAEA"/>
      </a:accent4>
      <a:accent5>
        <a:srgbClr val="808080"/>
      </a:accent5>
      <a:accent6>
        <a:srgbClr val="B2B2B2"/>
      </a:accent6>
      <a:hlink>
        <a:srgbClr val="60C32F"/>
      </a:hlink>
      <a:folHlink>
        <a:srgbClr val="60C32F"/>
      </a:folHlink>
    </a:clrScheme>
    <a:fontScheme name="Cassini Consulting Theme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Cassini Theme 2009">
      <a:dk1>
        <a:sysClr val="windowText" lastClr="000000"/>
      </a:dk1>
      <a:lt1>
        <a:sysClr val="window" lastClr="FFFFFF"/>
      </a:lt1>
      <a:dk2>
        <a:srgbClr val="808080"/>
      </a:dk2>
      <a:lt2>
        <a:srgbClr val="EEECE1"/>
      </a:lt2>
      <a:accent1>
        <a:srgbClr val="60C32F"/>
      </a:accent1>
      <a:accent2>
        <a:srgbClr val="CC3300"/>
      </a:accent2>
      <a:accent3>
        <a:srgbClr val="EBEB6C"/>
      </a:accent3>
      <a:accent4>
        <a:srgbClr val="EAEAEA"/>
      </a:accent4>
      <a:accent5>
        <a:srgbClr val="808080"/>
      </a:accent5>
      <a:accent6>
        <a:srgbClr val="B2B2B2"/>
      </a:accent6>
      <a:hlink>
        <a:srgbClr val="60C32F"/>
      </a:hlink>
      <a:folHlink>
        <a:srgbClr val="60C32F"/>
      </a:folHlink>
    </a:clrScheme>
    <a:fontScheme name="Cassini Consulting Theme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8E675EBDE9A79468F168278EDE085F4" ma:contentTypeVersion="1" ma:contentTypeDescription="Ein neues Dokument erstellen." ma:contentTypeScope="" ma:versionID="180c2ad0af91a5c9ebe47592aaf5a2da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992d77c06c8d732b7c6bc07933f2b4fa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D93077-3782-4D87-940C-FF11206154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BEA5F1-749D-4508-A9B8-5EFA45750864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  <ds:schemaRef ds:uri="http://schemas.microsoft.com/sharepoint/v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98C38E1-E737-465B-B42D-BA4DE63BA0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Cassini PowerPointMaster 3 00</Template>
  <TotalTime>0</TotalTime>
  <Words>326</Words>
  <Application>Microsoft Office PowerPoint</Application>
  <PresentationFormat>On-screen Show (4:3)</PresentationFormat>
  <Paragraphs>91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Courier New</vt:lpstr>
      <vt:lpstr>Symbol</vt:lpstr>
      <vt:lpstr>Wingdings</vt:lpstr>
      <vt:lpstr>Cassini PowerPointMaster 3 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Hartmut Westenberger</dc:creator>
  <cp:lastModifiedBy>Stefan</cp:lastModifiedBy>
  <cp:revision>1541</cp:revision>
  <cp:lastPrinted>2016-04-02T13:28:34Z</cp:lastPrinted>
  <dcterms:created xsi:type="dcterms:W3CDTF">2012-08-24T03:38:09Z</dcterms:created>
  <dcterms:modified xsi:type="dcterms:W3CDTF">2020-11-17T11:37:16Z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0x01010008E675EBDE9A79468F168278EDE085F4</vt:lpwstr>
  </property>
</Properties>
</file>