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hgVX9dEVLAXnPQJcBrpRHQgrpAa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688"/>
  </p:normalViewPr>
  <p:slideViewPr>
    <p:cSldViewPr snapToGrid="0">
      <p:cViewPr varScale="1">
        <p:scale>
          <a:sx n="160" d="100"/>
          <a:sy n="160" d="100"/>
        </p:scale>
        <p:origin x="1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Arial"/>
                <a:ea typeface="Arial"/>
                <a:cs typeface="Arial"/>
                <a:sym typeface="Arial"/>
              </a:rPr>
              <a:t>‹Nr.›</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4" name="Google Shape;3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 ohne Bild">
  <p:cSld name="Titel ohne Bild">
    <p:bg>
      <p:bgPr>
        <a:solidFill>
          <a:srgbClr val="004B75"/>
        </a:solidFill>
        <a:effectLst/>
      </p:bgPr>
    </p:bg>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467856" y="3032123"/>
            <a:ext cx="7800603" cy="8309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9"/>
          <p:cNvSpPr txBox="1">
            <a:spLocks noGrp="1"/>
          </p:cNvSpPr>
          <p:nvPr>
            <p:ph type="subTitle" idx="1"/>
          </p:nvPr>
        </p:nvSpPr>
        <p:spPr>
          <a:xfrm>
            <a:off x="467856" y="3955123"/>
            <a:ext cx="7800603" cy="263855"/>
          </a:xfrm>
          <a:prstGeom prst="rect">
            <a:avLst/>
          </a:prstGeom>
          <a:noFill/>
          <a:ln>
            <a:noFill/>
          </a:ln>
        </p:spPr>
        <p:txBody>
          <a:bodyPr spcFirstLastPara="1" wrap="square" lIns="0" tIns="0" rIns="0" bIns="0" anchor="t" anchorCtr="0">
            <a:spAutoFit/>
          </a:bodyPr>
          <a:lstStyle>
            <a:lvl1pPr lvl="0" algn="l">
              <a:lnSpc>
                <a:spcPct val="133333"/>
              </a:lnSpc>
              <a:spcBef>
                <a:spcPts val="400"/>
              </a:spcBef>
              <a:spcAft>
                <a:spcPts val="0"/>
              </a:spcAft>
              <a:buClr>
                <a:schemeClr val="lt1"/>
              </a:buClr>
              <a:buSzPts val="1650"/>
              <a:buNone/>
              <a:defRPr sz="1650" b="0" i="0">
                <a:solidFill>
                  <a:schemeClr val="lt1"/>
                </a:solidFill>
                <a:latin typeface="Arial"/>
                <a:ea typeface="Arial"/>
                <a:cs typeface="Arial"/>
                <a:sym typeface="Arial"/>
              </a:defRPr>
            </a:lvl1pPr>
            <a:lvl2pPr lvl="1" algn="l">
              <a:lnSpc>
                <a:spcPct val="122222"/>
              </a:lnSpc>
              <a:spcBef>
                <a:spcPts val="400"/>
              </a:spcBef>
              <a:spcAft>
                <a:spcPts val="0"/>
              </a:spcAft>
              <a:buClr>
                <a:schemeClr val="dk2"/>
              </a:buClr>
              <a:buSzPts val="1800"/>
              <a:buChar char="•"/>
              <a:defRPr/>
            </a:lvl2pPr>
            <a:lvl3pPr lvl="2" algn="l">
              <a:lnSpc>
                <a:spcPct val="122222"/>
              </a:lnSpc>
              <a:spcBef>
                <a:spcPts val="400"/>
              </a:spcBef>
              <a:spcAft>
                <a:spcPts val="0"/>
              </a:spcAft>
              <a:buClr>
                <a:schemeClr val="dk2"/>
              </a:buClr>
              <a:buSzPts val="1800"/>
              <a:buChar char="•"/>
              <a:defRPr/>
            </a:lvl3pPr>
            <a:lvl4pPr lvl="3" algn="l">
              <a:lnSpc>
                <a:spcPct val="122222"/>
              </a:lnSpc>
              <a:spcBef>
                <a:spcPts val="400"/>
              </a:spcBef>
              <a:spcAft>
                <a:spcPts val="0"/>
              </a:spcAft>
              <a:buClr>
                <a:schemeClr val="dk2"/>
              </a:buClr>
              <a:buSzPts val="1800"/>
              <a:buChar char="•"/>
              <a:defRPr/>
            </a:lvl4pPr>
            <a:lvl5pPr lvl="4" algn="l">
              <a:lnSpc>
                <a:spcPct val="122222"/>
              </a:lnSpc>
              <a:spcBef>
                <a:spcPts val="400"/>
              </a:spcBef>
              <a:spcAft>
                <a:spcPts val="0"/>
              </a:spcAft>
              <a:buClr>
                <a:schemeClr val="dk2"/>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7" name="Google Shape;17;p9"/>
          <p:cNvSpPr/>
          <p:nvPr/>
        </p:nvSpPr>
        <p:spPr>
          <a:xfrm>
            <a:off x="153571" y="176416"/>
            <a:ext cx="8814001" cy="1041258"/>
          </a:xfrm>
          <a:prstGeom prst="rect">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012" b="0" i="0" u="none" strike="noStrike" cap="none">
              <a:solidFill>
                <a:srgbClr val="A5A5A5"/>
              </a:solidFill>
              <a:latin typeface="Arial"/>
              <a:ea typeface="Arial"/>
              <a:cs typeface="Arial"/>
              <a:sym typeface="Arial"/>
            </a:endParaRPr>
          </a:p>
        </p:txBody>
      </p:sp>
      <p:pic>
        <p:nvPicPr>
          <p:cNvPr id="18" name="Google Shape;18;p9"/>
          <p:cNvPicPr preferRelativeResize="0"/>
          <p:nvPr/>
        </p:nvPicPr>
        <p:blipFill rotWithShape="1">
          <a:blip r:embed="rId2">
            <a:alphaModFix/>
          </a:blip>
          <a:srcRect/>
          <a:stretch/>
        </p:blipFill>
        <p:spPr>
          <a:xfrm>
            <a:off x="153571" y="176416"/>
            <a:ext cx="1681813" cy="10412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Texte">
  <p:cSld name="3 Texte">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503238" y="-867600"/>
            <a:ext cx="8137525" cy="792162"/>
          </a:xfrm>
          <a:prstGeom prst="rect">
            <a:avLst/>
          </a:prstGeom>
          <a:noFill/>
          <a:ln>
            <a:noFill/>
          </a:ln>
        </p:spPr>
        <p:txBody>
          <a:bodyPr spcFirstLastPara="1" wrap="square" lIns="0" tIns="0" rIns="0" bIns="0" anchor="t" anchorCtr="0">
            <a:noAutofit/>
          </a:bodyPr>
          <a:lstStyle>
            <a:lvl1pPr lvl="0" algn="l">
              <a:lnSpc>
                <a:spcPct val="183333"/>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8"/>
          <p:cNvSpPr txBox="1">
            <a:spLocks noGrp="1"/>
          </p:cNvSpPr>
          <p:nvPr>
            <p:ph type="body" idx="1"/>
          </p:nvPr>
        </p:nvSpPr>
        <p:spPr>
          <a:xfrm>
            <a:off x="827536" y="484188"/>
            <a:ext cx="2160139" cy="432000"/>
          </a:xfrm>
          <a:prstGeom prst="rect">
            <a:avLst/>
          </a:prstGeom>
          <a:solidFill>
            <a:schemeClr val="dk1"/>
          </a:solidFill>
          <a:ln>
            <a:noFill/>
          </a:ln>
        </p:spPr>
        <p:txBody>
          <a:bodyPr spcFirstLastPara="1" wrap="square" lIns="612000" tIns="0" rIns="0" bIns="0" anchor="ctr" anchorCtr="0">
            <a:noAutofit/>
          </a:bodyPr>
          <a:lstStyle>
            <a:lvl1pPr marL="457200" lvl="0" indent="-228600" algn="l">
              <a:lnSpc>
                <a:spcPct val="122222"/>
              </a:lnSpc>
              <a:spcBef>
                <a:spcPts val="400"/>
              </a:spcBef>
              <a:spcAft>
                <a:spcPts val="0"/>
              </a:spcAft>
              <a:buClr>
                <a:schemeClr val="lt1"/>
              </a:buClr>
              <a:buSzPts val="1800"/>
              <a:buNone/>
              <a:defRPr sz="1800" b="1">
                <a:solidFill>
                  <a:schemeClr val="lt1"/>
                </a:solidFill>
                <a:latin typeface="Arial"/>
                <a:ea typeface="Arial"/>
                <a:cs typeface="Arial"/>
                <a:sym typeface="Arial"/>
              </a:defRPr>
            </a:lvl1pPr>
            <a:lvl2pPr marL="914400" lvl="1" indent="-228600" algn="l">
              <a:lnSpc>
                <a:spcPct val="146666"/>
              </a:lnSpc>
              <a:spcBef>
                <a:spcPts val="400"/>
              </a:spcBef>
              <a:spcAft>
                <a:spcPts val="0"/>
              </a:spcAft>
              <a:buClr>
                <a:schemeClr val="dk2"/>
              </a:buClr>
              <a:buSzPts val="1500"/>
              <a:buNone/>
              <a:defRPr sz="1500" b="1"/>
            </a:lvl2pPr>
            <a:lvl3pPr marL="1371600" lvl="2" indent="-228600" algn="l">
              <a:lnSpc>
                <a:spcPct val="162962"/>
              </a:lnSpc>
              <a:spcBef>
                <a:spcPts val="400"/>
              </a:spcBef>
              <a:spcAft>
                <a:spcPts val="0"/>
              </a:spcAft>
              <a:buClr>
                <a:schemeClr val="dk2"/>
              </a:buClr>
              <a:buSzPts val="1350"/>
              <a:buNone/>
              <a:defRPr sz="1350" b="1"/>
            </a:lvl3pPr>
            <a:lvl4pPr marL="1828800" lvl="3" indent="-228600" algn="l">
              <a:lnSpc>
                <a:spcPct val="183333"/>
              </a:lnSpc>
              <a:spcBef>
                <a:spcPts val="400"/>
              </a:spcBef>
              <a:spcAft>
                <a:spcPts val="0"/>
              </a:spcAft>
              <a:buClr>
                <a:schemeClr val="dk2"/>
              </a:buClr>
              <a:buSzPts val="1200"/>
              <a:buNone/>
              <a:defRPr sz="1200" b="1"/>
            </a:lvl4pPr>
            <a:lvl5pPr marL="2286000" lvl="4" indent="-228600" algn="l">
              <a:lnSpc>
                <a:spcPct val="183333"/>
              </a:lnSpc>
              <a:spcBef>
                <a:spcPts val="400"/>
              </a:spcBef>
              <a:spcAft>
                <a:spcPts val="0"/>
              </a:spcAft>
              <a:buClr>
                <a:schemeClr val="dk2"/>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6" name="Google Shape;96;p18"/>
          <p:cNvSpPr>
            <a:spLocks noGrp="1"/>
          </p:cNvSpPr>
          <p:nvPr>
            <p:ph type="pic" idx="2"/>
          </p:nvPr>
        </p:nvSpPr>
        <p:spPr>
          <a:xfrm>
            <a:off x="395632" y="285620"/>
            <a:ext cx="864000" cy="864000"/>
          </a:xfrm>
          <a:prstGeom prst="ellipse">
            <a:avLst/>
          </a:prstGeom>
          <a:solidFill>
            <a:schemeClr val="dk1"/>
          </a:solidFill>
          <a:ln w="57150" cap="flat" cmpd="sng">
            <a:solidFill>
              <a:schemeClr val="lt1"/>
            </a:solidFill>
            <a:prstDash val="solid"/>
            <a:round/>
            <a:headEnd type="none" w="sm" len="sm"/>
            <a:tailEnd type="none" w="sm" len="sm"/>
          </a:ln>
        </p:spPr>
      </p:sp>
      <p:sp>
        <p:nvSpPr>
          <p:cNvPr id="97" name="Google Shape;97;p18"/>
          <p:cNvSpPr txBox="1">
            <a:spLocks noGrp="1"/>
          </p:cNvSpPr>
          <p:nvPr>
            <p:ph type="body" idx="3"/>
          </p:nvPr>
        </p:nvSpPr>
        <p:spPr>
          <a:xfrm>
            <a:off x="498649" y="1656636"/>
            <a:ext cx="2484437" cy="2665412"/>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8" name="Google Shape;98;p18"/>
          <p:cNvSpPr txBox="1">
            <a:spLocks noGrp="1"/>
          </p:cNvSpPr>
          <p:nvPr>
            <p:ph type="body" idx="4"/>
          </p:nvPr>
        </p:nvSpPr>
        <p:spPr>
          <a:xfrm>
            <a:off x="3635920" y="484188"/>
            <a:ext cx="2160139" cy="432000"/>
          </a:xfrm>
          <a:prstGeom prst="rect">
            <a:avLst/>
          </a:prstGeom>
          <a:solidFill>
            <a:schemeClr val="accent1"/>
          </a:solidFill>
          <a:ln>
            <a:noFill/>
          </a:ln>
        </p:spPr>
        <p:txBody>
          <a:bodyPr spcFirstLastPara="1" wrap="square" lIns="612000" tIns="0" rIns="0" bIns="0" anchor="ctr" anchorCtr="0">
            <a:noAutofit/>
          </a:bodyPr>
          <a:lstStyle>
            <a:lvl1pPr marL="457200" lvl="0" indent="-228600" algn="l">
              <a:lnSpc>
                <a:spcPct val="122222"/>
              </a:lnSpc>
              <a:spcBef>
                <a:spcPts val="400"/>
              </a:spcBef>
              <a:spcAft>
                <a:spcPts val="0"/>
              </a:spcAft>
              <a:buClr>
                <a:schemeClr val="lt1"/>
              </a:buClr>
              <a:buSzPts val="1800"/>
              <a:buNone/>
              <a:defRPr sz="1800" b="1">
                <a:solidFill>
                  <a:schemeClr val="lt1"/>
                </a:solidFill>
                <a:latin typeface="Arial"/>
                <a:ea typeface="Arial"/>
                <a:cs typeface="Arial"/>
                <a:sym typeface="Arial"/>
              </a:defRPr>
            </a:lvl1pPr>
            <a:lvl2pPr marL="914400" lvl="1" indent="-228600" algn="l">
              <a:lnSpc>
                <a:spcPct val="146666"/>
              </a:lnSpc>
              <a:spcBef>
                <a:spcPts val="400"/>
              </a:spcBef>
              <a:spcAft>
                <a:spcPts val="0"/>
              </a:spcAft>
              <a:buClr>
                <a:schemeClr val="dk2"/>
              </a:buClr>
              <a:buSzPts val="1500"/>
              <a:buNone/>
              <a:defRPr sz="1500" b="1"/>
            </a:lvl2pPr>
            <a:lvl3pPr marL="1371600" lvl="2" indent="-228600" algn="l">
              <a:lnSpc>
                <a:spcPct val="162962"/>
              </a:lnSpc>
              <a:spcBef>
                <a:spcPts val="400"/>
              </a:spcBef>
              <a:spcAft>
                <a:spcPts val="0"/>
              </a:spcAft>
              <a:buClr>
                <a:schemeClr val="dk2"/>
              </a:buClr>
              <a:buSzPts val="1350"/>
              <a:buNone/>
              <a:defRPr sz="1350" b="1"/>
            </a:lvl3pPr>
            <a:lvl4pPr marL="1828800" lvl="3" indent="-228600" algn="l">
              <a:lnSpc>
                <a:spcPct val="183333"/>
              </a:lnSpc>
              <a:spcBef>
                <a:spcPts val="400"/>
              </a:spcBef>
              <a:spcAft>
                <a:spcPts val="0"/>
              </a:spcAft>
              <a:buClr>
                <a:schemeClr val="dk2"/>
              </a:buClr>
              <a:buSzPts val="1200"/>
              <a:buNone/>
              <a:defRPr sz="1200" b="1"/>
            </a:lvl4pPr>
            <a:lvl5pPr marL="2286000" lvl="4" indent="-228600" algn="l">
              <a:lnSpc>
                <a:spcPct val="183333"/>
              </a:lnSpc>
              <a:spcBef>
                <a:spcPts val="400"/>
              </a:spcBef>
              <a:spcAft>
                <a:spcPts val="0"/>
              </a:spcAft>
              <a:buClr>
                <a:schemeClr val="dk2"/>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99" name="Google Shape;99;p18"/>
          <p:cNvSpPr>
            <a:spLocks noGrp="1"/>
          </p:cNvSpPr>
          <p:nvPr>
            <p:ph type="pic" idx="5"/>
          </p:nvPr>
        </p:nvSpPr>
        <p:spPr>
          <a:xfrm>
            <a:off x="3203920" y="268188"/>
            <a:ext cx="864000" cy="864000"/>
          </a:xfrm>
          <a:prstGeom prst="ellipse">
            <a:avLst/>
          </a:prstGeom>
          <a:solidFill>
            <a:schemeClr val="accent1"/>
          </a:solidFill>
          <a:ln w="57150" cap="flat" cmpd="sng">
            <a:solidFill>
              <a:schemeClr val="lt1"/>
            </a:solidFill>
            <a:prstDash val="solid"/>
            <a:round/>
            <a:headEnd type="none" w="sm" len="sm"/>
            <a:tailEnd type="none" w="sm" len="sm"/>
          </a:ln>
        </p:spPr>
      </p:sp>
      <p:sp>
        <p:nvSpPr>
          <p:cNvPr id="100" name="Google Shape;100;p18"/>
          <p:cNvSpPr txBox="1">
            <a:spLocks noGrp="1"/>
          </p:cNvSpPr>
          <p:nvPr>
            <p:ph type="body" idx="6"/>
          </p:nvPr>
        </p:nvSpPr>
        <p:spPr>
          <a:xfrm>
            <a:off x="3347941" y="1656636"/>
            <a:ext cx="2447305" cy="2665411"/>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18"/>
          <p:cNvSpPr txBox="1">
            <a:spLocks noGrp="1"/>
          </p:cNvSpPr>
          <p:nvPr>
            <p:ph type="body" idx="7"/>
          </p:nvPr>
        </p:nvSpPr>
        <p:spPr>
          <a:xfrm>
            <a:off x="6480624" y="484188"/>
            <a:ext cx="2160139" cy="432000"/>
          </a:xfrm>
          <a:prstGeom prst="rect">
            <a:avLst/>
          </a:prstGeom>
          <a:solidFill>
            <a:schemeClr val="accent3"/>
          </a:solidFill>
          <a:ln>
            <a:noFill/>
          </a:ln>
        </p:spPr>
        <p:txBody>
          <a:bodyPr spcFirstLastPara="1" wrap="square" lIns="612000" tIns="0" rIns="0" bIns="0" anchor="ctr" anchorCtr="0">
            <a:noAutofit/>
          </a:bodyPr>
          <a:lstStyle>
            <a:lvl1pPr marL="457200" lvl="0" indent="-228600" algn="l">
              <a:lnSpc>
                <a:spcPct val="122222"/>
              </a:lnSpc>
              <a:spcBef>
                <a:spcPts val="400"/>
              </a:spcBef>
              <a:spcAft>
                <a:spcPts val="0"/>
              </a:spcAft>
              <a:buClr>
                <a:schemeClr val="lt1"/>
              </a:buClr>
              <a:buSzPts val="1800"/>
              <a:buNone/>
              <a:defRPr sz="1800" b="1">
                <a:solidFill>
                  <a:schemeClr val="lt1"/>
                </a:solidFill>
                <a:latin typeface="Arial"/>
                <a:ea typeface="Arial"/>
                <a:cs typeface="Arial"/>
                <a:sym typeface="Arial"/>
              </a:defRPr>
            </a:lvl1pPr>
            <a:lvl2pPr marL="914400" lvl="1" indent="-228600" algn="l">
              <a:lnSpc>
                <a:spcPct val="146666"/>
              </a:lnSpc>
              <a:spcBef>
                <a:spcPts val="400"/>
              </a:spcBef>
              <a:spcAft>
                <a:spcPts val="0"/>
              </a:spcAft>
              <a:buClr>
                <a:schemeClr val="dk2"/>
              </a:buClr>
              <a:buSzPts val="1500"/>
              <a:buNone/>
              <a:defRPr sz="1500" b="1"/>
            </a:lvl2pPr>
            <a:lvl3pPr marL="1371600" lvl="2" indent="-228600" algn="l">
              <a:lnSpc>
                <a:spcPct val="162962"/>
              </a:lnSpc>
              <a:spcBef>
                <a:spcPts val="400"/>
              </a:spcBef>
              <a:spcAft>
                <a:spcPts val="0"/>
              </a:spcAft>
              <a:buClr>
                <a:schemeClr val="dk2"/>
              </a:buClr>
              <a:buSzPts val="1350"/>
              <a:buNone/>
              <a:defRPr sz="1350" b="1"/>
            </a:lvl3pPr>
            <a:lvl4pPr marL="1828800" lvl="3" indent="-228600" algn="l">
              <a:lnSpc>
                <a:spcPct val="183333"/>
              </a:lnSpc>
              <a:spcBef>
                <a:spcPts val="400"/>
              </a:spcBef>
              <a:spcAft>
                <a:spcPts val="0"/>
              </a:spcAft>
              <a:buClr>
                <a:schemeClr val="dk2"/>
              </a:buClr>
              <a:buSzPts val="1200"/>
              <a:buNone/>
              <a:defRPr sz="1200" b="1"/>
            </a:lvl4pPr>
            <a:lvl5pPr marL="2286000" lvl="4" indent="-228600" algn="l">
              <a:lnSpc>
                <a:spcPct val="183333"/>
              </a:lnSpc>
              <a:spcBef>
                <a:spcPts val="400"/>
              </a:spcBef>
              <a:spcAft>
                <a:spcPts val="0"/>
              </a:spcAft>
              <a:buClr>
                <a:schemeClr val="dk2"/>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102" name="Google Shape;102;p18"/>
          <p:cNvSpPr>
            <a:spLocks noGrp="1"/>
          </p:cNvSpPr>
          <p:nvPr>
            <p:ph type="pic" idx="8"/>
          </p:nvPr>
        </p:nvSpPr>
        <p:spPr>
          <a:xfrm>
            <a:off x="6046255" y="268188"/>
            <a:ext cx="864000" cy="864000"/>
          </a:xfrm>
          <a:prstGeom prst="ellipse">
            <a:avLst/>
          </a:prstGeom>
          <a:solidFill>
            <a:schemeClr val="accent3"/>
          </a:solidFill>
          <a:ln w="57150" cap="flat" cmpd="sng">
            <a:solidFill>
              <a:schemeClr val="lt1"/>
            </a:solidFill>
            <a:prstDash val="solid"/>
            <a:round/>
            <a:headEnd type="none" w="sm" len="sm"/>
            <a:tailEnd type="none" w="sm" len="sm"/>
          </a:ln>
        </p:spPr>
      </p:sp>
      <p:sp>
        <p:nvSpPr>
          <p:cNvPr id="103" name="Google Shape;103;p18"/>
          <p:cNvSpPr txBox="1">
            <a:spLocks noGrp="1"/>
          </p:cNvSpPr>
          <p:nvPr>
            <p:ph type="body" idx="9"/>
          </p:nvPr>
        </p:nvSpPr>
        <p:spPr>
          <a:xfrm>
            <a:off x="6160101" y="1656636"/>
            <a:ext cx="2480662" cy="2665410"/>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18"/>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8"/>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extLst>
    <p:ext uri="{DCECCB84-F9BA-43D5-87BE-67443E8EF086}">
      <p15:sldGuideLst xmlns:p15="http://schemas.microsoft.com/office/powerpoint/2012/main">
        <p15:guide id="1" pos="2767">
          <p15:clr>
            <a:srgbClr val="5ACBF0"/>
          </p15:clr>
        </p15:guide>
        <p15:guide id="2" pos="299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9"/>
          <p:cNvSpPr txBox="1">
            <a:spLocks noGrp="1"/>
          </p:cNvSpPr>
          <p:nvPr>
            <p:ph type="body" idx="1"/>
          </p:nvPr>
        </p:nvSpPr>
        <p:spPr>
          <a:xfrm>
            <a:off x="503238" y="1652587"/>
            <a:ext cx="3889375" cy="2665413"/>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sz="1800"/>
            </a:lvl1pPr>
            <a:lvl2pPr marL="914400" lvl="1" indent="-342900" algn="l">
              <a:lnSpc>
                <a:spcPct val="122222"/>
              </a:lnSpc>
              <a:spcBef>
                <a:spcPts val="400"/>
              </a:spcBef>
              <a:spcAft>
                <a:spcPts val="0"/>
              </a:spcAft>
              <a:buClr>
                <a:schemeClr val="dk2"/>
              </a:buClr>
              <a:buSzPts val="1800"/>
              <a:buChar char="•"/>
              <a:defRPr sz="1800"/>
            </a:lvl2pPr>
            <a:lvl3pPr marL="1371600" lvl="2" indent="-342900" algn="l">
              <a:lnSpc>
                <a:spcPct val="122222"/>
              </a:lnSpc>
              <a:spcBef>
                <a:spcPts val="400"/>
              </a:spcBef>
              <a:spcAft>
                <a:spcPts val="0"/>
              </a:spcAft>
              <a:buClr>
                <a:schemeClr val="dk2"/>
              </a:buClr>
              <a:buSzPts val="1800"/>
              <a:buChar char="•"/>
              <a:defRPr sz="1800"/>
            </a:lvl3pPr>
            <a:lvl4pPr marL="1828800" lvl="3" indent="-342900" algn="l">
              <a:lnSpc>
                <a:spcPct val="122222"/>
              </a:lnSpc>
              <a:spcBef>
                <a:spcPts val="400"/>
              </a:spcBef>
              <a:spcAft>
                <a:spcPts val="0"/>
              </a:spcAft>
              <a:buClr>
                <a:schemeClr val="dk2"/>
              </a:buClr>
              <a:buSzPts val="1800"/>
              <a:buChar char="•"/>
              <a:defRPr sz="1800"/>
            </a:lvl4pPr>
            <a:lvl5pPr marL="2286000" lvl="4" indent="-342900" algn="l">
              <a:lnSpc>
                <a:spcPct val="122222"/>
              </a:lnSpc>
              <a:spcBef>
                <a:spcPts val="400"/>
              </a:spcBef>
              <a:spcAft>
                <a:spcPts val="0"/>
              </a:spcAft>
              <a:buClr>
                <a:schemeClr val="dk2"/>
              </a:buClr>
              <a:buSzPts val="1800"/>
              <a:buChar char="•"/>
              <a:defRPr sz="180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9" name="Google Shape;109;p19"/>
          <p:cNvSpPr txBox="1">
            <a:spLocks noGrp="1"/>
          </p:cNvSpPr>
          <p:nvPr>
            <p:ph type="body" idx="2"/>
          </p:nvPr>
        </p:nvSpPr>
        <p:spPr>
          <a:xfrm>
            <a:off x="4751387" y="1652587"/>
            <a:ext cx="3889375" cy="2665413"/>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sz="1800"/>
            </a:lvl1pPr>
            <a:lvl2pPr marL="914400" lvl="1" indent="-342900" algn="l">
              <a:lnSpc>
                <a:spcPct val="122222"/>
              </a:lnSpc>
              <a:spcBef>
                <a:spcPts val="400"/>
              </a:spcBef>
              <a:spcAft>
                <a:spcPts val="0"/>
              </a:spcAft>
              <a:buClr>
                <a:schemeClr val="dk2"/>
              </a:buClr>
              <a:buSzPts val="1800"/>
              <a:buChar char="•"/>
              <a:defRPr sz="1800"/>
            </a:lvl2pPr>
            <a:lvl3pPr marL="1371600" lvl="2" indent="-342900" algn="l">
              <a:lnSpc>
                <a:spcPct val="122222"/>
              </a:lnSpc>
              <a:spcBef>
                <a:spcPts val="400"/>
              </a:spcBef>
              <a:spcAft>
                <a:spcPts val="0"/>
              </a:spcAft>
              <a:buClr>
                <a:schemeClr val="dk2"/>
              </a:buClr>
              <a:buSzPts val="1800"/>
              <a:buChar char="•"/>
              <a:defRPr sz="1800"/>
            </a:lvl3pPr>
            <a:lvl4pPr marL="1828800" lvl="3" indent="-342900" algn="l">
              <a:lnSpc>
                <a:spcPct val="122222"/>
              </a:lnSpc>
              <a:spcBef>
                <a:spcPts val="400"/>
              </a:spcBef>
              <a:spcAft>
                <a:spcPts val="0"/>
              </a:spcAft>
              <a:buClr>
                <a:schemeClr val="dk2"/>
              </a:buClr>
              <a:buSzPts val="1800"/>
              <a:buChar char="•"/>
              <a:defRPr sz="1800"/>
            </a:lvl4pPr>
            <a:lvl5pPr marL="2286000" lvl="4" indent="-342900" algn="l">
              <a:lnSpc>
                <a:spcPct val="122222"/>
              </a:lnSpc>
              <a:spcBef>
                <a:spcPts val="400"/>
              </a:spcBef>
              <a:spcAft>
                <a:spcPts val="0"/>
              </a:spcAft>
              <a:buClr>
                <a:schemeClr val="dk2"/>
              </a:buClr>
              <a:buSzPts val="1800"/>
              <a:buChar char="•"/>
              <a:defRPr sz="180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10" name="Google Shape;110;p19"/>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9"/>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extLst>
    <p:ext uri="{DCECCB84-F9BA-43D5-87BE-67443E8EF086}">
      <p15:sldGuideLst xmlns:p15="http://schemas.microsoft.com/office/powerpoint/2012/main">
        <p15:guide id="1" pos="2767">
          <p15:clr>
            <a:srgbClr val="5ACBF0"/>
          </p15:clr>
        </p15:guide>
        <p15:guide id="2" pos="2993">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er">
  <p:cSld name="Leer">
    <p:spTree>
      <p:nvGrpSpPr>
        <p:cNvPr id="1" name="Shape 116"/>
        <p:cNvGrpSpPr/>
        <p:nvPr/>
      </p:nvGrpSpPr>
      <p:grpSpPr>
        <a:xfrm>
          <a:off x="0" y="0"/>
          <a:ext cx="0" cy="0"/>
          <a:chOff x="0" y="0"/>
          <a:chExt cx="0" cy="0"/>
        </a:xfrm>
      </p:grpSpPr>
      <p:sp>
        <p:nvSpPr>
          <p:cNvPr id="117" name="Google Shape;117;p21"/>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Bilder mit Überschrift">
  <p:cSld name="3 Bilder mit Überschrift">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2"/>
          <p:cNvSpPr>
            <a:spLocks noGrp="1"/>
          </p:cNvSpPr>
          <p:nvPr>
            <p:ph type="pic" idx="2"/>
          </p:nvPr>
        </p:nvSpPr>
        <p:spPr>
          <a:xfrm>
            <a:off x="503238" y="1655762"/>
            <a:ext cx="2485199" cy="1528763"/>
          </a:xfrm>
          <a:prstGeom prst="rect">
            <a:avLst/>
          </a:prstGeom>
          <a:noFill/>
          <a:ln>
            <a:noFill/>
          </a:ln>
        </p:spPr>
      </p:sp>
      <p:sp>
        <p:nvSpPr>
          <p:cNvPr id="122" name="Google Shape;122;p22"/>
          <p:cNvSpPr txBox="1">
            <a:spLocks noGrp="1"/>
          </p:cNvSpPr>
          <p:nvPr>
            <p:ph type="body" idx="1"/>
          </p:nvPr>
        </p:nvSpPr>
        <p:spPr>
          <a:xfrm>
            <a:off x="503239" y="3573286"/>
            <a:ext cx="2484436" cy="7986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1400"/>
              <a:buNone/>
              <a:defRPr sz="1400" i="0">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2"/>
          <p:cNvSpPr>
            <a:spLocks noGrp="1"/>
          </p:cNvSpPr>
          <p:nvPr>
            <p:ph type="pic" idx="3"/>
          </p:nvPr>
        </p:nvSpPr>
        <p:spPr>
          <a:xfrm>
            <a:off x="3348038" y="1655762"/>
            <a:ext cx="2448000" cy="1528763"/>
          </a:xfrm>
          <a:prstGeom prst="rect">
            <a:avLst/>
          </a:prstGeom>
          <a:noFill/>
          <a:ln>
            <a:noFill/>
          </a:ln>
        </p:spPr>
      </p:sp>
      <p:sp>
        <p:nvSpPr>
          <p:cNvPr id="124" name="Google Shape;124;p22"/>
          <p:cNvSpPr txBox="1">
            <a:spLocks noGrp="1"/>
          </p:cNvSpPr>
          <p:nvPr>
            <p:ph type="body" idx="4"/>
          </p:nvPr>
        </p:nvSpPr>
        <p:spPr>
          <a:xfrm>
            <a:off x="3348038" y="3573286"/>
            <a:ext cx="2447925" cy="7986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1400"/>
              <a:buNone/>
              <a:defRPr sz="1400" i="0">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2"/>
          <p:cNvSpPr>
            <a:spLocks noGrp="1"/>
          </p:cNvSpPr>
          <p:nvPr>
            <p:ph type="pic" idx="5"/>
          </p:nvPr>
        </p:nvSpPr>
        <p:spPr>
          <a:xfrm>
            <a:off x="6155639" y="1655762"/>
            <a:ext cx="2485123" cy="1528763"/>
          </a:xfrm>
          <a:prstGeom prst="rect">
            <a:avLst/>
          </a:prstGeom>
          <a:noFill/>
          <a:ln>
            <a:noFill/>
          </a:ln>
        </p:spPr>
      </p:sp>
      <p:sp>
        <p:nvSpPr>
          <p:cNvPr id="126" name="Google Shape;126;p22"/>
          <p:cNvSpPr txBox="1">
            <a:spLocks noGrp="1"/>
          </p:cNvSpPr>
          <p:nvPr>
            <p:ph type="body" idx="6"/>
          </p:nvPr>
        </p:nvSpPr>
        <p:spPr>
          <a:xfrm>
            <a:off x="6155639" y="3573286"/>
            <a:ext cx="2484436" cy="7986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1400"/>
              <a:buNone/>
              <a:defRPr sz="1400" i="0">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2"/>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129" name="Google Shape;129;p22"/>
          <p:cNvSpPr txBox="1">
            <a:spLocks noGrp="1"/>
          </p:cNvSpPr>
          <p:nvPr>
            <p:ph type="body" idx="7"/>
          </p:nvPr>
        </p:nvSpPr>
        <p:spPr>
          <a:xfrm>
            <a:off x="503239" y="4452918"/>
            <a:ext cx="2484436" cy="22083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750"/>
              <a:buNone/>
              <a:defRPr sz="750" i="1">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2"/>
          <p:cNvSpPr txBox="1">
            <a:spLocks noGrp="1"/>
          </p:cNvSpPr>
          <p:nvPr>
            <p:ph type="body" idx="8"/>
          </p:nvPr>
        </p:nvSpPr>
        <p:spPr>
          <a:xfrm>
            <a:off x="3348038" y="4452918"/>
            <a:ext cx="2447925" cy="22083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750"/>
              <a:buNone/>
              <a:defRPr sz="750" i="1">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2"/>
          <p:cNvSpPr txBox="1">
            <a:spLocks noGrp="1"/>
          </p:cNvSpPr>
          <p:nvPr>
            <p:ph type="body" idx="9"/>
          </p:nvPr>
        </p:nvSpPr>
        <p:spPr>
          <a:xfrm>
            <a:off x="6155639" y="4452918"/>
            <a:ext cx="2484436" cy="22083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750"/>
              <a:buNone/>
              <a:defRPr sz="750" i="1">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halt mit Überschrift">
  <p:cSld name="Inhalt mit Überschrift">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3"/>
          <p:cNvSpPr txBox="1">
            <a:spLocks noGrp="1"/>
          </p:cNvSpPr>
          <p:nvPr>
            <p:ph type="body" idx="1"/>
          </p:nvPr>
        </p:nvSpPr>
        <p:spPr>
          <a:xfrm>
            <a:off x="503236" y="1652588"/>
            <a:ext cx="5292727" cy="2287587"/>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0"/>
              </a:spcBef>
              <a:spcAft>
                <a:spcPts val="0"/>
              </a:spcAft>
              <a:buClr>
                <a:schemeClr val="dk2"/>
              </a:buClr>
              <a:buSzPts val="1800"/>
              <a:buNone/>
              <a:defRPr sz="1800"/>
            </a:lvl1pPr>
            <a:lvl2pPr marL="914400" lvl="1" indent="-342900" algn="l">
              <a:lnSpc>
                <a:spcPct val="122222"/>
              </a:lnSpc>
              <a:spcBef>
                <a:spcPts val="0"/>
              </a:spcBef>
              <a:spcAft>
                <a:spcPts val="0"/>
              </a:spcAft>
              <a:buClr>
                <a:schemeClr val="dk2"/>
              </a:buClr>
              <a:buSzPts val="1800"/>
              <a:buChar char="•"/>
              <a:defRPr sz="1800"/>
            </a:lvl2pPr>
            <a:lvl3pPr marL="1371600" lvl="2" indent="-342900" algn="l">
              <a:lnSpc>
                <a:spcPct val="122222"/>
              </a:lnSpc>
              <a:spcBef>
                <a:spcPts val="0"/>
              </a:spcBef>
              <a:spcAft>
                <a:spcPts val="0"/>
              </a:spcAft>
              <a:buClr>
                <a:schemeClr val="dk2"/>
              </a:buClr>
              <a:buSzPts val="1800"/>
              <a:buChar char="•"/>
              <a:defRPr sz="1800"/>
            </a:lvl3pPr>
            <a:lvl4pPr marL="1828800" lvl="3" indent="-342900" algn="l">
              <a:lnSpc>
                <a:spcPct val="122222"/>
              </a:lnSpc>
              <a:spcBef>
                <a:spcPts val="0"/>
              </a:spcBef>
              <a:spcAft>
                <a:spcPts val="0"/>
              </a:spcAft>
              <a:buClr>
                <a:schemeClr val="dk2"/>
              </a:buClr>
              <a:buSzPts val="1800"/>
              <a:buChar char="•"/>
              <a:defRPr sz="1800"/>
            </a:lvl4pPr>
            <a:lvl5pPr marL="2286000" lvl="4" indent="-342900" algn="l">
              <a:lnSpc>
                <a:spcPct val="122222"/>
              </a:lnSpc>
              <a:spcBef>
                <a:spcPts val="0"/>
              </a:spcBef>
              <a:spcAft>
                <a:spcPts val="0"/>
              </a:spcAft>
              <a:buClr>
                <a:schemeClr val="dk2"/>
              </a:buClr>
              <a:buSzPts val="1800"/>
              <a:buChar char="•"/>
              <a:defRPr sz="18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5" name="Google Shape;135;p23"/>
          <p:cNvSpPr txBox="1">
            <a:spLocks noGrp="1"/>
          </p:cNvSpPr>
          <p:nvPr>
            <p:ph type="body" idx="2"/>
          </p:nvPr>
        </p:nvSpPr>
        <p:spPr>
          <a:xfrm>
            <a:off x="503237" y="4033337"/>
            <a:ext cx="5292725" cy="360000"/>
          </a:xfrm>
          <a:prstGeom prst="rect">
            <a:avLst/>
          </a:prstGeom>
          <a:noFill/>
          <a:ln>
            <a:noFill/>
          </a:ln>
        </p:spPr>
        <p:txBody>
          <a:bodyPr spcFirstLastPara="1" wrap="square" lIns="0" tIns="0" rIns="0" bIns="0" anchor="t" anchorCtr="0">
            <a:noAutofit/>
          </a:bodyPr>
          <a:lstStyle>
            <a:lvl1pPr marL="457200" lvl="0" indent="-228600" algn="l">
              <a:lnSpc>
                <a:spcPct val="128571"/>
              </a:lnSpc>
              <a:spcBef>
                <a:spcPts val="0"/>
              </a:spcBef>
              <a:spcAft>
                <a:spcPts val="0"/>
              </a:spcAft>
              <a:buClr>
                <a:schemeClr val="dk2"/>
              </a:buClr>
              <a:buSzPts val="1400"/>
              <a:buNone/>
              <a:defRPr sz="1400" b="1" i="0">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3"/>
          <p:cNvSpPr txBox="1">
            <a:spLocks noGrp="1"/>
          </p:cNvSpPr>
          <p:nvPr>
            <p:ph type="body" idx="3"/>
          </p:nvPr>
        </p:nvSpPr>
        <p:spPr>
          <a:xfrm>
            <a:off x="503236" y="4659312"/>
            <a:ext cx="2807564" cy="140606"/>
          </a:xfrm>
          <a:prstGeom prst="rect">
            <a:avLst/>
          </a:prstGeom>
          <a:noFill/>
          <a:ln>
            <a:noFill/>
          </a:ln>
        </p:spPr>
        <p:txBody>
          <a:bodyPr spcFirstLastPara="1" wrap="square" lIns="0" tIns="0" rIns="0" bIns="0" anchor="t" anchorCtr="0">
            <a:noAutofit/>
          </a:bodyPr>
          <a:lstStyle>
            <a:lvl1pPr marL="457200" lvl="0" indent="-228600" algn="l">
              <a:lnSpc>
                <a:spcPct val="240000"/>
              </a:lnSpc>
              <a:spcBef>
                <a:spcPts val="0"/>
              </a:spcBef>
              <a:spcAft>
                <a:spcPts val="0"/>
              </a:spcAft>
              <a:buClr>
                <a:schemeClr val="dk2"/>
              </a:buClr>
              <a:buSzPts val="750"/>
              <a:buNone/>
              <a:defRPr sz="75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3"/>
          <p:cNvSpPr txBox="1">
            <a:spLocks noGrp="1"/>
          </p:cNvSpPr>
          <p:nvPr>
            <p:ph type="body" idx="4"/>
          </p:nvPr>
        </p:nvSpPr>
        <p:spPr>
          <a:xfrm>
            <a:off x="6156000" y="1652588"/>
            <a:ext cx="2482849" cy="2287587"/>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0"/>
              </a:spcBef>
              <a:spcAft>
                <a:spcPts val="0"/>
              </a:spcAft>
              <a:buClr>
                <a:schemeClr val="dk2"/>
              </a:buClr>
              <a:buSzPts val="1800"/>
              <a:buNone/>
              <a:defRPr sz="1800"/>
            </a:lvl1pPr>
            <a:lvl2pPr marL="914400" lvl="1" indent="-228600" algn="l">
              <a:lnSpc>
                <a:spcPct val="244444"/>
              </a:lnSpc>
              <a:spcBef>
                <a:spcPts val="400"/>
              </a:spcBef>
              <a:spcAft>
                <a:spcPts val="0"/>
              </a:spcAft>
              <a:buClr>
                <a:schemeClr val="dk2"/>
              </a:buClr>
              <a:buSzPts val="900"/>
              <a:buNone/>
              <a:defRPr sz="900"/>
            </a:lvl2pPr>
            <a:lvl3pPr marL="1371600" lvl="2" indent="-228600" algn="l">
              <a:lnSpc>
                <a:spcPct val="293333"/>
              </a:lnSpc>
              <a:spcBef>
                <a:spcPts val="400"/>
              </a:spcBef>
              <a:spcAft>
                <a:spcPts val="0"/>
              </a:spcAft>
              <a:buClr>
                <a:schemeClr val="dk2"/>
              </a:buClr>
              <a:buSzPts val="750"/>
              <a:buNone/>
              <a:defRPr sz="750"/>
            </a:lvl3pPr>
            <a:lvl4pPr marL="1828800" lvl="3" indent="-228600" algn="l">
              <a:lnSpc>
                <a:spcPct val="325925"/>
              </a:lnSpc>
              <a:spcBef>
                <a:spcPts val="400"/>
              </a:spcBef>
              <a:spcAft>
                <a:spcPts val="0"/>
              </a:spcAft>
              <a:buClr>
                <a:schemeClr val="dk2"/>
              </a:buClr>
              <a:buSzPts val="675"/>
              <a:buNone/>
              <a:defRPr sz="675"/>
            </a:lvl4pPr>
            <a:lvl5pPr marL="2286000" lvl="4" indent="-228600" algn="l">
              <a:lnSpc>
                <a:spcPct val="325925"/>
              </a:lnSpc>
              <a:spcBef>
                <a:spcPts val="400"/>
              </a:spcBef>
              <a:spcAft>
                <a:spcPts val="0"/>
              </a:spcAft>
              <a:buClr>
                <a:schemeClr val="dk2"/>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38" name="Google Shape;138;p23"/>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3"/>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extLst>
    <p:ext uri="{DCECCB84-F9BA-43D5-87BE-67443E8EF086}">
      <p15:sldGuideLst xmlns:p15="http://schemas.microsoft.com/office/powerpoint/2012/main">
        <p15:guide id="1" orient="horz" pos="248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ld mit Überschrift">
  <p:cSld name="Bild mit Überschrift">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4"/>
          <p:cNvSpPr>
            <a:spLocks noGrp="1"/>
          </p:cNvSpPr>
          <p:nvPr>
            <p:ph type="pic" idx="2"/>
          </p:nvPr>
        </p:nvSpPr>
        <p:spPr>
          <a:xfrm>
            <a:off x="503238" y="1652588"/>
            <a:ext cx="5292725" cy="2665412"/>
          </a:xfrm>
          <a:prstGeom prst="rect">
            <a:avLst/>
          </a:prstGeom>
          <a:noFill/>
          <a:ln>
            <a:noFill/>
          </a:ln>
        </p:spPr>
      </p:sp>
      <p:sp>
        <p:nvSpPr>
          <p:cNvPr id="143" name="Google Shape;143;p24"/>
          <p:cNvSpPr txBox="1">
            <a:spLocks noGrp="1"/>
          </p:cNvSpPr>
          <p:nvPr>
            <p:ph type="body" idx="1"/>
          </p:nvPr>
        </p:nvSpPr>
        <p:spPr>
          <a:xfrm>
            <a:off x="6156325" y="1652401"/>
            <a:ext cx="2482850" cy="2215494"/>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sz="1800"/>
            </a:lvl1pPr>
            <a:lvl2pPr marL="914400" lvl="1" indent="-228600" algn="l">
              <a:lnSpc>
                <a:spcPct val="244444"/>
              </a:lnSpc>
              <a:spcBef>
                <a:spcPts val="400"/>
              </a:spcBef>
              <a:spcAft>
                <a:spcPts val="0"/>
              </a:spcAft>
              <a:buClr>
                <a:schemeClr val="dk2"/>
              </a:buClr>
              <a:buSzPts val="900"/>
              <a:buNone/>
              <a:defRPr sz="900"/>
            </a:lvl2pPr>
            <a:lvl3pPr marL="1371600" lvl="2" indent="-228600" algn="l">
              <a:lnSpc>
                <a:spcPct val="293333"/>
              </a:lnSpc>
              <a:spcBef>
                <a:spcPts val="400"/>
              </a:spcBef>
              <a:spcAft>
                <a:spcPts val="0"/>
              </a:spcAft>
              <a:buClr>
                <a:schemeClr val="dk2"/>
              </a:buClr>
              <a:buSzPts val="750"/>
              <a:buNone/>
              <a:defRPr sz="750"/>
            </a:lvl3pPr>
            <a:lvl4pPr marL="1828800" lvl="3" indent="-228600" algn="l">
              <a:lnSpc>
                <a:spcPct val="325925"/>
              </a:lnSpc>
              <a:spcBef>
                <a:spcPts val="400"/>
              </a:spcBef>
              <a:spcAft>
                <a:spcPts val="0"/>
              </a:spcAft>
              <a:buClr>
                <a:schemeClr val="dk2"/>
              </a:buClr>
              <a:buSzPts val="675"/>
              <a:buNone/>
              <a:defRPr sz="675"/>
            </a:lvl4pPr>
            <a:lvl5pPr marL="2286000" lvl="4" indent="-228600" algn="l">
              <a:lnSpc>
                <a:spcPct val="325925"/>
              </a:lnSpc>
              <a:spcBef>
                <a:spcPts val="400"/>
              </a:spcBef>
              <a:spcAft>
                <a:spcPts val="0"/>
              </a:spcAft>
              <a:buClr>
                <a:schemeClr val="dk2"/>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144" name="Google Shape;144;p24"/>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4"/>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146" name="Google Shape;146;p24"/>
          <p:cNvSpPr txBox="1">
            <a:spLocks noGrp="1"/>
          </p:cNvSpPr>
          <p:nvPr>
            <p:ph type="body" idx="3"/>
          </p:nvPr>
        </p:nvSpPr>
        <p:spPr>
          <a:xfrm>
            <a:off x="503236" y="4659312"/>
            <a:ext cx="2807564" cy="140606"/>
          </a:xfrm>
          <a:prstGeom prst="rect">
            <a:avLst/>
          </a:prstGeom>
          <a:noFill/>
          <a:ln>
            <a:noFill/>
          </a:ln>
        </p:spPr>
        <p:txBody>
          <a:bodyPr spcFirstLastPara="1" wrap="square" lIns="0" tIns="0" rIns="0" bIns="0" anchor="t" anchorCtr="0">
            <a:noAutofit/>
          </a:bodyPr>
          <a:lstStyle>
            <a:lvl1pPr marL="457200" lvl="0" indent="-228600" algn="l">
              <a:lnSpc>
                <a:spcPct val="240000"/>
              </a:lnSpc>
              <a:spcBef>
                <a:spcPts val="0"/>
              </a:spcBef>
              <a:spcAft>
                <a:spcPts val="0"/>
              </a:spcAft>
              <a:buClr>
                <a:schemeClr val="dk2"/>
              </a:buClr>
              <a:buSzPts val="750"/>
              <a:buNone/>
              <a:defRPr sz="75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ld hochformatig mit Überschrift">
  <p:cSld name="Bild hochformatig mit Überschrift">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5"/>
          <p:cNvSpPr>
            <a:spLocks noGrp="1"/>
          </p:cNvSpPr>
          <p:nvPr>
            <p:ph type="pic" idx="2"/>
          </p:nvPr>
        </p:nvSpPr>
        <p:spPr>
          <a:xfrm>
            <a:off x="503237" y="1652588"/>
            <a:ext cx="2484438" cy="2665412"/>
          </a:xfrm>
          <a:prstGeom prst="rect">
            <a:avLst/>
          </a:prstGeom>
          <a:noFill/>
          <a:ln>
            <a:noFill/>
          </a:ln>
        </p:spPr>
      </p:sp>
      <p:sp>
        <p:nvSpPr>
          <p:cNvPr id="150" name="Google Shape;150;p25"/>
          <p:cNvSpPr txBox="1">
            <a:spLocks noGrp="1"/>
          </p:cNvSpPr>
          <p:nvPr>
            <p:ph type="body" idx="1"/>
          </p:nvPr>
        </p:nvSpPr>
        <p:spPr>
          <a:xfrm>
            <a:off x="3348000" y="1652400"/>
            <a:ext cx="5292763" cy="2337910"/>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25"/>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5"/>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153" name="Google Shape;153;p25"/>
          <p:cNvSpPr txBox="1">
            <a:spLocks noGrp="1"/>
          </p:cNvSpPr>
          <p:nvPr>
            <p:ph type="body" idx="3"/>
          </p:nvPr>
        </p:nvSpPr>
        <p:spPr>
          <a:xfrm>
            <a:off x="503236" y="4659312"/>
            <a:ext cx="2807564" cy="140606"/>
          </a:xfrm>
          <a:prstGeom prst="rect">
            <a:avLst/>
          </a:prstGeom>
          <a:noFill/>
          <a:ln>
            <a:noFill/>
          </a:ln>
        </p:spPr>
        <p:txBody>
          <a:bodyPr spcFirstLastPara="1" wrap="square" lIns="0" tIns="0" rIns="0" bIns="0" anchor="t" anchorCtr="0">
            <a:noAutofit/>
          </a:bodyPr>
          <a:lstStyle>
            <a:lvl1pPr marL="457200" lvl="0" indent="-228600" algn="l">
              <a:lnSpc>
                <a:spcPct val="240000"/>
              </a:lnSpc>
              <a:spcBef>
                <a:spcPts val="0"/>
              </a:spcBef>
              <a:spcAft>
                <a:spcPts val="0"/>
              </a:spcAft>
              <a:buClr>
                <a:schemeClr val="dk2"/>
              </a:buClr>
              <a:buSzPts val="750"/>
              <a:buNone/>
              <a:defRPr sz="75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Bilder mit Überschrift">
  <p:cSld name="2 Bilder mit Überschrift">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6"/>
          <p:cNvSpPr>
            <a:spLocks noGrp="1"/>
          </p:cNvSpPr>
          <p:nvPr>
            <p:ph type="pic" idx="2"/>
          </p:nvPr>
        </p:nvSpPr>
        <p:spPr>
          <a:xfrm>
            <a:off x="503237" y="1652588"/>
            <a:ext cx="2484438" cy="2665412"/>
          </a:xfrm>
          <a:prstGeom prst="rect">
            <a:avLst/>
          </a:prstGeom>
          <a:noFill/>
          <a:ln>
            <a:noFill/>
          </a:ln>
        </p:spPr>
      </p:sp>
      <p:sp>
        <p:nvSpPr>
          <p:cNvPr id="157" name="Google Shape;157;p26"/>
          <p:cNvSpPr>
            <a:spLocks noGrp="1"/>
          </p:cNvSpPr>
          <p:nvPr>
            <p:ph type="pic" idx="3"/>
          </p:nvPr>
        </p:nvSpPr>
        <p:spPr>
          <a:xfrm>
            <a:off x="3346299" y="1652588"/>
            <a:ext cx="2449664" cy="2665412"/>
          </a:xfrm>
          <a:prstGeom prst="rect">
            <a:avLst/>
          </a:prstGeom>
          <a:noFill/>
          <a:ln>
            <a:noFill/>
          </a:ln>
        </p:spPr>
      </p:sp>
      <p:sp>
        <p:nvSpPr>
          <p:cNvPr id="158" name="Google Shape;158;p26"/>
          <p:cNvSpPr txBox="1">
            <a:spLocks noGrp="1"/>
          </p:cNvSpPr>
          <p:nvPr>
            <p:ph type="body" idx="1"/>
          </p:nvPr>
        </p:nvSpPr>
        <p:spPr>
          <a:xfrm>
            <a:off x="6156325" y="1652400"/>
            <a:ext cx="2484438" cy="2665600"/>
          </a:xfrm>
          <a:prstGeom prst="rect">
            <a:avLst/>
          </a:prstGeom>
          <a:noFill/>
          <a:ln>
            <a:noFill/>
          </a:ln>
        </p:spPr>
        <p:txBody>
          <a:bodyPr spcFirstLastPara="1" wrap="square" lIns="0" tIns="0" rIns="0" bIns="0" anchor="t" anchorCtr="0">
            <a:noAutofit/>
          </a:bodyPr>
          <a:lstStyle>
            <a:lvl1pPr marL="457200" lvl="0" indent="-228600" algn="l">
              <a:lnSpc>
                <a:spcPct val="128571"/>
              </a:lnSpc>
              <a:spcBef>
                <a:spcPts val="400"/>
              </a:spcBef>
              <a:spcAft>
                <a:spcPts val="0"/>
              </a:spcAft>
              <a:buClr>
                <a:schemeClr val="dk2"/>
              </a:buClr>
              <a:buSzPts val="1400"/>
              <a:buNone/>
              <a:defRPr sz="1400"/>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26"/>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6"/>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161" name="Google Shape;161;p26"/>
          <p:cNvSpPr txBox="1">
            <a:spLocks noGrp="1"/>
          </p:cNvSpPr>
          <p:nvPr>
            <p:ph type="body" idx="4"/>
          </p:nvPr>
        </p:nvSpPr>
        <p:spPr>
          <a:xfrm>
            <a:off x="503236" y="4659312"/>
            <a:ext cx="2484438" cy="187188"/>
          </a:xfrm>
          <a:prstGeom prst="rect">
            <a:avLst/>
          </a:prstGeom>
          <a:noFill/>
          <a:ln>
            <a:noFill/>
          </a:ln>
        </p:spPr>
        <p:txBody>
          <a:bodyPr spcFirstLastPara="1" wrap="square" lIns="0" tIns="0" rIns="0" bIns="0" anchor="t" anchorCtr="0">
            <a:noAutofit/>
          </a:bodyPr>
          <a:lstStyle>
            <a:lvl1pPr marL="457200" lvl="0" indent="-228600" algn="l">
              <a:lnSpc>
                <a:spcPct val="240000"/>
              </a:lnSpc>
              <a:spcBef>
                <a:spcPts val="0"/>
              </a:spcBef>
              <a:spcAft>
                <a:spcPts val="0"/>
              </a:spcAft>
              <a:buClr>
                <a:schemeClr val="dk2"/>
              </a:buClr>
              <a:buSzPts val="750"/>
              <a:buNone/>
              <a:defRPr sz="75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26"/>
          <p:cNvSpPr txBox="1">
            <a:spLocks noGrp="1"/>
          </p:cNvSpPr>
          <p:nvPr>
            <p:ph type="body" idx="5"/>
          </p:nvPr>
        </p:nvSpPr>
        <p:spPr>
          <a:xfrm>
            <a:off x="3346432" y="4659312"/>
            <a:ext cx="2484438" cy="187188"/>
          </a:xfrm>
          <a:prstGeom prst="rect">
            <a:avLst/>
          </a:prstGeom>
          <a:noFill/>
          <a:ln>
            <a:noFill/>
          </a:ln>
        </p:spPr>
        <p:txBody>
          <a:bodyPr spcFirstLastPara="1" wrap="square" lIns="0" tIns="0" rIns="0" bIns="0" anchor="t" anchorCtr="0">
            <a:noAutofit/>
          </a:bodyPr>
          <a:lstStyle>
            <a:lvl1pPr marL="457200" lvl="0" indent="-228600" algn="l">
              <a:lnSpc>
                <a:spcPct val="240000"/>
              </a:lnSpc>
              <a:spcBef>
                <a:spcPts val="0"/>
              </a:spcBef>
              <a:spcAft>
                <a:spcPts val="0"/>
              </a:spcAft>
              <a:buClr>
                <a:schemeClr val="dk2"/>
              </a:buClr>
              <a:buSzPts val="750"/>
              <a:buNone/>
              <a:defRPr sz="75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Mockup vertikal Smartphone">
  <p:cSld name="Mockup vertikal Smartphone">
    <p:bg>
      <p:bgPr>
        <a:solidFill>
          <a:schemeClr val="lt1"/>
        </a:solidFill>
        <a:effectLst/>
      </p:bgPr>
    </p:bg>
    <p:spTree>
      <p:nvGrpSpPr>
        <p:cNvPr id="1" name="Shape 163"/>
        <p:cNvGrpSpPr/>
        <p:nvPr/>
      </p:nvGrpSpPr>
      <p:grpSpPr>
        <a:xfrm>
          <a:off x="0" y="0"/>
          <a:ext cx="0" cy="0"/>
          <a:chOff x="0" y="0"/>
          <a:chExt cx="0" cy="0"/>
        </a:xfrm>
      </p:grpSpPr>
      <p:grpSp>
        <p:nvGrpSpPr>
          <p:cNvPr id="164" name="Google Shape;164;p27"/>
          <p:cNvGrpSpPr/>
          <p:nvPr/>
        </p:nvGrpSpPr>
        <p:grpSpPr>
          <a:xfrm rot="-5400000">
            <a:off x="3047027" y="2528487"/>
            <a:ext cx="3005903" cy="1486703"/>
            <a:chOff x="6262709" y="3164729"/>
            <a:chExt cx="5042636" cy="2494384"/>
          </a:xfrm>
        </p:grpSpPr>
        <p:sp>
          <p:nvSpPr>
            <p:cNvPr id="165" name="Google Shape;165;p27"/>
            <p:cNvSpPr/>
            <p:nvPr/>
          </p:nvSpPr>
          <p:spPr>
            <a:xfrm>
              <a:off x="6365877" y="3240725"/>
              <a:ext cx="4873625" cy="2295482"/>
            </a:xfrm>
            <a:prstGeom prst="roundRect">
              <a:avLst>
                <a:gd name="adj" fmla="val 10538"/>
              </a:avLst>
            </a:prstGeom>
            <a:solidFill>
              <a:schemeClr val="accent5">
                <a:alpha val="98823"/>
              </a:schemeClr>
            </a:solidFill>
            <a:ln>
              <a:noFill/>
            </a:ln>
            <a:effectLst>
              <a:outerShdw blurRad="190500" dist="65707" dir="2700000" algn="tl" rotWithShape="0">
                <a:srgbClr val="000000">
                  <a:alpha val="45098"/>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pic>
          <p:nvPicPr>
            <p:cNvPr id="166" name="Google Shape;166;p27"/>
            <p:cNvPicPr preferRelativeResize="0"/>
            <p:nvPr/>
          </p:nvPicPr>
          <p:blipFill rotWithShape="1">
            <a:blip r:embed="rId2">
              <a:alphaModFix/>
            </a:blip>
            <a:srcRect/>
            <a:stretch/>
          </p:blipFill>
          <p:spPr>
            <a:xfrm rot="5400000">
              <a:off x="7536835" y="1890603"/>
              <a:ext cx="2494384" cy="5042636"/>
            </a:xfrm>
            <a:prstGeom prst="rect">
              <a:avLst/>
            </a:prstGeom>
            <a:noFill/>
            <a:ln>
              <a:noFill/>
            </a:ln>
          </p:spPr>
        </p:pic>
      </p:grpSp>
      <p:sp>
        <p:nvSpPr>
          <p:cNvPr id="167" name="Google Shape;167;p27"/>
          <p:cNvSpPr>
            <a:spLocks noGrp="1"/>
          </p:cNvSpPr>
          <p:nvPr>
            <p:ph type="pic" idx="2"/>
          </p:nvPr>
        </p:nvSpPr>
        <p:spPr>
          <a:xfrm>
            <a:off x="3883978" y="1961178"/>
            <a:ext cx="1332000" cy="2698804"/>
          </a:xfrm>
          <a:prstGeom prst="roundRect">
            <a:avLst>
              <a:gd name="adj" fmla="val 7538"/>
            </a:avLst>
          </a:prstGeom>
          <a:solidFill>
            <a:schemeClr val="lt1"/>
          </a:solidFill>
          <a:ln>
            <a:noFill/>
          </a:ln>
        </p:spPr>
      </p:sp>
      <p:sp>
        <p:nvSpPr>
          <p:cNvPr id="168" name="Google Shape;168;p27"/>
          <p:cNvSpPr txBox="1">
            <a:spLocks noGrp="1"/>
          </p:cNvSpPr>
          <p:nvPr>
            <p:ph type="body" idx="1"/>
          </p:nvPr>
        </p:nvSpPr>
        <p:spPr>
          <a:xfrm>
            <a:off x="503238" y="484188"/>
            <a:ext cx="8137525" cy="49197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2800"/>
              <a:buNone/>
              <a:defRPr sz="2800" b="1">
                <a:solidFill>
                  <a:schemeClr val="dk1"/>
                </a:solidFill>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9" name="Google Shape;169;p27"/>
          <p:cNvSpPr txBox="1">
            <a:spLocks noGrp="1"/>
          </p:cNvSpPr>
          <p:nvPr>
            <p:ph type="body" idx="3"/>
          </p:nvPr>
        </p:nvSpPr>
        <p:spPr>
          <a:xfrm>
            <a:off x="1160450" y="2593299"/>
            <a:ext cx="1960704" cy="207749"/>
          </a:xfrm>
          <a:prstGeom prst="rect">
            <a:avLst/>
          </a:prstGeom>
          <a:noFill/>
          <a:ln>
            <a:noFill/>
          </a:ln>
        </p:spPr>
        <p:txBody>
          <a:bodyPr spcFirstLastPara="1" wrap="square" lIns="0" tIns="0" rIns="0" bIns="0" anchor="t" anchorCtr="0">
            <a:noAutofit/>
          </a:bodyPr>
          <a:lstStyle>
            <a:lvl1pPr marL="457200" lvl="0" indent="-228600" algn="r">
              <a:lnSpc>
                <a:spcPct val="162962"/>
              </a:lnSpc>
              <a:spcBef>
                <a:spcPts val="400"/>
              </a:spcBef>
              <a:spcAft>
                <a:spcPts val="0"/>
              </a:spcAft>
              <a:buClr>
                <a:schemeClr val="dk2"/>
              </a:buClr>
              <a:buSzPts val="1350"/>
              <a:buNone/>
              <a:defRPr sz="1350"/>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0" name="Google Shape;170;p27"/>
          <p:cNvSpPr txBox="1">
            <a:spLocks noGrp="1"/>
          </p:cNvSpPr>
          <p:nvPr>
            <p:ph type="body" idx="4"/>
          </p:nvPr>
        </p:nvSpPr>
        <p:spPr>
          <a:xfrm>
            <a:off x="5906158" y="2593299"/>
            <a:ext cx="1960704" cy="207749"/>
          </a:xfrm>
          <a:prstGeom prst="rect">
            <a:avLst/>
          </a:prstGeom>
          <a:noFill/>
          <a:ln>
            <a:noFill/>
          </a:ln>
        </p:spPr>
        <p:txBody>
          <a:bodyPr spcFirstLastPara="1" wrap="square" lIns="0" tIns="0" rIns="0" bIns="0" anchor="t" anchorCtr="0">
            <a:noAutofit/>
          </a:bodyPr>
          <a:lstStyle>
            <a:lvl1pPr marL="457200" lvl="0" indent="-228600" algn="l">
              <a:lnSpc>
                <a:spcPct val="162962"/>
              </a:lnSpc>
              <a:spcBef>
                <a:spcPts val="400"/>
              </a:spcBef>
              <a:spcAft>
                <a:spcPts val="0"/>
              </a:spcAft>
              <a:buClr>
                <a:schemeClr val="dk2"/>
              </a:buClr>
              <a:buSzPts val="1350"/>
              <a:buNone/>
              <a:defRPr sz="1350"/>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27"/>
          <p:cNvSpPr txBox="1">
            <a:spLocks noGrp="1"/>
          </p:cNvSpPr>
          <p:nvPr>
            <p:ph type="body" idx="5"/>
          </p:nvPr>
        </p:nvSpPr>
        <p:spPr>
          <a:xfrm>
            <a:off x="503237" y="1029951"/>
            <a:ext cx="8137526" cy="2908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dk1"/>
              </a:buClr>
              <a:buSzPts val="2100"/>
              <a:buNone/>
              <a:defRPr sz="2100">
                <a:solidFill>
                  <a:schemeClr val="dk1"/>
                </a:solidFill>
              </a:defRPr>
            </a:lvl1pPr>
            <a:lvl2pPr marL="914400" lvl="1" indent="-361950" algn="l">
              <a:lnSpc>
                <a:spcPct val="104761"/>
              </a:lnSpc>
              <a:spcBef>
                <a:spcPts val="400"/>
              </a:spcBef>
              <a:spcAft>
                <a:spcPts val="0"/>
              </a:spcAft>
              <a:buClr>
                <a:schemeClr val="dk2"/>
              </a:buClr>
              <a:buSzPts val="2100"/>
              <a:buChar char="•"/>
              <a:defRPr sz="2100"/>
            </a:lvl2pPr>
            <a:lvl3pPr marL="1371600" lvl="2" indent="-361950" algn="l">
              <a:lnSpc>
                <a:spcPct val="104761"/>
              </a:lnSpc>
              <a:spcBef>
                <a:spcPts val="400"/>
              </a:spcBef>
              <a:spcAft>
                <a:spcPts val="0"/>
              </a:spcAft>
              <a:buClr>
                <a:schemeClr val="dk2"/>
              </a:buClr>
              <a:buSzPts val="2100"/>
              <a:buChar char="•"/>
              <a:defRPr sz="2100"/>
            </a:lvl3pPr>
            <a:lvl4pPr marL="1828800" lvl="3" indent="-361950" algn="l">
              <a:lnSpc>
                <a:spcPct val="104761"/>
              </a:lnSpc>
              <a:spcBef>
                <a:spcPts val="400"/>
              </a:spcBef>
              <a:spcAft>
                <a:spcPts val="0"/>
              </a:spcAft>
              <a:buClr>
                <a:schemeClr val="dk2"/>
              </a:buClr>
              <a:buSzPts val="2100"/>
              <a:buChar char="•"/>
              <a:defRPr sz="2100"/>
            </a:lvl4pPr>
            <a:lvl5pPr marL="2286000" lvl="4" indent="-361950" algn="l">
              <a:lnSpc>
                <a:spcPct val="104761"/>
              </a:lnSpc>
              <a:spcBef>
                <a:spcPts val="400"/>
              </a:spcBef>
              <a:spcAft>
                <a:spcPts val="0"/>
              </a:spcAft>
              <a:buClr>
                <a:schemeClr val="dk2"/>
              </a:buClr>
              <a:buSzPts val="2100"/>
              <a:buChar char="•"/>
              <a:defRPr sz="2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2" name="Google Shape;172;p27"/>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7"/>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174" name="Google Shape;174;p27"/>
          <p:cNvSpPr txBox="1">
            <a:spLocks noGrp="1"/>
          </p:cNvSpPr>
          <p:nvPr>
            <p:ph type="body" idx="6"/>
          </p:nvPr>
        </p:nvSpPr>
        <p:spPr>
          <a:xfrm>
            <a:off x="501423" y="4554950"/>
            <a:ext cx="2447925" cy="215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750"/>
              <a:buNone/>
              <a:defRPr sz="750" b="0" i="1">
                <a:solidFill>
                  <a:schemeClr val="dk1"/>
                </a:solidFill>
              </a:defRPr>
            </a:lvl1pPr>
            <a:lvl2pPr marL="914400" lvl="1" indent="-304800" algn="l">
              <a:lnSpc>
                <a:spcPct val="100000"/>
              </a:lnSpc>
              <a:spcBef>
                <a:spcPts val="400"/>
              </a:spcBef>
              <a:spcAft>
                <a:spcPts val="0"/>
              </a:spcAft>
              <a:buClr>
                <a:schemeClr val="dk2"/>
              </a:buClr>
              <a:buSzPts val="1200"/>
              <a:buChar char="•"/>
              <a:defRPr sz="1200" b="0" i="1"/>
            </a:lvl2pPr>
            <a:lvl3pPr marL="1371600" lvl="2" indent="-304800" algn="l">
              <a:lnSpc>
                <a:spcPct val="100000"/>
              </a:lnSpc>
              <a:spcBef>
                <a:spcPts val="400"/>
              </a:spcBef>
              <a:spcAft>
                <a:spcPts val="0"/>
              </a:spcAft>
              <a:buClr>
                <a:schemeClr val="dk2"/>
              </a:buClr>
              <a:buSzPts val="1200"/>
              <a:buChar char="•"/>
              <a:defRPr sz="1200" b="0" i="1"/>
            </a:lvl3pPr>
            <a:lvl4pPr marL="1828800" lvl="3" indent="-304800" algn="l">
              <a:lnSpc>
                <a:spcPct val="100000"/>
              </a:lnSpc>
              <a:spcBef>
                <a:spcPts val="400"/>
              </a:spcBef>
              <a:spcAft>
                <a:spcPts val="0"/>
              </a:spcAft>
              <a:buClr>
                <a:schemeClr val="dk2"/>
              </a:buClr>
              <a:buSzPts val="1200"/>
              <a:buChar char="•"/>
              <a:defRPr sz="1200" b="0" i="1"/>
            </a:lvl4pPr>
            <a:lvl5pPr marL="2286000" lvl="4" indent="-304800" algn="l">
              <a:lnSpc>
                <a:spcPct val="100000"/>
              </a:lnSpc>
              <a:spcBef>
                <a:spcPts val="400"/>
              </a:spcBef>
              <a:spcAft>
                <a:spcPts val="0"/>
              </a:spcAft>
              <a:buClr>
                <a:schemeClr val="dk2"/>
              </a:buClr>
              <a:buSzPts val="1200"/>
              <a:buChar char="•"/>
              <a:defRPr sz="1200" b="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120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ufmacher mit Bild - Weiß - Logo">
  <p:cSld name="Aufmacher mit Bild - Weiß - Logo">
    <p:bg>
      <p:bgPr>
        <a:solidFill>
          <a:schemeClr val="lt1"/>
        </a:solidFill>
        <a:effectLst/>
      </p:bgPr>
    </p:bg>
    <p:spTree>
      <p:nvGrpSpPr>
        <p:cNvPr id="1" name="Shape 19"/>
        <p:cNvGrpSpPr/>
        <p:nvPr/>
      </p:nvGrpSpPr>
      <p:grpSpPr>
        <a:xfrm>
          <a:off x="0" y="0"/>
          <a:ext cx="0" cy="0"/>
          <a:chOff x="0" y="0"/>
          <a:chExt cx="0" cy="0"/>
        </a:xfrm>
      </p:grpSpPr>
      <p:sp>
        <p:nvSpPr>
          <p:cNvPr id="20" name="Google Shape;20;p10"/>
          <p:cNvSpPr>
            <a:spLocks noGrp="1"/>
          </p:cNvSpPr>
          <p:nvPr>
            <p:ph type="pic" idx="2"/>
          </p:nvPr>
        </p:nvSpPr>
        <p:spPr>
          <a:xfrm>
            <a:off x="6156325" y="0"/>
            <a:ext cx="2987384" cy="5146200"/>
          </a:xfrm>
          <a:prstGeom prst="rect">
            <a:avLst/>
          </a:prstGeom>
          <a:noFill/>
          <a:ln>
            <a:noFill/>
          </a:ln>
        </p:spPr>
      </p:sp>
      <p:sp>
        <p:nvSpPr>
          <p:cNvPr id="21" name="Google Shape;21;p10"/>
          <p:cNvSpPr txBox="1">
            <a:spLocks noGrp="1"/>
          </p:cNvSpPr>
          <p:nvPr>
            <p:ph type="body" idx="1"/>
          </p:nvPr>
        </p:nvSpPr>
        <p:spPr>
          <a:xfrm>
            <a:off x="622800" y="2026800"/>
            <a:ext cx="4103550" cy="507831"/>
          </a:xfrm>
          <a:prstGeom prst="rect">
            <a:avLst/>
          </a:prstGeom>
          <a:noFill/>
          <a:ln>
            <a:noFill/>
          </a:ln>
        </p:spPr>
        <p:txBody>
          <a:bodyPr spcFirstLastPara="1" wrap="square" lIns="0" tIns="0" rIns="0" bIns="0" anchor="t" anchorCtr="0">
            <a:noAutofit/>
          </a:bodyPr>
          <a:lstStyle>
            <a:lvl1pPr marL="457200" lvl="0" indent="-228600" algn="l">
              <a:lnSpc>
                <a:spcPct val="133333"/>
              </a:lnSpc>
              <a:spcBef>
                <a:spcPts val="400"/>
              </a:spcBef>
              <a:spcAft>
                <a:spcPts val="0"/>
              </a:spcAft>
              <a:buClr>
                <a:schemeClr val="accent1"/>
              </a:buClr>
              <a:buSzPts val="1650"/>
              <a:buNone/>
              <a:defRPr sz="1650">
                <a:solidFill>
                  <a:schemeClr val="accent1"/>
                </a:solidFil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0"/>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24" name="Google Shape;24;p10"/>
          <p:cNvSpPr txBox="1">
            <a:spLocks noGrp="1"/>
          </p:cNvSpPr>
          <p:nvPr>
            <p:ph type="title"/>
          </p:nvPr>
        </p:nvSpPr>
        <p:spPr>
          <a:xfrm>
            <a:off x="622800" y="730800"/>
            <a:ext cx="5173163"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300"/>
              <a:buFont typeface="Arial"/>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3"/>
          </p:nvPr>
        </p:nvSpPr>
        <p:spPr>
          <a:xfrm>
            <a:off x="6393675" y="4654750"/>
            <a:ext cx="2447925" cy="1161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400"/>
              </a:spcBef>
              <a:spcAft>
                <a:spcPts val="0"/>
              </a:spcAft>
              <a:buClr>
                <a:schemeClr val="dk1"/>
              </a:buClr>
              <a:buSzPts val="750"/>
              <a:buNone/>
              <a:defRPr sz="750" b="0" i="1">
                <a:solidFill>
                  <a:schemeClr val="dk1"/>
                </a:solidFill>
              </a:defRPr>
            </a:lvl1pPr>
            <a:lvl2pPr marL="914400" lvl="1" indent="-304800" algn="l">
              <a:lnSpc>
                <a:spcPct val="100000"/>
              </a:lnSpc>
              <a:spcBef>
                <a:spcPts val="400"/>
              </a:spcBef>
              <a:spcAft>
                <a:spcPts val="0"/>
              </a:spcAft>
              <a:buClr>
                <a:schemeClr val="dk2"/>
              </a:buClr>
              <a:buSzPts val="1200"/>
              <a:buChar char="•"/>
              <a:defRPr sz="1200" b="0" i="1"/>
            </a:lvl2pPr>
            <a:lvl3pPr marL="1371600" lvl="2" indent="-304800" algn="l">
              <a:lnSpc>
                <a:spcPct val="100000"/>
              </a:lnSpc>
              <a:spcBef>
                <a:spcPts val="400"/>
              </a:spcBef>
              <a:spcAft>
                <a:spcPts val="0"/>
              </a:spcAft>
              <a:buClr>
                <a:schemeClr val="dk2"/>
              </a:buClr>
              <a:buSzPts val="1200"/>
              <a:buChar char="•"/>
              <a:defRPr sz="1200" b="0" i="1"/>
            </a:lvl3pPr>
            <a:lvl4pPr marL="1828800" lvl="3" indent="-304800" algn="l">
              <a:lnSpc>
                <a:spcPct val="100000"/>
              </a:lnSpc>
              <a:spcBef>
                <a:spcPts val="400"/>
              </a:spcBef>
              <a:spcAft>
                <a:spcPts val="0"/>
              </a:spcAft>
              <a:buClr>
                <a:schemeClr val="dk2"/>
              </a:buClr>
              <a:buSzPts val="1200"/>
              <a:buChar char="•"/>
              <a:defRPr sz="1200" b="0" i="1"/>
            </a:lvl4pPr>
            <a:lvl5pPr marL="2286000" lvl="4" indent="-304800" algn="l">
              <a:lnSpc>
                <a:spcPct val="100000"/>
              </a:lnSpc>
              <a:spcBef>
                <a:spcPts val="400"/>
              </a:spcBef>
              <a:spcAft>
                <a:spcPts val="0"/>
              </a:spcAft>
              <a:buClr>
                <a:schemeClr val="dk2"/>
              </a:buClr>
              <a:buSzPts val="1200"/>
              <a:buChar char="•"/>
              <a:defRPr sz="1200" b="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orient="horz" pos="120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kreisförmige Bilder, Bildunterschrift">
  <p:cSld name="3 kreisförmige Bilder, Bildunterschrift">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1"/>
          <p:cNvSpPr>
            <a:spLocks noGrp="1"/>
          </p:cNvSpPr>
          <p:nvPr>
            <p:ph type="pic" idx="2"/>
          </p:nvPr>
        </p:nvSpPr>
        <p:spPr>
          <a:xfrm>
            <a:off x="503238" y="1276350"/>
            <a:ext cx="2484000" cy="2484000"/>
          </a:xfrm>
          <a:prstGeom prst="ellipse">
            <a:avLst/>
          </a:prstGeom>
          <a:noFill/>
          <a:ln>
            <a:noFill/>
          </a:ln>
        </p:spPr>
      </p:sp>
      <p:sp>
        <p:nvSpPr>
          <p:cNvPr id="29" name="Google Shape;29;p11"/>
          <p:cNvSpPr txBox="1">
            <a:spLocks noGrp="1"/>
          </p:cNvSpPr>
          <p:nvPr>
            <p:ph type="body" idx="1"/>
          </p:nvPr>
        </p:nvSpPr>
        <p:spPr>
          <a:xfrm>
            <a:off x="503238" y="3993713"/>
            <a:ext cx="2736000" cy="612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1400"/>
              <a:buNone/>
              <a:defRPr sz="1400" i="0">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1"/>
          <p:cNvSpPr>
            <a:spLocks noGrp="1"/>
          </p:cNvSpPr>
          <p:nvPr>
            <p:ph type="pic" idx="3"/>
          </p:nvPr>
        </p:nvSpPr>
        <p:spPr>
          <a:xfrm>
            <a:off x="3348038" y="1276350"/>
            <a:ext cx="2484000" cy="2484000"/>
          </a:xfrm>
          <a:prstGeom prst="ellipse">
            <a:avLst/>
          </a:prstGeom>
          <a:noFill/>
          <a:ln>
            <a:noFill/>
          </a:ln>
        </p:spPr>
      </p:sp>
      <p:sp>
        <p:nvSpPr>
          <p:cNvPr id="31" name="Google Shape;31;p11"/>
          <p:cNvSpPr txBox="1">
            <a:spLocks noGrp="1"/>
          </p:cNvSpPr>
          <p:nvPr>
            <p:ph type="body" idx="4"/>
          </p:nvPr>
        </p:nvSpPr>
        <p:spPr>
          <a:xfrm>
            <a:off x="3348038" y="3993713"/>
            <a:ext cx="2736000" cy="612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1400"/>
              <a:buNone/>
              <a:defRPr sz="1400" i="0">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11"/>
          <p:cNvSpPr>
            <a:spLocks noGrp="1"/>
          </p:cNvSpPr>
          <p:nvPr>
            <p:ph type="pic" idx="5"/>
          </p:nvPr>
        </p:nvSpPr>
        <p:spPr>
          <a:xfrm>
            <a:off x="6156325" y="1276350"/>
            <a:ext cx="2484000" cy="2484000"/>
          </a:xfrm>
          <a:prstGeom prst="ellipse">
            <a:avLst/>
          </a:prstGeom>
          <a:noFill/>
          <a:ln>
            <a:noFill/>
          </a:ln>
        </p:spPr>
      </p:sp>
      <p:sp>
        <p:nvSpPr>
          <p:cNvPr id="33" name="Google Shape;33;p11"/>
          <p:cNvSpPr txBox="1">
            <a:spLocks noGrp="1"/>
          </p:cNvSpPr>
          <p:nvPr>
            <p:ph type="body" idx="6"/>
          </p:nvPr>
        </p:nvSpPr>
        <p:spPr>
          <a:xfrm>
            <a:off x="6156325" y="3993713"/>
            <a:ext cx="2736000" cy="612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1400"/>
              <a:buNone/>
              <a:defRPr sz="1400" i="0">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11"/>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36" name="Google Shape;36;p11"/>
          <p:cNvSpPr txBox="1">
            <a:spLocks noGrp="1"/>
          </p:cNvSpPr>
          <p:nvPr>
            <p:ph type="body" idx="7"/>
          </p:nvPr>
        </p:nvSpPr>
        <p:spPr>
          <a:xfrm>
            <a:off x="503238" y="4656858"/>
            <a:ext cx="2736000" cy="18964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750"/>
              <a:buNone/>
              <a:defRPr sz="750" i="1">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1"/>
          <p:cNvSpPr txBox="1">
            <a:spLocks noGrp="1"/>
          </p:cNvSpPr>
          <p:nvPr>
            <p:ph type="body" idx="8"/>
          </p:nvPr>
        </p:nvSpPr>
        <p:spPr>
          <a:xfrm>
            <a:off x="3348038" y="4656858"/>
            <a:ext cx="2736000" cy="18964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750"/>
              <a:buNone/>
              <a:defRPr sz="750" i="1">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11"/>
          <p:cNvSpPr txBox="1">
            <a:spLocks noGrp="1"/>
          </p:cNvSpPr>
          <p:nvPr>
            <p:ph type="body" idx="9"/>
          </p:nvPr>
        </p:nvSpPr>
        <p:spPr>
          <a:xfrm>
            <a:off x="6156325" y="4656858"/>
            <a:ext cx="2736000" cy="18964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2"/>
              </a:buClr>
              <a:buSzPts val="750"/>
              <a:buNone/>
              <a:defRPr sz="750" i="1">
                <a:solidFill>
                  <a:schemeClr val="dk2"/>
                </a:solidFill>
              </a:defRPr>
            </a:lvl1pPr>
            <a:lvl2pPr marL="914400" lvl="1" indent="-311150" algn="l">
              <a:lnSpc>
                <a:spcPct val="169230"/>
              </a:lnSpc>
              <a:spcBef>
                <a:spcPts val="400"/>
              </a:spcBef>
              <a:spcAft>
                <a:spcPts val="0"/>
              </a:spcAft>
              <a:buClr>
                <a:schemeClr val="dk2"/>
              </a:buClr>
              <a:buSzPts val="1300"/>
              <a:buChar char="•"/>
              <a:defRPr sz="1300" i="1">
                <a:solidFill>
                  <a:schemeClr val="dk2"/>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kreisförmiges Bild, Text">
  <p:cSld name="1 kreisförmiges Bild, 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503238" y="482400"/>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2"/>
          <p:cNvSpPr txBox="1">
            <a:spLocks noGrp="1"/>
          </p:cNvSpPr>
          <p:nvPr>
            <p:ph type="body" idx="1"/>
          </p:nvPr>
        </p:nvSpPr>
        <p:spPr>
          <a:xfrm>
            <a:off x="503237" y="1652588"/>
            <a:ext cx="4319999" cy="3006724"/>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12"/>
          <p:cNvSpPr>
            <a:spLocks noGrp="1"/>
          </p:cNvSpPr>
          <p:nvPr>
            <p:ph type="pic" idx="2"/>
          </p:nvPr>
        </p:nvSpPr>
        <p:spPr>
          <a:xfrm>
            <a:off x="4860763" y="753187"/>
            <a:ext cx="3780000" cy="3780000"/>
          </a:xfrm>
          <a:prstGeom prst="ellipse">
            <a:avLst/>
          </a:prstGeom>
          <a:noFill/>
          <a:ln>
            <a:noFill/>
          </a:ln>
        </p:spPr>
      </p:sp>
      <p:sp>
        <p:nvSpPr>
          <p:cNvPr id="43" name="Google Shape;43;p12"/>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45" name="Google Shape;45;p12"/>
          <p:cNvSpPr txBox="1">
            <a:spLocks noGrp="1"/>
          </p:cNvSpPr>
          <p:nvPr>
            <p:ph type="body" idx="3"/>
          </p:nvPr>
        </p:nvSpPr>
        <p:spPr>
          <a:xfrm>
            <a:off x="5526800" y="4554950"/>
            <a:ext cx="2447925" cy="215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dk1"/>
              </a:buClr>
              <a:buSzPts val="750"/>
              <a:buNone/>
              <a:defRPr sz="750" b="0" i="1">
                <a:solidFill>
                  <a:schemeClr val="dk1"/>
                </a:solidFill>
              </a:defRPr>
            </a:lvl1pPr>
            <a:lvl2pPr marL="914400" lvl="1" indent="-304800" algn="l">
              <a:lnSpc>
                <a:spcPct val="100000"/>
              </a:lnSpc>
              <a:spcBef>
                <a:spcPts val="400"/>
              </a:spcBef>
              <a:spcAft>
                <a:spcPts val="0"/>
              </a:spcAft>
              <a:buClr>
                <a:schemeClr val="dk2"/>
              </a:buClr>
              <a:buSzPts val="1200"/>
              <a:buChar char="•"/>
              <a:defRPr sz="1200" b="0" i="1"/>
            </a:lvl2pPr>
            <a:lvl3pPr marL="1371600" lvl="2" indent="-304800" algn="l">
              <a:lnSpc>
                <a:spcPct val="100000"/>
              </a:lnSpc>
              <a:spcBef>
                <a:spcPts val="400"/>
              </a:spcBef>
              <a:spcAft>
                <a:spcPts val="0"/>
              </a:spcAft>
              <a:buClr>
                <a:schemeClr val="dk2"/>
              </a:buClr>
              <a:buSzPts val="1200"/>
              <a:buChar char="•"/>
              <a:defRPr sz="1200" b="0" i="1"/>
            </a:lvl3pPr>
            <a:lvl4pPr marL="1828800" lvl="3" indent="-304800" algn="l">
              <a:lnSpc>
                <a:spcPct val="100000"/>
              </a:lnSpc>
              <a:spcBef>
                <a:spcPts val="400"/>
              </a:spcBef>
              <a:spcAft>
                <a:spcPts val="0"/>
              </a:spcAft>
              <a:buClr>
                <a:schemeClr val="dk2"/>
              </a:buClr>
              <a:buSzPts val="1200"/>
              <a:buChar char="•"/>
              <a:defRPr sz="1200" b="0" i="1"/>
            </a:lvl4pPr>
            <a:lvl5pPr marL="2286000" lvl="4" indent="-304800" algn="l">
              <a:lnSpc>
                <a:spcPct val="100000"/>
              </a:lnSpc>
              <a:spcBef>
                <a:spcPts val="400"/>
              </a:spcBef>
              <a:spcAft>
                <a:spcPts val="0"/>
              </a:spcAft>
              <a:buClr>
                <a:schemeClr val="dk2"/>
              </a:buClr>
              <a:buSzPts val="1200"/>
              <a:buChar char="•"/>
              <a:defRPr sz="1200" b="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rmatfüllendes Bild mit Textbalken">
  <p:cSld name="Formatfüllendes Bild mit Textbalken">
    <p:spTree>
      <p:nvGrpSpPr>
        <p:cNvPr id="1" name="Shape 46"/>
        <p:cNvGrpSpPr/>
        <p:nvPr/>
      </p:nvGrpSpPr>
      <p:grpSpPr>
        <a:xfrm>
          <a:off x="0" y="0"/>
          <a:ext cx="0" cy="0"/>
          <a:chOff x="0" y="0"/>
          <a:chExt cx="0" cy="0"/>
        </a:xfrm>
      </p:grpSpPr>
      <p:sp>
        <p:nvSpPr>
          <p:cNvPr id="47" name="Google Shape;47;p13"/>
          <p:cNvSpPr>
            <a:spLocks noGrp="1"/>
          </p:cNvSpPr>
          <p:nvPr>
            <p:ph type="pic" idx="2"/>
          </p:nvPr>
        </p:nvSpPr>
        <p:spPr>
          <a:xfrm>
            <a:off x="0" y="0"/>
            <a:ext cx="9144000" cy="5143500"/>
          </a:xfrm>
          <a:prstGeom prst="rect">
            <a:avLst/>
          </a:prstGeom>
          <a:noFill/>
          <a:ln>
            <a:noFill/>
          </a:ln>
        </p:spPr>
      </p:sp>
      <p:sp>
        <p:nvSpPr>
          <p:cNvPr id="48" name="Google Shape;48;p13"/>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
        <p:nvSpPr>
          <p:cNvPr id="50" name="Google Shape;50;p13"/>
          <p:cNvSpPr txBox="1"/>
          <p:nvPr/>
        </p:nvSpPr>
        <p:spPr>
          <a:xfrm>
            <a:off x="5996800" y="4539475"/>
            <a:ext cx="2844800" cy="252249"/>
          </a:xfrm>
          <a:prstGeom prst="rect">
            <a:avLst/>
          </a:prstGeom>
          <a:noFill/>
          <a:ln>
            <a:noFill/>
          </a:ln>
        </p:spPr>
        <p:txBody>
          <a:bodyPr spcFirstLastPara="1" wrap="square" lIns="0" tIns="0" rIns="0" bIns="0" anchor="t" anchorCtr="0">
            <a:spAutoFit/>
          </a:bodyPr>
          <a:lstStyle/>
          <a:p>
            <a:pPr marL="0" marR="0" lvl="0" indent="0" algn="r" rtl="0">
              <a:lnSpc>
                <a:spcPct val="183333"/>
              </a:lnSpc>
              <a:spcBef>
                <a:spcPts val="0"/>
              </a:spcBef>
              <a:spcAft>
                <a:spcPts val="0"/>
              </a:spcAft>
              <a:buClr>
                <a:schemeClr val="lt1"/>
              </a:buClr>
              <a:buSzPts val="1200"/>
              <a:buFont typeface="Arial"/>
              <a:buNone/>
            </a:pPr>
            <a:r>
              <a:rPr lang="de-DE" sz="1200" b="0" i="1">
                <a:solidFill>
                  <a:schemeClr val="lt1"/>
                </a:solidFill>
                <a:latin typeface="Arial"/>
                <a:ea typeface="Arial"/>
                <a:cs typeface="Arial"/>
                <a:sym typeface="Arial"/>
              </a:rPr>
              <a:t>Bildquelle hinzufügen</a:t>
            </a:r>
            <a:endParaRPr/>
          </a:p>
        </p:txBody>
      </p:sp>
      <p:sp>
        <p:nvSpPr>
          <p:cNvPr id="51" name="Google Shape;51;p13"/>
          <p:cNvSpPr txBox="1">
            <a:spLocks noGrp="1"/>
          </p:cNvSpPr>
          <p:nvPr>
            <p:ph type="body" idx="1"/>
          </p:nvPr>
        </p:nvSpPr>
        <p:spPr>
          <a:xfrm>
            <a:off x="6393675" y="4554950"/>
            <a:ext cx="2447925" cy="21590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400"/>
              </a:spcBef>
              <a:spcAft>
                <a:spcPts val="0"/>
              </a:spcAft>
              <a:buClr>
                <a:schemeClr val="dk2"/>
              </a:buClr>
              <a:buSzPts val="750"/>
              <a:buNone/>
              <a:defRPr sz="750" b="0" i="1">
                <a:solidFill>
                  <a:schemeClr val="dk2"/>
                </a:solidFill>
              </a:defRPr>
            </a:lvl1pPr>
            <a:lvl2pPr marL="914400" lvl="1" indent="-304800" algn="l">
              <a:lnSpc>
                <a:spcPct val="100000"/>
              </a:lnSpc>
              <a:spcBef>
                <a:spcPts val="400"/>
              </a:spcBef>
              <a:spcAft>
                <a:spcPts val="0"/>
              </a:spcAft>
              <a:buClr>
                <a:schemeClr val="dk2"/>
              </a:buClr>
              <a:buSzPts val="1200"/>
              <a:buChar char="•"/>
              <a:defRPr sz="1200" b="0" i="1"/>
            </a:lvl2pPr>
            <a:lvl3pPr marL="1371600" lvl="2" indent="-304800" algn="l">
              <a:lnSpc>
                <a:spcPct val="100000"/>
              </a:lnSpc>
              <a:spcBef>
                <a:spcPts val="400"/>
              </a:spcBef>
              <a:spcAft>
                <a:spcPts val="0"/>
              </a:spcAft>
              <a:buClr>
                <a:schemeClr val="dk2"/>
              </a:buClr>
              <a:buSzPts val="1200"/>
              <a:buChar char="•"/>
              <a:defRPr sz="1200" b="0" i="1"/>
            </a:lvl3pPr>
            <a:lvl4pPr marL="1828800" lvl="3" indent="-304800" algn="l">
              <a:lnSpc>
                <a:spcPct val="100000"/>
              </a:lnSpc>
              <a:spcBef>
                <a:spcPts val="400"/>
              </a:spcBef>
              <a:spcAft>
                <a:spcPts val="0"/>
              </a:spcAft>
              <a:buClr>
                <a:schemeClr val="dk2"/>
              </a:buClr>
              <a:buSzPts val="1200"/>
              <a:buChar char="•"/>
              <a:defRPr sz="1200" b="0" i="1"/>
            </a:lvl4pPr>
            <a:lvl5pPr marL="2286000" lvl="4" indent="-304800" algn="l">
              <a:lnSpc>
                <a:spcPct val="100000"/>
              </a:lnSpc>
              <a:spcBef>
                <a:spcPts val="400"/>
              </a:spcBef>
              <a:spcAft>
                <a:spcPts val="0"/>
              </a:spcAft>
              <a:buClr>
                <a:schemeClr val="dk2"/>
              </a:buClr>
              <a:buSzPts val="1200"/>
              <a:buChar char="•"/>
              <a:defRPr sz="1200" b="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13"/>
          <p:cNvSpPr txBox="1">
            <a:spLocks noGrp="1"/>
          </p:cNvSpPr>
          <p:nvPr>
            <p:ph type="title"/>
          </p:nvPr>
        </p:nvSpPr>
        <p:spPr>
          <a:xfrm>
            <a:off x="503239" y="484188"/>
            <a:ext cx="4428802" cy="621040"/>
          </a:xfrm>
          <a:prstGeom prst="rect">
            <a:avLst/>
          </a:prstGeom>
          <a:solidFill>
            <a:schemeClr val="dk1"/>
          </a:solidFill>
          <a:ln>
            <a:noFill/>
          </a:ln>
        </p:spPr>
        <p:txBody>
          <a:bodyPr spcFirstLastPara="1" wrap="square" lIns="108000" tIns="108000" rIns="108000" bIns="108000" anchor="t" anchorCtr="0">
            <a:spAutoFit/>
          </a:bodyPr>
          <a:lstStyle>
            <a:lvl1pPr lvl="0" algn="l">
              <a:lnSpc>
                <a:spcPct val="122222"/>
              </a:lnSpc>
              <a:spcBef>
                <a:spcPts val="0"/>
              </a:spcBef>
              <a:spcAft>
                <a:spcPts val="0"/>
              </a:spcAft>
              <a:buClr>
                <a:schemeClr val="lt1"/>
              </a:buClr>
              <a:buSzPts val="2700"/>
              <a:buFont typeface="Arial"/>
              <a:buNone/>
              <a:defRPr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 Kreise mit Ziffern, Text">
  <p:cSld name="4 Kreise mit Ziffern, Tex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a:spLocks noGrp="1"/>
          </p:cNvSpPr>
          <p:nvPr>
            <p:ph type="body" idx="1"/>
          </p:nvPr>
        </p:nvSpPr>
        <p:spPr>
          <a:xfrm>
            <a:off x="683568" y="1779662"/>
            <a:ext cx="2340000" cy="2340000"/>
          </a:xfrm>
          <a:prstGeom prst="ellipse">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0000"/>
              <a:buNone/>
              <a:defRPr sz="10000">
                <a:solidFill>
                  <a:schemeClr val="lt1"/>
                </a:solidFill>
              </a:defRPr>
            </a:lvl1pPr>
            <a:lvl2pPr marL="914400" lvl="1" indent="-228600" algn="ctr">
              <a:lnSpc>
                <a:spcPct val="122222"/>
              </a:lnSpc>
              <a:spcBef>
                <a:spcPts val="0"/>
              </a:spcBef>
              <a:spcAft>
                <a:spcPts val="0"/>
              </a:spcAft>
              <a:buClr>
                <a:schemeClr val="dk1"/>
              </a:buClr>
              <a:buSzPts val="1800"/>
              <a:buFont typeface="Arial"/>
              <a:buNone/>
              <a:defRPr>
                <a:solidFill>
                  <a:schemeClr val="dk1"/>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14"/>
          <p:cNvSpPr txBox="1">
            <a:spLocks noGrp="1"/>
          </p:cNvSpPr>
          <p:nvPr>
            <p:ph type="body" idx="2"/>
          </p:nvPr>
        </p:nvSpPr>
        <p:spPr>
          <a:xfrm>
            <a:off x="953568" y="4264248"/>
            <a:ext cx="1800000" cy="539750"/>
          </a:xfrm>
          <a:prstGeom prst="rect">
            <a:avLst/>
          </a:prstGeom>
          <a:noFill/>
          <a:ln>
            <a:noFill/>
          </a:ln>
        </p:spPr>
        <p:txBody>
          <a:bodyPr spcFirstLastPara="1" wrap="square" lIns="0" tIns="0" rIns="0" bIns="0" anchor="t" anchorCtr="0">
            <a:noAutofit/>
          </a:bodyPr>
          <a:lstStyle>
            <a:lvl1pPr marL="457200" lvl="0" indent="-228600" algn="ctr">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14"/>
          <p:cNvSpPr>
            <a:spLocks noGrp="1"/>
          </p:cNvSpPr>
          <p:nvPr>
            <p:ph type="body" idx="3"/>
          </p:nvPr>
        </p:nvSpPr>
        <p:spPr>
          <a:xfrm>
            <a:off x="3407338" y="1073186"/>
            <a:ext cx="2700000" cy="2700000"/>
          </a:xfrm>
          <a:prstGeom prst="ellipse">
            <a:avLst/>
          </a:prstGeom>
          <a:solidFill>
            <a:schemeClr val="dk1"/>
          </a:solidFill>
          <a:ln>
            <a:noFill/>
          </a:ln>
        </p:spPr>
        <p:txBody>
          <a:bodyPr spcFirstLastPara="1" wrap="square" lIns="0" tIns="0" rIns="0" bIns="72000" anchor="ctr" anchorCtr="0">
            <a:noAutofit/>
          </a:bodyPr>
          <a:lstStyle>
            <a:lvl1pPr marL="457200" lvl="0" indent="-228600" algn="ctr">
              <a:lnSpc>
                <a:spcPct val="100000"/>
              </a:lnSpc>
              <a:spcBef>
                <a:spcPts val="0"/>
              </a:spcBef>
              <a:spcAft>
                <a:spcPts val="0"/>
              </a:spcAft>
              <a:buClr>
                <a:schemeClr val="lt1"/>
              </a:buClr>
              <a:buSzPts val="10000"/>
              <a:buNone/>
              <a:defRPr sz="10000">
                <a:solidFill>
                  <a:schemeClr val="lt1"/>
                </a:solidFill>
              </a:defRPr>
            </a:lvl1pPr>
            <a:lvl2pPr marL="914400" lvl="1" indent="-228600" algn="ctr">
              <a:lnSpc>
                <a:spcPct val="220000"/>
              </a:lnSpc>
              <a:spcBef>
                <a:spcPts val="0"/>
              </a:spcBef>
              <a:spcAft>
                <a:spcPts val="0"/>
              </a:spcAft>
              <a:buClr>
                <a:schemeClr val="dk1"/>
              </a:buClr>
              <a:buSzPts val="1800"/>
              <a:buNone/>
              <a:defRPr>
                <a:solidFill>
                  <a:schemeClr val="dk1"/>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8" name="Google Shape;58;p14"/>
          <p:cNvSpPr txBox="1">
            <a:spLocks noGrp="1"/>
          </p:cNvSpPr>
          <p:nvPr>
            <p:ph type="body" idx="4"/>
          </p:nvPr>
        </p:nvSpPr>
        <p:spPr>
          <a:xfrm>
            <a:off x="3857338" y="3913432"/>
            <a:ext cx="1800000" cy="576263"/>
          </a:xfrm>
          <a:prstGeom prst="rect">
            <a:avLst/>
          </a:prstGeom>
          <a:noFill/>
          <a:ln>
            <a:noFill/>
          </a:ln>
        </p:spPr>
        <p:txBody>
          <a:bodyPr spcFirstLastPara="1" wrap="square" lIns="0" tIns="0" rIns="0" bIns="0" anchor="t" anchorCtr="0">
            <a:noAutofit/>
          </a:bodyPr>
          <a:lstStyle>
            <a:lvl1pPr marL="457200" lvl="0" indent="-228600" algn="ctr">
              <a:lnSpc>
                <a:spcPct val="122222"/>
              </a:lnSpc>
              <a:spcBef>
                <a:spcPts val="400"/>
              </a:spcBef>
              <a:spcAft>
                <a:spcPts val="0"/>
              </a:spcAft>
              <a:buClr>
                <a:schemeClr val="dk2"/>
              </a:buClr>
              <a:buSzPts val="1800"/>
              <a:buNone/>
              <a:defRPr/>
            </a:lvl1pPr>
            <a:lvl2pPr marL="914400" lvl="1" indent="-228600" algn="l">
              <a:lnSpc>
                <a:spcPct val="122222"/>
              </a:lnSpc>
              <a:spcBef>
                <a:spcPts val="400"/>
              </a:spcBef>
              <a:spcAft>
                <a:spcPts val="0"/>
              </a:spcAft>
              <a:buClr>
                <a:schemeClr val="dk2"/>
              </a:buClr>
              <a:buSzPts val="1800"/>
              <a:buNone/>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14"/>
          <p:cNvSpPr>
            <a:spLocks noGrp="1"/>
          </p:cNvSpPr>
          <p:nvPr>
            <p:ph type="body" idx="5"/>
          </p:nvPr>
        </p:nvSpPr>
        <p:spPr>
          <a:xfrm>
            <a:off x="6660232" y="2571662"/>
            <a:ext cx="1548000" cy="1548000"/>
          </a:xfrm>
          <a:prstGeom prst="ellipse">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9500"/>
              <a:buNone/>
              <a:defRPr sz="9500">
                <a:solidFill>
                  <a:schemeClr val="lt1"/>
                </a:solidFill>
              </a:defRPr>
            </a:lvl1pPr>
            <a:lvl2pPr marL="914400" lvl="1" indent="-228600" algn="ctr">
              <a:lnSpc>
                <a:spcPct val="122222"/>
              </a:lnSpc>
              <a:spcBef>
                <a:spcPts val="0"/>
              </a:spcBef>
              <a:spcAft>
                <a:spcPts val="0"/>
              </a:spcAft>
              <a:buClr>
                <a:schemeClr val="dk1"/>
              </a:buClr>
              <a:buSzPts val="1800"/>
              <a:buNone/>
              <a:defRPr>
                <a:solidFill>
                  <a:schemeClr val="dk1"/>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14"/>
          <p:cNvSpPr txBox="1">
            <a:spLocks noGrp="1"/>
          </p:cNvSpPr>
          <p:nvPr>
            <p:ph type="body" idx="6"/>
          </p:nvPr>
        </p:nvSpPr>
        <p:spPr>
          <a:xfrm>
            <a:off x="6444232" y="4279552"/>
            <a:ext cx="1980000" cy="576000"/>
          </a:xfrm>
          <a:prstGeom prst="rect">
            <a:avLst/>
          </a:prstGeom>
          <a:noFill/>
          <a:ln>
            <a:noFill/>
          </a:ln>
        </p:spPr>
        <p:txBody>
          <a:bodyPr spcFirstLastPara="1" wrap="square" lIns="0" tIns="0" rIns="0" bIns="0" anchor="t" anchorCtr="0">
            <a:noAutofit/>
          </a:bodyPr>
          <a:lstStyle>
            <a:lvl1pPr marL="457200" lvl="0" indent="-228600" algn="ctr">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14"/>
          <p:cNvSpPr>
            <a:spLocks noGrp="1"/>
          </p:cNvSpPr>
          <p:nvPr>
            <p:ph type="body" idx="7"/>
          </p:nvPr>
        </p:nvSpPr>
        <p:spPr>
          <a:xfrm>
            <a:off x="6804248" y="339265"/>
            <a:ext cx="936000" cy="936000"/>
          </a:xfrm>
          <a:prstGeom prst="ellipse">
            <a:avLst/>
          </a:prstGeom>
          <a:solidFill>
            <a:schemeClr val="accent4"/>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4500"/>
              <a:buNone/>
              <a:defRPr sz="4500">
                <a:solidFill>
                  <a:schemeClr val="lt1"/>
                </a:solidFill>
              </a:defRPr>
            </a:lvl1pPr>
            <a:lvl2pPr marL="914400" lvl="1" indent="-228600" algn="ctr">
              <a:lnSpc>
                <a:spcPct val="122222"/>
              </a:lnSpc>
              <a:spcBef>
                <a:spcPts val="0"/>
              </a:spcBef>
              <a:spcAft>
                <a:spcPts val="0"/>
              </a:spcAft>
              <a:buClr>
                <a:schemeClr val="dk1"/>
              </a:buClr>
              <a:buSzPts val="1800"/>
              <a:buNone/>
              <a:defRPr>
                <a:solidFill>
                  <a:schemeClr val="dk1"/>
                </a:solidFill>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14"/>
          <p:cNvSpPr txBox="1">
            <a:spLocks noGrp="1"/>
          </p:cNvSpPr>
          <p:nvPr>
            <p:ph type="body" idx="8"/>
          </p:nvPr>
        </p:nvSpPr>
        <p:spPr>
          <a:xfrm>
            <a:off x="6282248" y="1419423"/>
            <a:ext cx="1980000" cy="576263"/>
          </a:xfrm>
          <a:prstGeom prst="rect">
            <a:avLst/>
          </a:prstGeom>
          <a:noFill/>
          <a:ln>
            <a:noFill/>
          </a:ln>
        </p:spPr>
        <p:txBody>
          <a:bodyPr spcFirstLastPara="1" wrap="square" lIns="0" tIns="0" rIns="0" bIns="0" anchor="t" anchorCtr="0">
            <a:noAutofit/>
          </a:bodyPr>
          <a:lstStyle>
            <a:lvl1pPr marL="457200" lvl="0" indent="-228600" algn="ctr">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14"/>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 Icons mit Ziffern, Text">
  <p:cSld name="4 Icons mit Ziffern, 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txBox="1">
            <a:spLocks noGrp="1"/>
          </p:cNvSpPr>
          <p:nvPr>
            <p:ph type="body" idx="1"/>
          </p:nvPr>
        </p:nvSpPr>
        <p:spPr>
          <a:xfrm>
            <a:off x="1475655" y="2798755"/>
            <a:ext cx="2160000" cy="15388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accent2"/>
              </a:buClr>
              <a:buSzPts val="10000"/>
              <a:buNone/>
              <a:defRPr sz="10000">
                <a:solidFill>
                  <a:schemeClr val="accent2"/>
                </a:solidFill>
              </a:defRPr>
            </a:lvl1pPr>
            <a:lvl2pPr marL="914400" lvl="1" indent="-228600" algn="l">
              <a:lnSpc>
                <a:spcPct val="122222"/>
              </a:lnSpc>
              <a:spcBef>
                <a:spcPts val="0"/>
              </a:spcBef>
              <a:spcAft>
                <a:spcPts val="0"/>
              </a:spcAft>
              <a:buClr>
                <a:schemeClr val="dk2"/>
              </a:buClr>
              <a:buSzPts val="1800"/>
              <a:buFont typeface="Arial"/>
              <a:buNone/>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15"/>
          <p:cNvSpPr txBox="1">
            <a:spLocks noGrp="1"/>
          </p:cNvSpPr>
          <p:nvPr>
            <p:ph type="body" idx="2"/>
          </p:nvPr>
        </p:nvSpPr>
        <p:spPr>
          <a:xfrm>
            <a:off x="1476375" y="4299942"/>
            <a:ext cx="2160000" cy="540000"/>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15"/>
          <p:cNvSpPr>
            <a:spLocks noGrp="1"/>
          </p:cNvSpPr>
          <p:nvPr>
            <p:ph type="pic" idx="3"/>
          </p:nvPr>
        </p:nvSpPr>
        <p:spPr>
          <a:xfrm>
            <a:off x="399213" y="3066314"/>
            <a:ext cx="934352" cy="936000"/>
          </a:xfrm>
          <a:prstGeom prst="rect">
            <a:avLst/>
          </a:prstGeom>
          <a:noFill/>
          <a:ln>
            <a:noFill/>
          </a:ln>
        </p:spPr>
      </p:sp>
      <p:sp>
        <p:nvSpPr>
          <p:cNvPr id="70" name="Google Shape;70;p15"/>
          <p:cNvSpPr txBox="1">
            <a:spLocks noGrp="1"/>
          </p:cNvSpPr>
          <p:nvPr>
            <p:ph type="body" idx="4"/>
          </p:nvPr>
        </p:nvSpPr>
        <p:spPr>
          <a:xfrm>
            <a:off x="3349449" y="884495"/>
            <a:ext cx="2160000" cy="15388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0000"/>
              <a:buNone/>
              <a:defRPr sz="10000">
                <a:solidFill>
                  <a:schemeClr val="dk1"/>
                </a:solidFill>
              </a:defRPr>
            </a:lvl1pPr>
            <a:lvl2pPr marL="914400" lvl="1" indent="-228600" algn="l">
              <a:lnSpc>
                <a:spcPct val="122222"/>
              </a:lnSpc>
              <a:spcBef>
                <a:spcPts val="0"/>
              </a:spcBef>
              <a:spcAft>
                <a:spcPts val="0"/>
              </a:spcAft>
              <a:buClr>
                <a:schemeClr val="dk2"/>
              </a:buClr>
              <a:buSzPts val="1800"/>
              <a:buFont typeface="Arial"/>
              <a:buNone/>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body" idx="5"/>
          </p:nvPr>
        </p:nvSpPr>
        <p:spPr>
          <a:xfrm>
            <a:off x="3349450" y="2376303"/>
            <a:ext cx="2160000" cy="574675"/>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15"/>
          <p:cNvSpPr>
            <a:spLocks noGrp="1"/>
          </p:cNvSpPr>
          <p:nvPr>
            <p:ph type="pic" idx="6"/>
          </p:nvPr>
        </p:nvSpPr>
        <p:spPr>
          <a:xfrm>
            <a:off x="2270668" y="1140324"/>
            <a:ext cx="934352" cy="936000"/>
          </a:xfrm>
          <a:prstGeom prst="rect">
            <a:avLst/>
          </a:prstGeom>
          <a:noFill/>
          <a:ln>
            <a:noFill/>
          </a:ln>
        </p:spPr>
      </p:sp>
      <p:sp>
        <p:nvSpPr>
          <p:cNvPr id="73" name="Google Shape;73;p15"/>
          <p:cNvSpPr txBox="1">
            <a:spLocks noGrp="1"/>
          </p:cNvSpPr>
          <p:nvPr>
            <p:ph type="body" idx="7"/>
          </p:nvPr>
        </p:nvSpPr>
        <p:spPr>
          <a:xfrm>
            <a:off x="5573084" y="2798755"/>
            <a:ext cx="2160000" cy="15388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accent3"/>
              </a:buClr>
              <a:buSzPts val="10000"/>
              <a:buNone/>
              <a:defRPr sz="10000">
                <a:solidFill>
                  <a:schemeClr val="accent3"/>
                </a:solidFill>
              </a:defRPr>
            </a:lvl1pPr>
            <a:lvl2pPr marL="914400" lvl="1" indent="-228600" algn="l">
              <a:lnSpc>
                <a:spcPct val="122222"/>
              </a:lnSpc>
              <a:spcBef>
                <a:spcPts val="0"/>
              </a:spcBef>
              <a:spcAft>
                <a:spcPts val="0"/>
              </a:spcAft>
              <a:buClr>
                <a:schemeClr val="dk2"/>
              </a:buClr>
              <a:buSzPts val="1800"/>
              <a:buFont typeface="Arial"/>
              <a:buNone/>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5"/>
          <p:cNvSpPr txBox="1">
            <a:spLocks noGrp="1"/>
          </p:cNvSpPr>
          <p:nvPr>
            <p:ph type="body" idx="8"/>
          </p:nvPr>
        </p:nvSpPr>
        <p:spPr>
          <a:xfrm>
            <a:off x="5577750" y="4299942"/>
            <a:ext cx="2160000" cy="576263"/>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5"/>
          <p:cNvSpPr>
            <a:spLocks noGrp="1"/>
          </p:cNvSpPr>
          <p:nvPr>
            <p:ph type="pic" idx="9"/>
          </p:nvPr>
        </p:nvSpPr>
        <p:spPr>
          <a:xfrm>
            <a:off x="4486960" y="3066314"/>
            <a:ext cx="934352" cy="936000"/>
          </a:xfrm>
          <a:prstGeom prst="rect">
            <a:avLst/>
          </a:prstGeom>
          <a:noFill/>
          <a:ln>
            <a:noFill/>
          </a:ln>
        </p:spPr>
      </p:sp>
      <p:sp>
        <p:nvSpPr>
          <p:cNvPr id="76" name="Google Shape;76;p15"/>
          <p:cNvSpPr txBox="1">
            <a:spLocks noGrp="1"/>
          </p:cNvSpPr>
          <p:nvPr>
            <p:ph type="body" idx="13"/>
          </p:nvPr>
        </p:nvSpPr>
        <p:spPr>
          <a:xfrm>
            <a:off x="6959886" y="281573"/>
            <a:ext cx="2160000" cy="15388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accent1"/>
              </a:buClr>
              <a:buSzPts val="10000"/>
              <a:buNone/>
              <a:defRPr sz="10000">
                <a:solidFill>
                  <a:schemeClr val="accent1"/>
                </a:solidFill>
              </a:defRPr>
            </a:lvl1pPr>
            <a:lvl2pPr marL="914400" lvl="1" indent="-228600" algn="l">
              <a:lnSpc>
                <a:spcPct val="122222"/>
              </a:lnSpc>
              <a:spcBef>
                <a:spcPts val="0"/>
              </a:spcBef>
              <a:spcAft>
                <a:spcPts val="0"/>
              </a:spcAft>
              <a:buClr>
                <a:schemeClr val="dk2"/>
              </a:buClr>
              <a:buSzPts val="1800"/>
              <a:buFont typeface="Arial"/>
              <a:buNone/>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body" idx="14"/>
          </p:nvPr>
        </p:nvSpPr>
        <p:spPr>
          <a:xfrm>
            <a:off x="6959600" y="1781900"/>
            <a:ext cx="2160000" cy="576000"/>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5"/>
          <p:cNvSpPr>
            <a:spLocks noGrp="1"/>
          </p:cNvSpPr>
          <p:nvPr>
            <p:ph type="pic" idx="15"/>
          </p:nvPr>
        </p:nvSpPr>
        <p:spPr>
          <a:xfrm>
            <a:off x="5880390" y="542965"/>
            <a:ext cx="934352" cy="936000"/>
          </a:xfrm>
          <a:prstGeom prst="rect">
            <a:avLst/>
          </a:prstGeom>
          <a:noFill/>
          <a:ln>
            <a:noFill/>
          </a:ln>
        </p:spPr>
      </p:sp>
      <p:sp>
        <p:nvSpPr>
          <p:cNvPr id="79" name="Google Shape;79;p15"/>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a:off x="503238" y="1652588"/>
            <a:ext cx="8135381" cy="2665412"/>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6"/>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Inhalt und Bildunterschrift">
  <p:cSld name="Titel, Inhalt und Bildunterschrift">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body" idx="1"/>
          </p:nvPr>
        </p:nvSpPr>
        <p:spPr>
          <a:xfrm>
            <a:off x="503237" y="1276350"/>
            <a:ext cx="8137525" cy="2701650"/>
          </a:xfrm>
          <a:prstGeom prst="rect">
            <a:avLst/>
          </a:prstGeom>
          <a:noFill/>
          <a:ln>
            <a:noFill/>
          </a:ln>
        </p:spPr>
        <p:txBody>
          <a:bodyPr spcFirstLastPara="1" wrap="square" lIns="0" tIns="0" rIns="0" bIns="0" anchor="t" anchorCtr="0">
            <a:noAutofit/>
          </a:bodyPr>
          <a:lstStyle>
            <a:lvl1pPr marL="457200" lvl="0" indent="-228600" algn="l">
              <a:lnSpc>
                <a:spcPct val="122222"/>
              </a:lnSpc>
              <a:spcBef>
                <a:spcPts val="400"/>
              </a:spcBef>
              <a:spcAft>
                <a:spcPts val="0"/>
              </a:spcAft>
              <a:buClr>
                <a:schemeClr val="dk2"/>
              </a:buClr>
              <a:buSzPts val="1800"/>
              <a:buNone/>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17"/>
          <p:cNvSpPr txBox="1">
            <a:spLocks noGrp="1"/>
          </p:cNvSpPr>
          <p:nvPr>
            <p:ph type="body" idx="2"/>
          </p:nvPr>
        </p:nvSpPr>
        <p:spPr>
          <a:xfrm>
            <a:off x="504000" y="4320000"/>
            <a:ext cx="2483675" cy="360000"/>
          </a:xfrm>
          <a:prstGeom prst="rect">
            <a:avLst/>
          </a:prstGeom>
          <a:noFill/>
          <a:ln>
            <a:noFill/>
          </a:ln>
        </p:spPr>
        <p:txBody>
          <a:bodyPr spcFirstLastPara="1" wrap="square" lIns="0" tIns="0" rIns="0" bIns="0" anchor="t" anchorCtr="0">
            <a:noAutofit/>
          </a:bodyPr>
          <a:lstStyle>
            <a:lvl1pPr marL="457200" lvl="0" indent="-228600" algn="l">
              <a:lnSpc>
                <a:spcPct val="128571"/>
              </a:lnSpc>
              <a:spcBef>
                <a:spcPts val="0"/>
              </a:spcBef>
              <a:spcAft>
                <a:spcPts val="0"/>
              </a:spcAft>
              <a:buClr>
                <a:schemeClr val="dk2"/>
              </a:buClr>
              <a:buSzPts val="1400"/>
              <a:buNone/>
              <a:defRPr sz="1400" b="1" i="0">
                <a:latin typeface="Arial"/>
                <a:ea typeface="Arial"/>
                <a:cs typeface="Arial"/>
                <a:sym typeface="Arial"/>
              </a:defRPr>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0" name="Google Shape;90;p17"/>
          <p:cNvSpPr txBox="1">
            <a:spLocks noGrp="1"/>
          </p:cNvSpPr>
          <p:nvPr>
            <p:ph type="body" idx="3"/>
          </p:nvPr>
        </p:nvSpPr>
        <p:spPr>
          <a:xfrm>
            <a:off x="3348000" y="4320000"/>
            <a:ext cx="5292763" cy="360000"/>
          </a:xfrm>
          <a:prstGeom prst="rect">
            <a:avLst/>
          </a:prstGeom>
          <a:noFill/>
          <a:ln>
            <a:noFill/>
          </a:ln>
        </p:spPr>
        <p:txBody>
          <a:bodyPr spcFirstLastPara="1" wrap="square" lIns="0" tIns="0" rIns="0" bIns="0" anchor="t" anchorCtr="0">
            <a:noAutofit/>
          </a:bodyPr>
          <a:lstStyle>
            <a:lvl1pPr marL="457200" lvl="0" indent="-228600" algn="l">
              <a:lnSpc>
                <a:spcPct val="138461"/>
              </a:lnSpc>
              <a:spcBef>
                <a:spcPts val="0"/>
              </a:spcBef>
              <a:spcAft>
                <a:spcPts val="0"/>
              </a:spcAft>
              <a:buClr>
                <a:schemeClr val="dk2"/>
              </a:buClr>
              <a:buSzPts val="1300"/>
              <a:buNone/>
              <a:defRPr sz="1300" b="0" i="1"/>
            </a:lvl1pPr>
            <a:lvl2pPr marL="914400" lvl="1" indent="-342900" algn="l">
              <a:lnSpc>
                <a:spcPct val="122222"/>
              </a:lnSpc>
              <a:spcBef>
                <a:spcPts val="400"/>
              </a:spcBef>
              <a:spcAft>
                <a:spcPts val="0"/>
              </a:spcAft>
              <a:buClr>
                <a:schemeClr val="dk2"/>
              </a:buClr>
              <a:buSzPts val="1800"/>
              <a:buChar char="•"/>
              <a:defRPr/>
            </a:lvl2pPr>
            <a:lvl3pPr marL="1371600" lvl="2" indent="-342900" algn="l">
              <a:lnSpc>
                <a:spcPct val="122222"/>
              </a:lnSpc>
              <a:spcBef>
                <a:spcPts val="400"/>
              </a:spcBef>
              <a:spcAft>
                <a:spcPts val="0"/>
              </a:spcAft>
              <a:buClr>
                <a:schemeClr val="dk2"/>
              </a:buClr>
              <a:buSzPts val="1800"/>
              <a:buChar char="•"/>
              <a:defRPr/>
            </a:lvl3pPr>
            <a:lvl4pPr marL="1828800" lvl="3" indent="-342900" algn="l">
              <a:lnSpc>
                <a:spcPct val="122222"/>
              </a:lnSpc>
              <a:spcBef>
                <a:spcPts val="400"/>
              </a:spcBef>
              <a:spcAft>
                <a:spcPts val="0"/>
              </a:spcAft>
              <a:buClr>
                <a:schemeClr val="dk2"/>
              </a:buClr>
              <a:buSzPts val="1800"/>
              <a:buChar char="•"/>
              <a:defRPr/>
            </a:lvl4pPr>
            <a:lvl5pPr marL="2286000" lvl="4" indent="-342900" algn="l">
              <a:lnSpc>
                <a:spcPct val="122222"/>
              </a:lnSpc>
              <a:spcBef>
                <a:spcPts val="40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7"/>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503238" y="484188"/>
            <a:ext cx="8137525" cy="792162"/>
          </a:xfrm>
          <a:prstGeom prst="rect">
            <a:avLst/>
          </a:prstGeom>
          <a:noFill/>
          <a:ln>
            <a:noFill/>
          </a:ln>
        </p:spPr>
        <p:txBody>
          <a:bodyPr spcFirstLastPara="1" wrap="square" lIns="0" tIns="0" rIns="0" bIns="0" anchor="t" anchorCtr="0">
            <a:noAutofit/>
          </a:bodyPr>
          <a:lstStyle>
            <a:lvl1pPr marR="0" lvl="0" algn="l" rtl="0">
              <a:lnSpc>
                <a:spcPct val="122222"/>
              </a:lnSpc>
              <a:spcBef>
                <a:spcPts val="0"/>
              </a:spcBef>
              <a:spcAft>
                <a:spcPts val="0"/>
              </a:spcAft>
              <a:buClr>
                <a:schemeClr val="dk1"/>
              </a:buClr>
              <a:buSzPts val="2700"/>
              <a:buFont typeface="Arial"/>
              <a:buNone/>
              <a:defRPr sz="27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503238" y="1652588"/>
            <a:ext cx="8135381" cy="2665412"/>
          </a:xfrm>
          <a:prstGeom prst="rect">
            <a:avLst/>
          </a:prstGeom>
          <a:noFill/>
          <a:ln>
            <a:noFill/>
          </a:ln>
        </p:spPr>
        <p:txBody>
          <a:bodyPr spcFirstLastPara="1" wrap="square" lIns="0" tIns="0" rIns="0" bIns="0" anchor="t" anchorCtr="0">
            <a:noAutofit/>
          </a:bodyPr>
          <a:lstStyle>
            <a:lvl1pPr marL="457200" marR="0" lvl="0" indent="-228600" algn="l" rtl="0">
              <a:lnSpc>
                <a:spcPct val="122222"/>
              </a:lnSpc>
              <a:spcBef>
                <a:spcPts val="40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42900" algn="l" rtl="0">
              <a:lnSpc>
                <a:spcPct val="122222"/>
              </a:lnSpc>
              <a:spcBef>
                <a:spcPts val="4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42900" algn="l" rtl="0">
              <a:lnSpc>
                <a:spcPct val="122222"/>
              </a:lnSpc>
              <a:spcBef>
                <a:spcPts val="4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3pPr>
            <a:lvl4pPr marL="1828800" marR="0" lvl="3" indent="-342900" algn="l" rtl="0">
              <a:lnSpc>
                <a:spcPct val="122222"/>
              </a:lnSpc>
              <a:spcBef>
                <a:spcPts val="4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22222"/>
              </a:lnSpc>
              <a:spcBef>
                <a:spcPts val="4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ftr" idx="11"/>
          </p:nvPr>
        </p:nvSpPr>
        <p:spPr>
          <a:xfrm>
            <a:off x="2771800" y="4846500"/>
            <a:ext cx="5544200" cy="116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5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750" b="0" i="0" u="none" strike="noStrike" cap="none">
                <a:solidFill>
                  <a:schemeClr val="dk1"/>
                </a:solidFill>
                <a:latin typeface="Arial"/>
                <a:ea typeface="Arial"/>
                <a:cs typeface="Arial"/>
                <a:sym typeface="Arial"/>
              </a:defRPr>
            </a:lvl1pPr>
            <a:lvl2pPr marL="0" marR="0" lvl="1" indent="0" algn="l" rtl="0">
              <a:spcBef>
                <a:spcPts val="0"/>
              </a:spcBef>
              <a:buNone/>
              <a:defRPr sz="750" b="0" i="0" u="none" strike="noStrike" cap="none">
                <a:solidFill>
                  <a:schemeClr val="dk1"/>
                </a:solidFill>
                <a:latin typeface="Arial"/>
                <a:ea typeface="Arial"/>
                <a:cs typeface="Arial"/>
                <a:sym typeface="Arial"/>
              </a:defRPr>
            </a:lvl2pPr>
            <a:lvl3pPr marL="0" marR="0" lvl="2" indent="0" algn="l" rtl="0">
              <a:spcBef>
                <a:spcPts val="0"/>
              </a:spcBef>
              <a:buNone/>
              <a:defRPr sz="750" b="0" i="0" u="none" strike="noStrike" cap="none">
                <a:solidFill>
                  <a:schemeClr val="dk1"/>
                </a:solidFill>
                <a:latin typeface="Arial"/>
                <a:ea typeface="Arial"/>
                <a:cs typeface="Arial"/>
                <a:sym typeface="Arial"/>
              </a:defRPr>
            </a:lvl3pPr>
            <a:lvl4pPr marL="0" marR="0" lvl="3" indent="0" algn="l" rtl="0">
              <a:spcBef>
                <a:spcPts val="0"/>
              </a:spcBef>
              <a:buNone/>
              <a:defRPr sz="750" b="0" i="0" u="none" strike="noStrike" cap="none">
                <a:solidFill>
                  <a:schemeClr val="dk1"/>
                </a:solidFill>
                <a:latin typeface="Arial"/>
                <a:ea typeface="Arial"/>
                <a:cs typeface="Arial"/>
                <a:sym typeface="Arial"/>
              </a:defRPr>
            </a:lvl4pPr>
            <a:lvl5pPr marL="0" marR="0" lvl="4" indent="0" algn="l" rtl="0">
              <a:spcBef>
                <a:spcPts val="0"/>
              </a:spcBef>
              <a:buNone/>
              <a:defRPr sz="750" b="0" i="0" u="none" strike="noStrike" cap="none">
                <a:solidFill>
                  <a:schemeClr val="dk1"/>
                </a:solidFill>
                <a:latin typeface="Arial"/>
                <a:ea typeface="Arial"/>
                <a:cs typeface="Arial"/>
                <a:sym typeface="Arial"/>
              </a:defRPr>
            </a:lvl5pPr>
            <a:lvl6pPr marL="0" marR="0" lvl="5" indent="0" algn="l" rtl="0">
              <a:spcBef>
                <a:spcPts val="0"/>
              </a:spcBef>
              <a:buNone/>
              <a:defRPr sz="750" b="0" i="0" u="none" strike="noStrike" cap="none">
                <a:solidFill>
                  <a:schemeClr val="dk1"/>
                </a:solidFill>
                <a:latin typeface="Arial"/>
                <a:ea typeface="Arial"/>
                <a:cs typeface="Arial"/>
                <a:sym typeface="Arial"/>
              </a:defRPr>
            </a:lvl6pPr>
            <a:lvl7pPr marL="0" marR="0" lvl="6" indent="0" algn="l" rtl="0">
              <a:spcBef>
                <a:spcPts val="0"/>
              </a:spcBef>
              <a:buNone/>
              <a:defRPr sz="750" b="0" i="0" u="none" strike="noStrike" cap="none">
                <a:solidFill>
                  <a:schemeClr val="dk1"/>
                </a:solidFill>
                <a:latin typeface="Arial"/>
                <a:ea typeface="Arial"/>
                <a:cs typeface="Arial"/>
                <a:sym typeface="Arial"/>
              </a:defRPr>
            </a:lvl7pPr>
            <a:lvl8pPr marL="0" marR="0" lvl="7" indent="0" algn="l" rtl="0">
              <a:spcBef>
                <a:spcPts val="0"/>
              </a:spcBef>
              <a:buNone/>
              <a:defRPr sz="750" b="0" i="0" u="none" strike="noStrike" cap="none">
                <a:solidFill>
                  <a:schemeClr val="dk1"/>
                </a:solidFill>
                <a:latin typeface="Arial"/>
                <a:ea typeface="Arial"/>
                <a:cs typeface="Arial"/>
                <a:sym typeface="Arial"/>
              </a:defRPr>
            </a:lvl8pPr>
            <a:lvl9pPr marL="0" marR="0" lvl="8" indent="0" algn="l" rtl="0">
              <a:spcBef>
                <a:spcPts val="0"/>
              </a:spcBef>
              <a:buNone/>
              <a:defRPr sz="75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20">
          <p15:clr>
            <a:srgbClr val="F26B43"/>
          </p15:clr>
        </p15:guide>
        <p15:guide id="2" pos="317">
          <p15:clr>
            <a:srgbClr val="F26B43"/>
          </p15:clr>
        </p15:guide>
        <p15:guide id="3" orient="horz" pos="305">
          <p15:clr>
            <a:srgbClr val="F26B43"/>
          </p15:clr>
        </p15:guide>
        <p15:guide id="4" orient="horz" pos="1041">
          <p15:clr>
            <a:srgbClr val="F26B43"/>
          </p15:clr>
        </p15:guide>
        <p15:guide id="5" pos="5443">
          <p15:clr>
            <a:srgbClr val="F26B43"/>
          </p15:clr>
        </p15:guide>
        <p15:guide id="6" pos="3651">
          <p15:clr>
            <a:srgbClr val="F26B43"/>
          </p15:clr>
        </p15:guide>
        <p15:guide id="7" pos="3878">
          <p15:clr>
            <a:srgbClr val="F26B43"/>
          </p15:clr>
        </p15:guide>
        <p15:guide id="8" pos="1882">
          <p15:clr>
            <a:srgbClr val="F26B43"/>
          </p15:clr>
        </p15:guide>
        <p15:guide id="9" pos="2109">
          <p15:clr>
            <a:srgbClr val="F26B43"/>
          </p15:clr>
        </p15:guide>
        <p15:guide id="10" orient="horz" pos="2006">
          <p15:clr>
            <a:srgbClr val="F26B43"/>
          </p15:clr>
        </p15:guide>
        <p15:guide id="11" orient="horz" pos="1767">
          <p15:clr>
            <a:srgbClr val="F26B43"/>
          </p15:clr>
        </p15:guide>
        <p15:guide id="12" orient="horz" pos="8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txBox="1">
            <a:spLocks noGrp="1"/>
          </p:cNvSpPr>
          <p:nvPr>
            <p:ph type="title"/>
          </p:nvPr>
        </p:nvSpPr>
        <p:spPr>
          <a:xfrm>
            <a:off x="467856" y="3032123"/>
            <a:ext cx="7800603" cy="83099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000"/>
              <a:buFont typeface="Arial"/>
              <a:buNone/>
            </a:pPr>
            <a:r>
              <a:rPr lang="de-DE">
                <a:latin typeface="Bundes Sans" panose="020B0002030500000203" pitchFamily="34" charset="77"/>
              </a:rPr>
              <a:t>Ein Flussdiagramm erstellen</a:t>
            </a:r>
            <a:endParaRPr>
              <a:latin typeface="Bundes Sans" panose="020B0002030500000203" pitchFamily="34" charset="77"/>
            </a:endParaRPr>
          </a:p>
        </p:txBody>
      </p:sp>
      <p:sp>
        <p:nvSpPr>
          <p:cNvPr id="180" name="Google Shape;180;p1"/>
          <p:cNvSpPr txBox="1">
            <a:spLocks noGrp="1"/>
          </p:cNvSpPr>
          <p:nvPr>
            <p:ph type="subTitle" idx="1"/>
          </p:nvPr>
        </p:nvSpPr>
        <p:spPr>
          <a:xfrm>
            <a:off x="467856" y="3955123"/>
            <a:ext cx="7800600" cy="350417"/>
          </a:xfrm>
          <a:prstGeom prst="rect">
            <a:avLst/>
          </a:prstGeom>
          <a:noFill/>
          <a:ln>
            <a:noFill/>
          </a:ln>
        </p:spPr>
        <p:txBody>
          <a:bodyPr spcFirstLastPara="1" wrap="square" lIns="0" tIns="0" rIns="0" bIns="0" anchor="t" anchorCtr="0">
            <a:spAutoFit/>
          </a:bodyPr>
          <a:lstStyle/>
          <a:p>
            <a:pPr marL="0" lvl="0" indent="0" algn="l" rtl="0">
              <a:lnSpc>
                <a:spcPct val="137500"/>
              </a:lnSpc>
              <a:spcBef>
                <a:spcPts val="0"/>
              </a:spcBef>
              <a:spcAft>
                <a:spcPts val="0"/>
              </a:spcAft>
              <a:buClr>
                <a:schemeClr val="lt1"/>
              </a:buClr>
              <a:buSzPts val="1600"/>
              <a:buNone/>
            </a:pPr>
            <a:r>
              <a:rPr lang="de-DE">
                <a:latin typeface="Bundes Sans" panose="020B0002030500000203" pitchFamily="34" charset="77"/>
              </a:rPr>
              <a:t>Vorlage</a:t>
            </a:r>
            <a:endParaRPr>
              <a:latin typeface="Bundes Sans" panose="020B0002030500000203"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 descr="Ein Bild, das Kreativität, Silhouette enthält.&#10;&#10;Automatisch generierte Beschreibung"/>
          <p:cNvPicPr preferRelativeResize="0"/>
          <p:nvPr/>
        </p:nvPicPr>
        <p:blipFill rotWithShape="1">
          <a:blip r:embed="rId3">
            <a:alphaModFix/>
          </a:blip>
          <a:srcRect l="11522" r="12347"/>
          <a:stretch/>
        </p:blipFill>
        <p:spPr>
          <a:xfrm>
            <a:off x="6368839" y="-71630"/>
            <a:ext cx="2775161" cy="5286759"/>
          </a:xfrm>
          <a:prstGeom prst="rect">
            <a:avLst/>
          </a:prstGeom>
          <a:noFill/>
          <a:ln>
            <a:noFill/>
          </a:ln>
        </p:spPr>
      </p:pic>
      <p:sp>
        <p:nvSpPr>
          <p:cNvPr id="186" name="Google Shape;186;p2"/>
          <p:cNvSpPr txBox="1"/>
          <p:nvPr/>
        </p:nvSpPr>
        <p:spPr>
          <a:xfrm>
            <a:off x="443127" y="534576"/>
            <a:ext cx="6099813" cy="4413438"/>
          </a:xfrm>
          <a:prstGeom prst="rect">
            <a:avLst/>
          </a:prstGeom>
          <a:noFill/>
          <a:ln>
            <a:noFill/>
          </a:ln>
        </p:spPr>
        <p:txBody>
          <a:bodyPr spcFirstLastPara="1" wrap="square" lIns="68550" tIns="34275" rIns="68550" bIns="34275" anchor="t" anchorCtr="0">
            <a:noAutofit/>
          </a:bodyPr>
          <a:lstStyle/>
          <a:p>
            <a:pPr marL="0" marR="0" lvl="0" indent="0" algn="l" rtl="0">
              <a:lnSpc>
                <a:spcPct val="90000"/>
              </a:lnSpc>
              <a:spcBef>
                <a:spcPts val="0"/>
              </a:spcBef>
              <a:spcAft>
                <a:spcPts val="0"/>
              </a:spcAft>
              <a:buNone/>
            </a:pPr>
            <a:r>
              <a:rPr lang="de-DE" sz="1200" b="1" i="0" u="none" strike="noStrike" cap="none" dirty="0">
                <a:solidFill>
                  <a:srgbClr val="004B76"/>
                </a:solidFill>
                <a:latin typeface="Bundes Sans" panose="020B0002030500000203" pitchFamily="34" charset="77"/>
                <a:sym typeface="Arial"/>
              </a:rPr>
              <a:t>Vorbereitung</a:t>
            </a:r>
            <a:endParaRPr sz="1200" b="0" i="0" u="none" strike="noStrike" cap="none" dirty="0">
              <a:solidFill>
                <a:srgbClr val="000000"/>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rgbClr val="000000"/>
                </a:solidFill>
                <a:latin typeface="Bundes Sans" panose="020B0002030500000203" pitchFamily="34" charset="77"/>
                <a:sym typeface="Arial"/>
              </a:rPr>
              <a:t>Sammeln Sie alle notwendigen Dokumente und Materialien, die Sie für den Prozess benötigen. </a:t>
            </a:r>
            <a:endParaRPr sz="1100" b="0" i="0" u="none" strike="noStrike" cap="none" dirty="0">
              <a:solidFill>
                <a:schemeClr val="dk1"/>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rgbClr val="000000"/>
                </a:solidFill>
                <a:latin typeface="Bundes Sans" panose="020B0002030500000203" pitchFamily="34" charset="77"/>
                <a:sym typeface="Arial"/>
              </a:rPr>
              <a:t>Drucken Sie bei Bedarf zentrale Regelungstexte oder -entwürfe aus und halten Sie sie griffbereit.</a:t>
            </a:r>
            <a:endParaRPr sz="1100" b="0" i="0" u="none" strike="noStrike" cap="none" dirty="0">
              <a:solidFill>
                <a:schemeClr val="dk1"/>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1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200" b="1" i="0" u="none" strike="noStrike" cap="none" dirty="0">
                <a:solidFill>
                  <a:srgbClr val="004B76"/>
                </a:solidFill>
                <a:latin typeface="Bundes Sans" panose="020B0002030500000203" pitchFamily="34" charset="77"/>
                <a:sym typeface="Arial"/>
              </a:rPr>
              <a:t>Erste Skizze</a:t>
            </a:r>
            <a:endParaRPr sz="1200" b="0" i="0" u="none" strike="noStrike" cap="none" dirty="0">
              <a:solidFill>
                <a:srgbClr val="000000"/>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Beginnen Sie mit einer groben Skizze auf Papier. Dies ermöglicht schnelles Arbeiten und ein besseres Annähern an das Thema, ohne sich direkt mit der digitalen Umsetzung aufzuhalten. Sie können hierfür die Vorlage auf Seite 6 ausdrucken und nutzen. Übertragen Sie Ihre Skizze anschließend in diese Präsentation. </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Halten Sie die Schritte zunächst einfach und beschränken Sie sich auf die wichtigsten Abläufe aus Ihrer Perspektive. Arbeiten Sie in mehreren Schritten: Vom Groben zum Feinen - Gehen Sie zunächst den gesamten Prozess in großen Schritten durch, um den Rahmen zu setzen. Ergänzen Sie anschließend Details und verfeinern Sie die einzelnen Schritte.</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Falls bestimmte Unterprozesse zu komplex sind, können diese zunächst ausgelassen oder in eigenen Kästen dargestellt werden. </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200" b="1" i="0" u="none" strike="noStrike" cap="none" dirty="0">
                <a:solidFill>
                  <a:srgbClr val="004B76"/>
                </a:solidFill>
                <a:latin typeface="Bundes Sans" panose="020B0002030500000203" pitchFamily="34" charset="77"/>
                <a:sym typeface="Arial"/>
              </a:rPr>
              <a:t>Arbeit im Team</a:t>
            </a:r>
            <a:endParaRPr sz="1200" b="0" i="0" u="none" strike="noStrike" cap="none" dirty="0">
              <a:solidFill>
                <a:srgbClr val="000000"/>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Erarbeiten Sie den Prozess idealerweise im Team. Der Austausch verschiedener Perspektiven – auch mit umsetzenden Akteuren – hilft, blinde Flecken zu vermeiden und eine umfassendere Darstellung zu schaffen. </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200" b="1" i="0" u="none" strike="noStrike" cap="none" dirty="0">
                <a:solidFill>
                  <a:srgbClr val="004B76"/>
                </a:solidFill>
                <a:latin typeface="Bundes Sans" panose="020B0002030500000203" pitchFamily="34" charset="77"/>
                <a:sym typeface="Arial"/>
              </a:rPr>
              <a:t>Ausarbeiten &amp; Verfeinern</a:t>
            </a:r>
            <a:endParaRPr sz="12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Nehmen Sie sich zum Schluss Zeit etwas aufzuräumen und die Erkenntnisse aus einer etwaigen </a:t>
            </a:r>
            <a:endParaRPr dirty="0">
              <a:latin typeface="Bundes Sans" panose="020B0002030500000203" pitchFamily="34" charset="77"/>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Diskussion in Kommentare auf dem Diagramm zu hinterlegen. </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r>
              <a:rPr lang="de-DE" sz="1100" b="0" i="0" u="none" strike="noStrike" cap="none" dirty="0">
                <a:solidFill>
                  <a:schemeClr val="accent5"/>
                </a:solidFill>
                <a:latin typeface="Bundes Sans" panose="020B0002030500000203" pitchFamily="34" charset="77"/>
                <a:sym typeface="Arial"/>
              </a:rPr>
              <a:t>Auch offene Fragen und Gesprächsbedarfe können so dokumentiert werden.</a:t>
            </a:r>
            <a:endParaRPr sz="1100" b="0" i="0" u="none" strike="noStrike" cap="none" dirty="0">
              <a:solidFill>
                <a:schemeClr val="accent5"/>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a:p>
            <a:pPr marL="0" marR="0" lvl="0" indent="0" algn="l" rtl="0">
              <a:lnSpc>
                <a:spcPct val="90000"/>
              </a:lnSpc>
              <a:spcBef>
                <a:spcPts val="0"/>
              </a:spcBef>
              <a:spcAft>
                <a:spcPts val="0"/>
              </a:spcAft>
              <a:buNone/>
            </a:pPr>
            <a:endParaRPr sz="1000" b="1" i="0" u="none" strike="noStrike" cap="none" dirty="0">
              <a:solidFill>
                <a:srgbClr val="004B76"/>
              </a:solidFill>
              <a:latin typeface="Bundes Sans" panose="020B0002030500000203" pitchFamily="34" charset="77"/>
              <a:sym typeface="Arial"/>
            </a:endParaRPr>
          </a:p>
        </p:txBody>
      </p:sp>
      <p:sp>
        <p:nvSpPr>
          <p:cNvPr id="187" name="Google Shape;187;p2"/>
          <p:cNvSpPr/>
          <p:nvPr/>
        </p:nvSpPr>
        <p:spPr>
          <a:xfrm>
            <a:off x="6156176" y="913379"/>
            <a:ext cx="1350000" cy="378000"/>
          </a:xfrm>
          <a:prstGeom prst="rect">
            <a:avLst/>
          </a:prstGeom>
          <a:solidFill>
            <a:srgbClr val="66B792"/>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900" b="1" i="0" u="none" strike="noStrike" cap="none">
                <a:solidFill>
                  <a:schemeClr val="lt1"/>
                </a:solidFill>
                <a:latin typeface="Bundes Sans" panose="020B0002030500000203" pitchFamily="34" charset="77"/>
                <a:sym typeface="Arial"/>
              </a:rPr>
              <a:t>1) Relevante Akteure identifizieren</a:t>
            </a:r>
            <a:endParaRPr sz="788" b="0" i="0" u="none" strike="noStrike" cap="none">
              <a:solidFill>
                <a:schemeClr val="lt1"/>
              </a:solidFill>
              <a:latin typeface="Bundes Sans" panose="020B0002030500000203" pitchFamily="34" charset="77"/>
              <a:sym typeface="Arial"/>
            </a:endParaRPr>
          </a:p>
        </p:txBody>
      </p:sp>
      <p:sp>
        <p:nvSpPr>
          <p:cNvPr id="188" name="Google Shape;188;p2"/>
          <p:cNvSpPr/>
          <p:nvPr/>
        </p:nvSpPr>
        <p:spPr>
          <a:xfrm>
            <a:off x="7740352" y="2283718"/>
            <a:ext cx="1350000" cy="378000"/>
          </a:xfrm>
          <a:prstGeom prst="rect">
            <a:avLst/>
          </a:prstGeom>
          <a:solidFill>
            <a:srgbClr val="66B792"/>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900" b="1" i="0" u="none" strike="noStrike" cap="none">
                <a:solidFill>
                  <a:schemeClr val="lt1"/>
                </a:solidFill>
                <a:latin typeface="Bundes Sans" panose="020B0002030500000203" pitchFamily="34" charset="77"/>
                <a:sym typeface="Arial"/>
              </a:rPr>
              <a:t>2) Start- und Endpunkt bestimmen</a:t>
            </a:r>
            <a:endParaRPr sz="788" b="0" i="0" u="none" strike="noStrike" cap="none">
              <a:solidFill>
                <a:schemeClr val="lt1"/>
              </a:solidFill>
              <a:latin typeface="Bundes Sans" panose="020B0002030500000203" pitchFamily="34" charset="77"/>
              <a:sym typeface="Arial"/>
            </a:endParaRPr>
          </a:p>
        </p:txBody>
      </p:sp>
      <p:sp>
        <p:nvSpPr>
          <p:cNvPr id="189" name="Google Shape;189;p2"/>
          <p:cNvSpPr/>
          <p:nvPr/>
        </p:nvSpPr>
        <p:spPr>
          <a:xfrm>
            <a:off x="6034166" y="4350250"/>
            <a:ext cx="1350000" cy="378000"/>
          </a:xfrm>
          <a:prstGeom prst="rect">
            <a:avLst/>
          </a:prstGeom>
          <a:solidFill>
            <a:srgbClr val="66B792"/>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900" b="1" i="0" u="none" strike="noStrike" cap="none">
                <a:solidFill>
                  <a:schemeClr val="lt1"/>
                </a:solidFill>
                <a:latin typeface="Bundes Sans" panose="020B0002030500000203" pitchFamily="34" charset="77"/>
                <a:sym typeface="Arial"/>
              </a:rPr>
              <a:t>3) Prozess visualisieren</a:t>
            </a:r>
            <a:endParaRPr sz="788" b="0" i="0" u="none" strike="noStrike" cap="none">
              <a:solidFill>
                <a:schemeClr val="lt1"/>
              </a:solidFill>
              <a:latin typeface="Bundes Sans" panose="020B0002030500000203" pitchFamily="34" charset="77"/>
              <a:sym typeface="Arial"/>
            </a:endParaRPr>
          </a:p>
        </p:txBody>
      </p:sp>
      <p:sp>
        <p:nvSpPr>
          <p:cNvPr id="190" name="Google Shape;190;p2"/>
          <p:cNvSpPr txBox="1"/>
          <p:nvPr/>
        </p:nvSpPr>
        <p:spPr>
          <a:xfrm>
            <a:off x="503238" y="131368"/>
            <a:ext cx="8137525" cy="7921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4B76"/>
              </a:buClr>
              <a:buSzPts val="2400"/>
              <a:buFont typeface="Arial"/>
              <a:buNone/>
            </a:pPr>
            <a:r>
              <a:rPr lang="de-DE" sz="2400" b="1" i="0" u="none" strike="noStrike" cap="none" dirty="0">
                <a:solidFill>
                  <a:srgbClr val="004B76"/>
                </a:solidFill>
                <a:latin typeface="Bundes Sans" panose="020B0002030500000203" pitchFamily="34" charset="77"/>
                <a:sym typeface="Arial"/>
              </a:rPr>
              <a:t>Vorgehensweise – Ein Flussdiagramm erstellen</a:t>
            </a:r>
            <a:endParaRPr sz="2400" b="1" i="0" u="none" strike="noStrike" cap="none" dirty="0">
              <a:solidFill>
                <a:schemeClr val="dk1"/>
              </a:solidFill>
              <a:latin typeface="Bundes Sans" panose="020B0002030500000203" pitchFamily="34" charset="77"/>
              <a:sym typeface="Arial"/>
            </a:endParaRPr>
          </a:p>
        </p:txBody>
      </p:sp>
      <p:sp>
        <p:nvSpPr>
          <p:cNvPr id="191" name="Google Shape;191;p2"/>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2</a:t>
            </a:fld>
            <a:endParaRPr>
              <a:latin typeface="Bundes Sans" panose="020B0002030500000203" pitchFamily="34"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p:nvPr/>
        </p:nvSpPr>
        <p:spPr>
          <a:xfrm>
            <a:off x="433006" y="539768"/>
            <a:ext cx="8285810" cy="517541"/>
          </a:xfrm>
          <a:prstGeom prst="rect">
            <a:avLst/>
          </a:prstGeom>
          <a:noFill/>
          <a:ln>
            <a:noFill/>
          </a:ln>
        </p:spPr>
        <p:txBody>
          <a:bodyPr spcFirstLastPara="1" wrap="square" lIns="68550" tIns="34275" rIns="68550" bIns="34275" anchor="t" anchorCtr="0">
            <a:noAutofit/>
          </a:bodyPr>
          <a:lstStyle/>
          <a:p>
            <a:pPr marL="0" marR="0" lvl="0" indent="0" algn="l" rtl="0">
              <a:lnSpc>
                <a:spcPct val="90000"/>
              </a:lnSpc>
              <a:spcBef>
                <a:spcPts val="0"/>
              </a:spcBef>
              <a:spcAft>
                <a:spcPts val="0"/>
              </a:spcAft>
              <a:buClr>
                <a:schemeClr val="dk1"/>
              </a:buClr>
              <a:buSzPts val="4400"/>
              <a:buFont typeface="Open Sans"/>
              <a:buNone/>
            </a:pPr>
            <a:r>
              <a:rPr lang="de-DE" sz="1100" b="0" i="0" u="none" strike="noStrike" cap="none" dirty="0">
                <a:solidFill>
                  <a:srgbClr val="000000"/>
                </a:solidFill>
                <a:latin typeface="Bundes Sans" panose="020B0002030500000203" pitchFamily="34" charset="77"/>
                <a:sym typeface="Arial"/>
              </a:rPr>
              <a:t>Das Beispiel zeigt einen Prozessablauf in der Kantine, von der Auswahl des Essens bis zur Dankesbekundung an das Kantinenteam. </a:t>
            </a:r>
            <a:endParaRPr dirty="0">
              <a:latin typeface="Bundes Sans" panose="020B0002030500000203" pitchFamily="34" charset="77"/>
            </a:endParaRPr>
          </a:p>
          <a:p>
            <a:pPr marL="0" marR="0" lvl="0" indent="0" algn="l" rtl="0">
              <a:lnSpc>
                <a:spcPct val="90000"/>
              </a:lnSpc>
              <a:spcBef>
                <a:spcPts val="0"/>
              </a:spcBef>
              <a:spcAft>
                <a:spcPts val="0"/>
              </a:spcAft>
              <a:buClr>
                <a:schemeClr val="dk1"/>
              </a:buClr>
              <a:buSzPts val="4400"/>
              <a:buFont typeface="Open Sans"/>
              <a:buNone/>
            </a:pPr>
            <a:r>
              <a:rPr lang="de-DE" sz="1100" b="0" i="0" u="none" strike="noStrike" cap="none" dirty="0">
                <a:solidFill>
                  <a:srgbClr val="000000"/>
                </a:solidFill>
                <a:latin typeface="Bundes Sans" panose="020B0002030500000203" pitchFamily="34" charset="77"/>
                <a:sym typeface="Arial"/>
              </a:rPr>
              <a:t>Es werden verschiedene Symbole genutzt, um die einzelnen Schritte, Entscheidungen und Verbindungen zwischen den Prozessschritten zu verdeutlichen.</a:t>
            </a:r>
            <a:endParaRPr sz="1100" b="1" i="0" u="none" strike="noStrike" cap="none" dirty="0">
              <a:solidFill>
                <a:srgbClr val="004B76"/>
              </a:solidFill>
              <a:latin typeface="Bundes Sans" panose="020B0002030500000203" pitchFamily="34" charset="77"/>
              <a:sym typeface="Arial"/>
            </a:endParaRPr>
          </a:p>
        </p:txBody>
      </p:sp>
      <p:sp>
        <p:nvSpPr>
          <p:cNvPr id="197" name="Google Shape;197;p3"/>
          <p:cNvSpPr txBox="1"/>
          <p:nvPr/>
        </p:nvSpPr>
        <p:spPr>
          <a:xfrm>
            <a:off x="495776" y="180900"/>
            <a:ext cx="8137525" cy="7921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4B76"/>
              </a:buClr>
              <a:buSzPts val="2400"/>
              <a:buFont typeface="Arial"/>
              <a:buNone/>
            </a:pPr>
            <a:r>
              <a:rPr lang="de-DE" sz="2400" b="1" i="0" u="none" strike="noStrike" cap="none" dirty="0">
                <a:solidFill>
                  <a:srgbClr val="004B76"/>
                </a:solidFill>
                <a:latin typeface="Bundes Sans" panose="020B0002030500000203" pitchFamily="34" charset="77"/>
                <a:sym typeface="Arial"/>
              </a:rPr>
              <a:t>Beispielflussdiagramm</a:t>
            </a:r>
            <a:endParaRPr sz="2400" b="1" i="0" u="none" strike="noStrike" cap="none" dirty="0">
              <a:solidFill>
                <a:schemeClr val="dk1"/>
              </a:solidFill>
              <a:latin typeface="Bundes Sans" panose="020B0002030500000203" pitchFamily="34" charset="77"/>
              <a:sym typeface="Arial"/>
            </a:endParaRPr>
          </a:p>
        </p:txBody>
      </p:sp>
      <p:grpSp>
        <p:nvGrpSpPr>
          <p:cNvPr id="198" name="Google Shape;198;p3"/>
          <p:cNvGrpSpPr/>
          <p:nvPr/>
        </p:nvGrpSpPr>
        <p:grpSpPr>
          <a:xfrm>
            <a:off x="503238" y="3640370"/>
            <a:ext cx="6315771" cy="1235636"/>
            <a:chOff x="503238" y="3640370"/>
            <a:chExt cx="6315771" cy="1235636"/>
          </a:xfrm>
        </p:grpSpPr>
        <p:sp>
          <p:nvSpPr>
            <p:cNvPr id="199" name="Google Shape;199;p3"/>
            <p:cNvSpPr txBox="1"/>
            <p:nvPr/>
          </p:nvSpPr>
          <p:spPr>
            <a:xfrm>
              <a:off x="503238" y="3640370"/>
              <a:ext cx="2991975" cy="23849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1100" b="1" i="0" u="none" strike="noStrike" cap="none">
                  <a:solidFill>
                    <a:srgbClr val="004B76"/>
                  </a:solidFill>
                  <a:latin typeface="Bundes Sans" panose="020B0002030500000203" pitchFamily="34" charset="77"/>
                  <a:sym typeface="Arial"/>
                </a:rPr>
                <a:t>Legende</a:t>
              </a:r>
              <a:endParaRPr sz="1400" b="0" i="0" u="none" strike="noStrike" cap="none">
                <a:solidFill>
                  <a:srgbClr val="000000"/>
                </a:solidFill>
                <a:latin typeface="Bundes Sans" panose="020B0002030500000203" pitchFamily="34" charset="77"/>
                <a:sym typeface="Arial"/>
              </a:endParaRPr>
            </a:p>
          </p:txBody>
        </p:sp>
        <p:sp>
          <p:nvSpPr>
            <p:cNvPr id="200" name="Google Shape;200;p3"/>
            <p:cNvSpPr/>
            <p:nvPr/>
          </p:nvSpPr>
          <p:spPr>
            <a:xfrm>
              <a:off x="694307" y="3888803"/>
              <a:ext cx="180000" cy="180000"/>
            </a:xfrm>
            <a:prstGeom prst="ellipse">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01" name="Google Shape;201;p3"/>
            <p:cNvSpPr/>
            <p:nvPr/>
          </p:nvSpPr>
          <p:spPr>
            <a:xfrm>
              <a:off x="690776" y="4157136"/>
              <a:ext cx="180000" cy="180000"/>
            </a:xfrm>
            <a:prstGeom prst="ellipse">
              <a:avLst/>
            </a:prstGeom>
            <a:solidFill>
              <a:schemeClr val="lt1"/>
            </a:solidFill>
            <a:ln w="2857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02" name="Google Shape;202;p3"/>
            <p:cNvSpPr/>
            <p:nvPr/>
          </p:nvSpPr>
          <p:spPr>
            <a:xfrm>
              <a:off x="699390" y="4486016"/>
              <a:ext cx="180000" cy="180000"/>
            </a:xfrm>
            <a:prstGeom prst="diamond">
              <a:avLst/>
            </a:prstGeom>
            <a:solidFill>
              <a:schemeClr val="lt1"/>
            </a:solidFill>
            <a:ln w="190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03" name="Google Shape;203;p3"/>
            <p:cNvSpPr/>
            <p:nvPr/>
          </p:nvSpPr>
          <p:spPr>
            <a:xfrm>
              <a:off x="3257604" y="3910131"/>
              <a:ext cx="257403" cy="142348"/>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endParaRPr sz="600" b="0" i="0" u="none" strike="noStrike" cap="none">
                <a:solidFill>
                  <a:srgbClr val="004B76"/>
                </a:solidFill>
                <a:latin typeface="Bundes Sans" panose="020B0002030500000203" pitchFamily="34" charset="77"/>
                <a:sym typeface="Arial"/>
              </a:endParaRPr>
            </a:p>
          </p:txBody>
        </p:sp>
        <p:pic>
          <p:nvPicPr>
            <p:cNvPr id="204" name="Google Shape;204;p3" descr="Geöffneter Ordner Silhouette"/>
            <p:cNvPicPr preferRelativeResize="0"/>
            <p:nvPr/>
          </p:nvPicPr>
          <p:blipFill rotWithShape="1">
            <a:blip r:embed="rId3">
              <a:alphaModFix/>
            </a:blip>
            <a:srcRect/>
            <a:stretch/>
          </p:blipFill>
          <p:spPr>
            <a:xfrm>
              <a:off x="3250422" y="4425586"/>
              <a:ext cx="285708" cy="245432"/>
            </a:xfrm>
            <a:prstGeom prst="rect">
              <a:avLst/>
            </a:prstGeom>
            <a:noFill/>
            <a:ln>
              <a:noFill/>
            </a:ln>
          </p:spPr>
        </p:pic>
        <p:sp>
          <p:nvSpPr>
            <p:cNvPr id="205" name="Google Shape;205;p3"/>
            <p:cNvSpPr txBox="1"/>
            <p:nvPr/>
          </p:nvSpPr>
          <p:spPr>
            <a:xfrm>
              <a:off x="1022850" y="3883200"/>
              <a:ext cx="2452778" cy="19617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dirty="0">
                  <a:solidFill>
                    <a:schemeClr val="dk2"/>
                  </a:solidFill>
                  <a:latin typeface="Bundes Sans" panose="020B0002030500000203" pitchFamily="34" charset="77"/>
                  <a:sym typeface="Arial"/>
                </a:rPr>
                <a:t>Startpunkt des Prozesses</a:t>
              </a:r>
              <a:endParaRPr sz="1050" b="0" i="0" u="none" strike="noStrike" cap="none" dirty="0">
                <a:solidFill>
                  <a:schemeClr val="dk2"/>
                </a:solidFill>
                <a:latin typeface="Bundes Sans" panose="020B0002030500000203" pitchFamily="34" charset="77"/>
                <a:sym typeface="Arial"/>
              </a:endParaRPr>
            </a:p>
          </p:txBody>
        </p:sp>
        <p:sp>
          <p:nvSpPr>
            <p:cNvPr id="206" name="Google Shape;206;p3"/>
            <p:cNvSpPr txBox="1"/>
            <p:nvPr/>
          </p:nvSpPr>
          <p:spPr>
            <a:xfrm>
              <a:off x="1025648" y="4154947"/>
              <a:ext cx="2452778" cy="19617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a:solidFill>
                    <a:schemeClr val="dk2"/>
                  </a:solidFill>
                  <a:latin typeface="Bundes Sans" panose="020B0002030500000203" pitchFamily="34" charset="77"/>
                  <a:sym typeface="Arial"/>
                </a:rPr>
                <a:t>Endpunkt des Prozesses</a:t>
              </a:r>
              <a:endParaRPr sz="1050" b="0" i="0" u="none" strike="noStrike" cap="none">
                <a:solidFill>
                  <a:schemeClr val="dk2"/>
                </a:solidFill>
                <a:latin typeface="Bundes Sans" panose="020B0002030500000203" pitchFamily="34" charset="77"/>
                <a:sym typeface="Arial"/>
              </a:endParaRPr>
            </a:p>
          </p:txBody>
        </p:sp>
        <p:sp>
          <p:nvSpPr>
            <p:cNvPr id="207" name="Google Shape;207;p3"/>
            <p:cNvSpPr txBox="1"/>
            <p:nvPr/>
          </p:nvSpPr>
          <p:spPr>
            <a:xfrm>
              <a:off x="1026119" y="4425913"/>
              <a:ext cx="2107217" cy="450093"/>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dirty="0">
                  <a:solidFill>
                    <a:schemeClr val="dk2"/>
                  </a:solidFill>
                  <a:latin typeface="Bundes Sans" panose="020B0002030500000203" pitchFamily="34" charset="77"/>
                  <a:sym typeface="Arial"/>
                </a:rPr>
                <a:t>Entscheidungspunkte, an denen der Prozess je nach Antwort (z. B. "Ja" oder "Nein") unterschiedlich weitergeführt wird</a:t>
              </a:r>
              <a:endParaRPr sz="1050" b="0" i="0" u="none" strike="noStrike" cap="none" dirty="0">
                <a:solidFill>
                  <a:schemeClr val="dk2"/>
                </a:solidFill>
                <a:latin typeface="Bundes Sans" panose="020B0002030500000203" pitchFamily="34" charset="77"/>
                <a:sym typeface="Arial"/>
              </a:endParaRPr>
            </a:p>
          </p:txBody>
        </p:sp>
        <p:sp>
          <p:nvSpPr>
            <p:cNvPr id="208" name="Google Shape;208;p3"/>
            <p:cNvSpPr txBox="1"/>
            <p:nvPr/>
          </p:nvSpPr>
          <p:spPr>
            <a:xfrm>
              <a:off x="3604351" y="3883200"/>
              <a:ext cx="2763320" cy="19617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a:solidFill>
                    <a:srgbClr val="000000"/>
                  </a:solidFill>
                  <a:latin typeface="Bundes Sans" panose="020B0002030500000203" pitchFamily="34" charset="77"/>
                  <a:sym typeface="Arial"/>
                </a:rPr>
                <a:t>Einzelne Prozessschritte (Aktivitäten oder Aufgaben)</a:t>
              </a:r>
              <a:endParaRPr sz="825" b="0" i="0" u="none" strike="noStrike" cap="none">
                <a:solidFill>
                  <a:srgbClr val="004B76"/>
                </a:solidFill>
                <a:latin typeface="Bundes Sans" panose="020B0002030500000203" pitchFamily="34" charset="77"/>
                <a:sym typeface="Arial"/>
              </a:endParaRPr>
            </a:p>
          </p:txBody>
        </p:sp>
        <p:sp>
          <p:nvSpPr>
            <p:cNvPr id="209" name="Google Shape;209;p3"/>
            <p:cNvSpPr txBox="1"/>
            <p:nvPr/>
          </p:nvSpPr>
          <p:spPr>
            <a:xfrm>
              <a:off x="3604351" y="4425586"/>
              <a:ext cx="3214658" cy="19617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a:solidFill>
                    <a:srgbClr val="000000"/>
                  </a:solidFill>
                  <a:latin typeface="Bundes Sans" panose="020B0002030500000203" pitchFamily="34" charset="77"/>
                  <a:sym typeface="Arial"/>
                </a:rPr>
                <a:t>Aufnahme in Datenbank</a:t>
              </a:r>
              <a:endParaRPr sz="825" b="0" i="0" u="none" strike="noStrike" cap="none">
                <a:solidFill>
                  <a:srgbClr val="004B76"/>
                </a:solidFill>
                <a:latin typeface="Bundes Sans" panose="020B0002030500000203" pitchFamily="34" charset="77"/>
                <a:sym typeface="Arial"/>
              </a:endParaRPr>
            </a:p>
          </p:txBody>
        </p:sp>
        <p:grpSp>
          <p:nvGrpSpPr>
            <p:cNvPr id="210" name="Google Shape;210;p3"/>
            <p:cNvGrpSpPr/>
            <p:nvPr/>
          </p:nvGrpSpPr>
          <p:grpSpPr>
            <a:xfrm>
              <a:off x="3257604" y="4135810"/>
              <a:ext cx="257403" cy="195755"/>
              <a:chOff x="7054937" y="5899179"/>
              <a:chExt cx="343204" cy="261007"/>
            </a:xfrm>
          </p:grpSpPr>
          <p:sp>
            <p:nvSpPr>
              <p:cNvPr id="211" name="Google Shape;211;p3"/>
              <p:cNvSpPr/>
              <p:nvPr/>
            </p:nvSpPr>
            <p:spPr>
              <a:xfrm>
                <a:off x="7054937" y="5899179"/>
                <a:ext cx="343204" cy="189797"/>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endParaRPr sz="600" b="0" i="0" u="none" strike="noStrike" cap="none">
                  <a:solidFill>
                    <a:srgbClr val="004B76"/>
                  </a:solidFill>
                  <a:latin typeface="Bundes Sans" panose="020B0002030500000203" pitchFamily="34" charset="77"/>
                  <a:sym typeface="Arial"/>
                </a:endParaRPr>
              </a:p>
            </p:txBody>
          </p:sp>
          <p:sp>
            <p:nvSpPr>
              <p:cNvPr id="212" name="Google Shape;212;p3"/>
              <p:cNvSpPr/>
              <p:nvPr/>
            </p:nvSpPr>
            <p:spPr>
              <a:xfrm>
                <a:off x="7137145" y="6024236"/>
                <a:ext cx="192764" cy="135950"/>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a:solidFill>
                      <a:schemeClr val="lt1"/>
                    </a:solidFill>
                    <a:latin typeface="Bundes Sans" panose="020B0002030500000203" pitchFamily="34" charset="77"/>
                    <a:sym typeface="Arial"/>
                  </a:rPr>
                  <a:t>+</a:t>
                </a:r>
                <a:endParaRPr sz="1050" b="0" i="0" u="none" strike="noStrike" cap="none">
                  <a:solidFill>
                    <a:srgbClr val="000000"/>
                  </a:solidFill>
                  <a:latin typeface="Bundes Sans" panose="020B0002030500000203" pitchFamily="34" charset="77"/>
                  <a:sym typeface="Arial"/>
                </a:endParaRPr>
              </a:p>
            </p:txBody>
          </p:sp>
        </p:grpSp>
        <p:sp>
          <p:nvSpPr>
            <p:cNvPr id="213" name="Google Shape;213;p3"/>
            <p:cNvSpPr txBox="1"/>
            <p:nvPr/>
          </p:nvSpPr>
          <p:spPr>
            <a:xfrm>
              <a:off x="3594132" y="4131498"/>
              <a:ext cx="3214658" cy="196177"/>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825" b="0" i="0" u="none" strike="noStrike" cap="none" dirty="0">
                  <a:solidFill>
                    <a:srgbClr val="000000"/>
                  </a:solidFill>
                  <a:latin typeface="Bundes Sans" panose="020B0002030500000203" pitchFamily="34" charset="77"/>
                  <a:sym typeface="Arial"/>
                </a:rPr>
                <a:t>Unterprozess</a:t>
              </a:r>
              <a:endParaRPr sz="825" b="0" i="0" u="none" strike="noStrike" cap="none" dirty="0">
                <a:solidFill>
                  <a:srgbClr val="004B76"/>
                </a:solidFill>
                <a:latin typeface="Bundes Sans" panose="020B0002030500000203" pitchFamily="34" charset="77"/>
                <a:sym typeface="Arial"/>
              </a:endParaRPr>
            </a:p>
          </p:txBody>
        </p:sp>
      </p:grpSp>
      <p:grpSp>
        <p:nvGrpSpPr>
          <p:cNvPr id="24" name="Gruppieren 23">
            <a:extLst>
              <a:ext uri="{FF2B5EF4-FFF2-40B4-BE49-F238E27FC236}">
                <a16:creationId xmlns:a16="http://schemas.microsoft.com/office/drawing/2014/main" id="{4D221AB5-1286-D74C-7988-5ED2B750D68F}"/>
              </a:ext>
            </a:extLst>
          </p:cNvPr>
          <p:cNvGrpSpPr/>
          <p:nvPr/>
        </p:nvGrpSpPr>
        <p:grpSpPr>
          <a:xfrm>
            <a:off x="491197" y="1455214"/>
            <a:ext cx="8167294" cy="1873824"/>
            <a:chOff x="491197" y="1455214"/>
            <a:chExt cx="8167294" cy="1873824"/>
          </a:xfrm>
        </p:grpSpPr>
        <p:grpSp>
          <p:nvGrpSpPr>
            <p:cNvPr id="18" name="Gruppieren 17">
              <a:extLst>
                <a:ext uri="{FF2B5EF4-FFF2-40B4-BE49-F238E27FC236}">
                  <a16:creationId xmlns:a16="http://schemas.microsoft.com/office/drawing/2014/main" id="{0CDE5B44-EF8A-7E11-172D-8A1A7EDB7640}"/>
                </a:ext>
              </a:extLst>
            </p:cNvPr>
            <p:cNvGrpSpPr/>
            <p:nvPr/>
          </p:nvGrpSpPr>
          <p:grpSpPr>
            <a:xfrm>
              <a:off x="491197" y="1455214"/>
              <a:ext cx="8167294" cy="1873824"/>
              <a:chOff x="491197" y="1455214"/>
              <a:chExt cx="8167294" cy="1873824"/>
            </a:xfrm>
          </p:grpSpPr>
          <p:grpSp>
            <p:nvGrpSpPr>
              <p:cNvPr id="214" name="Google Shape;214;p3"/>
              <p:cNvGrpSpPr/>
              <p:nvPr/>
            </p:nvGrpSpPr>
            <p:grpSpPr>
              <a:xfrm>
                <a:off x="491197" y="1455214"/>
                <a:ext cx="8167294" cy="1873824"/>
                <a:chOff x="582538" y="1702076"/>
                <a:chExt cx="8167294" cy="1873824"/>
              </a:xfrm>
            </p:grpSpPr>
            <p:grpSp>
              <p:nvGrpSpPr>
                <p:cNvPr id="215" name="Google Shape;215;p3"/>
                <p:cNvGrpSpPr/>
                <p:nvPr/>
              </p:nvGrpSpPr>
              <p:grpSpPr>
                <a:xfrm>
                  <a:off x="605651" y="1702076"/>
                  <a:ext cx="8144181" cy="1873824"/>
                  <a:chOff x="808376" y="3165129"/>
                  <a:chExt cx="10858908" cy="2498431"/>
                </a:xfrm>
              </p:grpSpPr>
              <p:sp>
                <p:nvSpPr>
                  <p:cNvPr id="216" name="Google Shape;216;p3"/>
                  <p:cNvSpPr/>
                  <p:nvPr/>
                </p:nvSpPr>
                <p:spPr>
                  <a:xfrm>
                    <a:off x="878425" y="4414343"/>
                    <a:ext cx="10775358" cy="1249216"/>
                  </a:xfrm>
                  <a:prstGeom prst="rect">
                    <a:avLst/>
                  </a:prstGeom>
                  <a:solidFill>
                    <a:srgbClr val="FFE194">
                      <a:alpha val="20000"/>
                    </a:srgbClr>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900" b="0" i="0" u="none" strike="noStrike" cap="none" dirty="0">
                      <a:solidFill>
                        <a:schemeClr val="lt1"/>
                      </a:solidFill>
                      <a:latin typeface="Bundes Sans" panose="020B0002030500000203" pitchFamily="34" charset="77"/>
                      <a:sym typeface="Arial"/>
                    </a:endParaRPr>
                  </a:p>
                </p:txBody>
              </p:sp>
              <p:sp>
                <p:nvSpPr>
                  <p:cNvPr id="217" name="Google Shape;217;p3"/>
                  <p:cNvSpPr/>
                  <p:nvPr/>
                </p:nvSpPr>
                <p:spPr>
                  <a:xfrm>
                    <a:off x="878413" y="3165129"/>
                    <a:ext cx="10774802" cy="1249214"/>
                  </a:xfrm>
                  <a:prstGeom prst="rect">
                    <a:avLst/>
                  </a:prstGeom>
                  <a:solidFill>
                    <a:srgbClr val="004B76">
                      <a:alpha val="20000"/>
                    </a:srgbClr>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18" name="Google Shape;218;p3"/>
                  <p:cNvSpPr/>
                  <p:nvPr/>
                </p:nvSpPr>
                <p:spPr>
                  <a:xfrm>
                    <a:off x="1518511" y="3545336"/>
                    <a:ext cx="360000" cy="360000"/>
                  </a:xfrm>
                  <a:prstGeom prst="ellipse">
                    <a:avLst/>
                  </a:prstGeom>
                  <a:solidFill>
                    <a:schemeClr val="lt1"/>
                  </a:solidFill>
                  <a:ln w="2540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19" name="Google Shape;219;p3"/>
                  <p:cNvSpPr txBox="1"/>
                  <p:nvPr/>
                </p:nvSpPr>
                <p:spPr>
                  <a:xfrm>
                    <a:off x="1114521" y="3955758"/>
                    <a:ext cx="1167980" cy="310203"/>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Starkes </a:t>
                    </a:r>
                  </a:p>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Hungergefühl</a:t>
                    </a:r>
                    <a:endParaRPr sz="600" b="0" i="0" u="none" strike="noStrike" cap="none" dirty="0">
                      <a:solidFill>
                        <a:srgbClr val="004B76"/>
                      </a:solidFill>
                      <a:latin typeface="Bundes Sans" panose="020B0002030500000203" pitchFamily="34" charset="77"/>
                      <a:sym typeface="Arial"/>
                    </a:endParaRPr>
                  </a:p>
                </p:txBody>
              </p:sp>
              <p:sp>
                <p:nvSpPr>
                  <p:cNvPr id="220" name="Google Shape;220;p3"/>
                  <p:cNvSpPr/>
                  <p:nvPr/>
                </p:nvSpPr>
                <p:spPr>
                  <a:xfrm>
                    <a:off x="808376" y="3165132"/>
                    <a:ext cx="452601" cy="1249215"/>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21" name="Google Shape;221;p3"/>
                  <p:cNvSpPr txBox="1"/>
                  <p:nvPr/>
                </p:nvSpPr>
                <p:spPr>
                  <a:xfrm rot="16200000">
                    <a:off x="510383" y="3533163"/>
                    <a:ext cx="1043801" cy="307736"/>
                  </a:xfrm>
                  <a:prstGeom prst="rect">
                    <a:avLst/>
                  </a:prstGeom>
                  <a:noFill/>
                  <a:ln>
                    <a:noFill/>
                  </a:ln>
                </p:spPr>
                <p:txBody>
                  <a:bodyPr spcFirstLastPara="1" wrap="square" lIns="68550" tIns="34275" rIns="68550" bIns="34275" anchor="t" anchorCtr="0">
                    <a:spAutoFit/>
                  </a:bodyPr>
                  <a:lstStyle/>
                  <a:p>
                    <a:pPr marL="0" marR="0" lvl="0" indent="0" algn="ctr" rtl="0">
                      <a:spcBef>
                        <a:spcPts val="0"/>
                      </a:spcBef>
                      <a:spcAft>
                        <a:spcPts val="0"/>
                      </a:spcAft>
                      <a:buNone/>
                    </a:pPr>
                    <a:r>
                      <a:rPr lang="de-DE" sz="1050" b="1" i="0" u="none" strike="noStrike" cap="none" dirty="0">
                        <a:solidFill>
                          <a:schemeClr val="lt1"/>
                        </a:solidFill>
                        <a:latin typeface="Bundes Sans" panose="020B0002030500000203" pitchFamily="34" charset="77"/>
                        <a:sym typeface="Arial"/>
                      </a:rPr>
                      <a:t>Mitarbeiter</a:t>
                    </a:r>
                    <a:endParaRPr sz="1050" b="1" i="0" u="none" strike="noStrike" cap="none" dirty="0">
                      <a:solidFill>
                        <a:srgbClr val="000000"/>
                      </a:solidFill>
                      <a:latin typeface="Bundes Sans" panose="020B0002030500000203" pitchFamily="34" charset="77"/>
                      <a:sym typeface="Arial"/>
                    </a:endParaRPr>
                  </a:p>
                </p:txBody>
              </p:sp>
              <p:sp>
                <p:nvSpPr>
                  <p:cNvPr id="222" name="Google Shape;222;p3"/>
                  <p:cNvSpPr/>
                  <p:nvPr/>
                </p:nvSpPr>
                <p:spPr>
                  <a:xfrm>
                    <a:off x="808376" y="4414345"/>
                    <a:ext cx="452601" cy="1249215"/>
                  </a:xfrm>
                  <a:prstGeom prst="rect">
                    <a:avLst/>
                  </a:prstGeom>
                  <a:solidFill>
                    <a:srgbClr val="FFE19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sp>
                <p:nvSpPr>
                  <p:cNvPr id="223" name="Google Shape;223;p3"/>
                  <p:cNvSpPr txBox="1"/>
                  <p:nvPr/>
                </p:nvSpPr>
                <p:spPr>
                  <a:xfrm rot="16200000">
                    <a:off x="581225" y="4785977"/>
                    <a:ext cx="902109" cy="307736"/>
                  </a:xfrm>
                  <a:prstGeom prst="rect">
                    <a:avLst/>
                  </a:prstGeom>
                  <a:noFill/>
                  <a:ln>
                    <a:noFill/>
                  </a:ln>
                </p:spPr>
                <p:txBody>
                  <a:bodyPr spcFirstLastPara="1" wrap="square" lIns="68550" tIns="34275" rIns="68550" bIns="34275" anchor="t" anchorCtr="0">
                    <a:spAutoFit/>
                  </a:bodyPr>
                  <a:lstStyle/>
                  <a:p>
                    <a:pPr marL="0" marR="0" lvl="0" indent="0" algn="ctr" rtl="0">
                      <a:spcBef>
                        <a:spcPts val="0"/>
                      </a:spcBef>
                      <a:spcAft>
                        <a:spcPts val="0"/>
                      </a:spcAft>
                      <a:buNone/>
                    </a:pPr>
                    <a:r>
                      <a:rPr lang="de-DE" sz="1050" b="1" i="0" u="none" strike="noStrike" cap="none" dirty="0">
                        <a:solidFill>
                          <a:srgbClr val="004B76"/>
                        </a:solidFill>
                        <a:latin typeface="Bundes Sans" panose="020B0002030500000203" pitchFamily="34" charset="77"/>
                        <a:sym typeface="Arial"/>
                      </a:rPr>
                      <a:t>Kantine</a:t>
                    </a:r>
                    <a:endParaRPr sz="1050" b="0" i="0" u="none" strike="noStrike" cap="none" dirty="0">
                      <a:solidFill>
                        <a:srgbClr val="000000"/>
                      </a:solidFill>
                      <a:latin typeface="Bundes Sans" panose="020B0002030500000203" pitchFamily="34" charset="77"/>
                      <a:sym typeface="Arial"/>
                    </a:endParaRPr>
                  </a:p>
                </p:txBody>
              </p:sp>
              <p:cxnSp>
                <p:nvCxnSpPr>
                  <p:cNvPr id="224" name="Google Shape;224;p3"/>
                  <p:cNvCxnSpPr>
                    <a:cxnSpLocks/>
                    <a:stCxn id="218" idx="6"/>
                    <a:endCxn id="226" idx="1"/>
                  </p:cNvCxnSpPr>
                  <p:nvPr/>
                </p:nvCxnSpPr>
                <p:spPr>
                  <a:xfrm>
                    <a:off x="1878511" y="3725335"/>
                    <a:ext cx="198396" cy="0"/>
                  </a:xfrm>
                  <a:prstGeom prst="straightConnector1">
                    <a:avLst/>
                  </a:prstGeom>
                  <a:noFill/>
                  <a:ln w="9525" cap="flat" cmpd="sng">
                    <a:solidFill>
                      <a:srgbClr val="004B76"/>
                    </a:solidFill>
                    <a:prstDash val="solid"/>
                    <a:round/>
                    <a:headEnd type="none" w="sm" len="sm"/>
                    <a:tailEnd type="triangle" w="med" len="med"/>
                  </a:ln>
                </p:spPr>
              </p:cxnSp>
              <p:sp>
                <p:nvSpPr>
                  <p:cNvPr id="226" name="Google Shape;226;p3"/>
                  <p:cNvSpPr/>
                  <p:nvPr/>
                </p:nvSpPr>
                <p:spPr>
                  <a:xfrm>
                    <a:off x="2076907"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Essensplan lesen</a:t>
                    </a:r>
                    <a:endParaRPr sz="600" b="0" i="0" u="none" strike="noStrike" cap="none" dirty="0">
                      <a:solidFill>
                        <a:srgbClr val="004B76"/>
                      </a:solidFill>
                      <a:latin typeface="Bundes Sans" panose="020B0002030500000203" pitchFamily="34" charset="77"/>
                      <a:sym typeface="Arial"/>
                    </a:endParaRPr>
                  </a:p>
                </p:txBody>
              </p:sp>
              <p:cxnSp>
                <p:nvCxnSpPr>
                  <p:cNvPr id="230" name="Google Shape;230;p3"/>
                  <p:cNvCxnSpPr>
                    <a:cxnSpLocks/>
                    <a:stCxn id="232" idx="1"/>
                    <a:endCxn id="233" idx="1"/>
                  </p:cNvCxnSpPr>
                  <p:nvPr/>
                </p:nvCxnSpPr>
                <p:spPr>
                  <a:xfrm>
                    <a:off x="3040725" y="3725335"/>
                    <a:ext cx="966064" cy="0"/>
                  </a:xfrm>
                  <a:prstGeom prst="straightConnector1">
                    <a:avLst/>
                  </a:prstGeom>
                  <a:noFill/>
                  <a:ln w="9525" cap="flat" cmpd="sng">
                    <a:solidFill>
                      <a:srgbClr val="004B76"/>
                    </a:solidFill>
                    <a:prstDash val="solid"/>
                    <a:round/>
                    <a:headEnd type="none" w="sm" len="sm"/>
                    <a:tailEnd type="triangle" w="med" len="med"/>
                  </a:ln>
                </p:spPr>
              </p:cxnSp>
              <p:sp>
                <p:nvSpPr>
                  <p:cNvPr id="232" name="Google Shape;232;p3"/>
                  <p:cNvSpPr/>
                  <p:nvPr/>
                </p:nvSpPr>
                <p:spPr>
                  <a:xfrm>
                    <a:off x="3040725"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Gang zur Kantine</a:t>
                    </a:r>
                    <a:endParaRPr sz="600" b="0" i="0" u="none" strike="noStrike" cap="none" dirty="0">
                      <a:solidFill>
                        <a:srgbClr val="004B76"/>
                      </a:solidFill>
                      <a:latin typeface="Bundes Sans" panose="020B0002030500000203" pitchFamily="34" charset="77"/>
                      <a:sym typeface="Arial"/>
                    </a:endParaRPr>
                  </a:p>
                </p:txBody>
              </p:sp>
              <p:sp>
                <p:nvSpPr>
                  <p:cNvPr id="231" name="Google Shape;231;p3"/>
                  <p:cNvSpPr/>
                  <p:nvPr/>
                </p:nvSpPr>
                <p:spPr>
                  <a:xfrm>
                    <a:off x="4960903"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a:solidFill>
                          <a:srgbClr val="004B76"/>
                        </a:solidFill>
                        <a:latin typeface="Bundes Sans" panose="020B0002030500000203" pitchFamily="34" charset="77"/>
                        <a:sym typeface="Arial"/>
                      </a:rPr>
                      <a:t>Bestellen</a:t>
                    </a:r>
                    <a:endParaRPr sz="600" b="0" i="0" u="none" strike="noStrike" cap="none">
                      <a:solidFill>
                        <a:srgbClr val="004B76"/>
                      </a:solidFill>
                      <a:latin typeface="Bundes Sans" panose="020B0002030500000203" pitchFamily="34" charset="77"/>
                      <a:sym typeface="Arial"/>
                    </a:endParaRPr>
                  </a:p>
                </p:txBody>
              </p:sp>
              <p:cxnSp>
                <p:nvCxnSpPr>
                  <p:cNvPr id="234" name="Google Shape;234;p3"/>
                  <p:cNvCxnSpPr>
                    <a:stCxn id="231" idx="3"/>
                    <a:endCxn id="235" idx="1"/>
                  </p:cNvCxnSpPr>
                  <p:nvPr/>
                </p:nvCxnSpPr>
                <p:spPr>
                  <a:xfrm>
                    <a:off x="5644903" y="3725335"/>
                    <a:ext cx="318161" cy="0"/>
                  </a:xfrm>
                  <a:prstGeom prst="straightConnector1">
                    <a:avLst/>
                  </a:prstGeom>
                  <a:noFill/>
                  <a:ln w="9525" cap="flat" cmpd="sng">
                    <a:solidFill>
                      <a:srgbClr val="004B76"/>
                    </a:solidFill>
                    <a:prstDash val="solid"/>
                    <a:round/>
                    <a:headEnd type="none" w="sm" len="sm"/>
                    <a:tailEnd type="triangle" w="med" len="med"/>
                  </a:ln>
                </p:spPr>
              </p:cxnSp>
              <p:sp>
                <p:nvSpPr>
                  <p:cNvPr id="235" name="Google Shape;235;p3"/>
                  <p:cNvSpPr/>
                  <p:nvPr/>
                </p:nvSpPr>
                <p:spPr>
                  <a:xfrm>
                    <a:off x="5963064"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Bezahlen</a:t>
                    </a:r>
                    <a:endParaRPr sz="600" b="0" i="0" u="none" strike="noStrike" cap="none" dirty="0">
                      <a:solidFill>
                        <a:srgbClr val="004B76"/>
                      </a:solidFill>
                      <a:latin typeface="Bundes Sans" panose="020B0002030500000203" pitchFamily="34" charset="77"/>
                      <a:sym typeface="Arial"/>
                    </a:endParaRPr>
                  </a:p>
                </p:txBody>
              </p:sp>
              <p:sp>
                <p:nvSpPr>
                  <p:cNvPr id="236" name="Google Shape;236;p3"/>
                  <p:cNvSpPr/>
                  <p:nvPr/>
                </p:nvSpPr>
                <p:spPr>
                  <a:xfrm>
                    <a:off x="4960547" y="4822950"/>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a:solidFill>
                          <a:srgbClr val="004B76"/>
                        </a:solidFill>
                        <a:latin typeface="Bundes Sans" panose="020B0002030500000203" pitchFamily="34" charset="77"/>
                        <a:sym typeface="Arial"/>
                      </a:rPr>
                      <a:t>Essen rausgeben</a:t>
                    </a:r>
                    <a:endParaRPr sz="600" b="0" i="0" u="none" strike="noStrike" cap="none">
                      <a:solidFill>
                        <a:srgbClr val="004B76"/>
                      </a:solidFill>
                      <a:latin typeface="Bundes Sans" panose="020B0002030500000203" pitchFamily="34" charset="77"/>
                      <a:sym typeface="Arial"/>
                    </a:endParaRPr>
                  </a:p>
                </p:txBody>
              </p:sp>
              <p:sp>
                <p:nvSpPr>
                  <p:cNvPr id="237" name="Google Shape;237;p3"/>
                  <p:cNvSpPr/>
                  <p:nvPr/>
                </p:nvSpPr>
                <p:spPr>
                  <a:xfrm>
                    <a:off x="5967548" y="4822950"/>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Bezahlung entgegen-nehmen</a:t>
                    </a:r>
                    <a:endParaRPr sz="600" b="0" i="0" u="none" strike="noStrike" cap="none" dirty="0">
                      <a:solidFill>
                        <a:srgbClr val="004B76"/>
                      </a:solidFill>
                      <a:latin typeface="Bundes Sans" panose="020B0002030500000203" pitchFamily="34" charset="77"/>
                      <a:sym typeface="Arial"/>
                    </a:endParaRPr>
                  </a:p>
                </p:txBody>
              </p:sp>
              <p:cxnSp>
                <p:nvCxnSpPr>
                  <p:cNvPr id="238" name="Google Shape;238;p3"/>
                  <p:cNvCxnSpPr>
                    <a:stCxn id="231" idx="2"/>
                    <a:endCxn id="236" idx="0"/>
                  </p:cNvCxnSpPr>
                  <p:nvPr/>
                </p:nvCxnSpPr>
                <p:spPr>
                  <a:xfrm flipH="1">
                    <a:off x="5302547" y="3941335"/>
                    <a:ext cx="356" cy="881614"/>
                  </a:xfrm>
                  <a:prstGeom prst="straightConnector1">
                    <a:avLst/>
                  </a:prstGeom>
                  <a:noFill/>
                  <a:ln w="9525" cap="flat" cmpd="sng">
                    <a:solidFill>
                      <a:srgbClr val="004B76"/>
                    </a:solidFill>
                    <a:prstDash val="solid"/>
                    <a:round/>
                    <a:headEnd type="triangle" w="med" len="med"/>
                    <a:tailEnd type="triangle" w="med" len="med"/>
                  </a:ln>
                </p:spPr>
              </p:cxnSp>
              <p:cxnSp>
                <p:nvCxnSpPr>
                  <p:cNvPr id="239" name="Google Shape;239;p3"/>
                  <p:cNvCxnSpPr>
                    <a:stCxn id="235" idx="2"/>
                    <a:endCxn id="237" idx="0"/>
                  </p:cNvCxnSpPr>
                  <p:nvPr/>
                </p:nvCxnSpPr>
                <p:spPr>
                  <a:xfrm>
                    <a:off x="6305064" y="3941335"/>
                    <a:ext cx="4484" cy="881614"/>
                  </a:xfrm>
                  <a:prstGeom prst="straightConnector1">
                    <a:avLst/>
                  </a:prstGeom>
                  <a:noFill/>
                  <a:ln w="9525" cap="flat" cmpd="sng">
                    <a:solidFill>
                      <a:srgbClr val="004B76"/>
                    </a:solidFill>
                    <a:prstDash val="solid"/>
                    <a:round/>
                    <a:headEnd type="triangle" w="med" len="med"/>
                    <a:tailEnd type="triangle" w="med" len="med"/>
                  </a:ln>
                </p:spPr>
              </p:cxnSp>
              <p:sp>
                <p:nvSpPr>
                  <p:cNvPr id="240" name="Google Shape;240;p3"/>
                  <p:cNvSpPr/>
                  <p:nvPr/>
                </p:nvSpPr>
                <p:spPr>
                  <a:xfrm>
                    <a:off x="7042096" y="3553886"/>
                    <a:ext cx="360000" cy="342900"/>
                  </a:xfrm>
                  <a:prstGeom prst="diamond">
                    <a:avLst/>
                  </a:prstGeom>
                  <a:solidFill>
                    <a:schemeClr val="lt1"/>
                  </a:solidFill>
                  <a:ln w="190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rgbClr val="004B76"/>
                        </a:solidFill>
                        <a:latin typeface="Bundes Sans" panose="020B0002030500000203" pitchFamily="34" charset="77"/>
                        <a:sym typeface="Arial"/>
                      </a:rPr>
                      <a:t>x</a:t>
                    </a:r>
                    <a:endParaRPr sz="1050" b="0" i="0" u="none" strike="noStrike" cap="none" dirty="0">
                      <a:solidFill>
                        <a:srgbClr val="004B76"/>
                      </a:solidFill>
                      <a:latin typeface="Bundes Sans" panose="020B0002030500000203" pitchFamily="34" charset="77"/>
                      <a:sym typeface="Arial"/>
                    </a:endParaRPr>
                  </a:p>
                </p:txBody>
              </p:sp>
              <p:cxnSp>
                <p:nvCxnSpPr>
                  <p:cNvPr id="241" name="Google Shape;241;p3"/>
                  <p:cNvCxnSpPr>
                    <a:endCxn id="240" idx="1"/>
                  </p:cNvCxnSpPr>
                  <p:nvPr/>
                </p:nvCxnSpPr>
                <p:spPr>
                  <a:xfrm>
                    <a:off x="6636196" y="3725335"/>
                    <a:ext cx="405900" cy="0"/>
                  </a:xfrm>
                  <a:prstGeom prst="straightConnector1">
                    <a:avLst/>
                  </a:prstGeom>
                  <a:noFill/>
                  <a:ln w="9525" cap="flat" cmpd="sng">
                    <a:solidFill>
                      <a:srgbClr val="004B76"/>
                    </a:solidFill>
                    <a:prstDash val="solid"/>
                    <a:round/>
                    <a:headEnd type="none" w="sm" len="sm"/>
                    <a:tailEnd type="triangle" w="med" len="med"/>
                  </a:ln>
                </p:spPr>
              </p:cxnSp>
              <p:sp>
                <p:nvSpPr>
                  <p:cNvPr id="242" name="Google Shape;242;p3"/>
                  <p:cNvSpPr txBox="1"/>
                  <p:nvPr/>
                </p:nvSpPr>
                <p:spPr>
                  <a:xfrm>
                    <a:off x="6821160" y="3228785"/>
                    <a:ext cx="785524" cy="306148"/>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Salz </a:t>
                    </a:r>
                    <a:endParaRPr sz="1050" b="0" i="0" u="none" strike="noStrike" cap="none" dirty="0">
                      <a:solidFill>
                        <a:srgbClr val="000000"/>
                      </a:solidFill>
                      <a:latin typeface="Bundes Sans" panose="020B0002030500000203" pitchFamily="34" charset="77"/>
                      <a:sym typeface="Arial"/>
                    </a:endParaRPr>
                  </a:p>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notwendig?</a:t>
                    </a:r>
                    <a:endParaRPr sz="600" b="0" i="0" u="none" strike="noStrike" cap="none" dirty="0">
                      <a:solidFill>
                        <a:srgbClr val="004B76"/>
                      </a:solidFill>
                      <a:latin typeface="Bundes Sans" panose="020B0002030500000203" pitchFamily="34" charset="77"/>
                      <a:sym typeface="Arial"/>
                    </a:endParaRPr>
                  </a:p>
                </p:txBody>
              </p:sp>
              <p:sp>
                <p:nvSpPr>
                  <p:cNvPr id="243" name="Google Shape;243;p3"/>
                  <p:cNvSpPr/>
                  <p:nvPr/>
                </p:nvSpPr>
                <p:spPr>
                  <a:xfrm>
                    <a:off x="7791737"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Nachsalzen</a:t>
                    </a:r>
                    <a:endParaRPr sz="600" b="0" i="0" u="none" strike="noStrike" cap="none" dirty="0">
                      <a:solidFill>
                        <a:srgbClr val="004B76"/>
                      </a:solidFill>
                      <a:latin typeface="Bundes Sans" panose="020B0002030500000203" pitchFamily="34" charset="77"/>
                      <a:sym typeface="Arial"/>
                    </a:endParaRPr>
                  </a:p>
                </p:txBody>
              </p:sp>
              <p:sp>
                <p:nvSpPr>
                  <p:cNvPr id="244" name="Google Shape;244;p3"/>
                  <p:cNvSpPr/>
                  <p:nvPr/>
                </p:nvSpPr>
                <p:spPr>
                  <a:xfrm>
                    <a:off x="8865380"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a:solidFill>
                          <a:srgbClr val="004B76"/>
                        </a:solidFill>
                        <a:latin typeface="Bundes Sans" panose="020B0002030500000203" pitchFamily="34" charset="77"/>
                        <a:sym typeface="Arial"/>
                      </a:rPr>
                      <a:t>Essen</a:t>
                    </a:r>
                    <a:endParaRPr sz="600" b="0" i="0" u="none" strike="noStrike" cap="none">
                      <a:solidFill>
                        <a:srgbClr val="004B76"/>
                      </a:solidFill>
                      <a:latin typeface="Bundes Sans" panose="020B0002030500000203" pitchFamily="34" charset="77"/>
                      <a:sym typeface="Arial"/>
                    </a:endParaRPr>
                  </a:p>
                </p:txBody>
              </p:sp>
              <p:cxnSp>
                <p:nvCxnSpPr>
                  <p:cNvPr id="245" name="Google Shape;245;p3"/>
                  <p:cNvCxnSpPr>
                    <a:stCxn id="240" idx="3"/>
                    <a:endCxn id="243" idx="1"/>
                  </p:cNvCxnSpPr>
                  <p:nvPr/>
                </p:nvCxnSpPr>
                <p:spPr>
                  <a:xfrm flipV="1">
                    <a:off x="7402096" y="3725335"/>
                    <a:ext cx="389641" cy="1"/>
                  </a:xfrm>
                  <a:prstGeom prst="straightConnector1">
                    <a:avLst/>
                  </a:prstGeom>
                  <a:noFill/>
                  <a:ln w="9525" cap="flat" cmpd="sng">
                    <a:solidFill>
                      <a:srgbClr val="004B76"/>
                    </a:solidFill>
                    <a:prstDash val="solid"/>
                    <a:round/>
                    <a:headEnd type="none" w="sm" len="sm"/>
                    <a:tailEnd type="triangle" w="med" len="med"/>
                  </a:ln>
                </p:spPr>
              </p:cxnSp>
              <p:sp>
                <p:nvSpPr>
                  <p:cNvPr id="246" name="Google Shape;246;p3"/>
                  <p:cNvSpPr txBox="1"/>
                  <p:nvPr/>
                </p:nvSpPr>
                <p:spPr>
                  <a:xfrm>
                    <a:off x="7320137" y="3540996"/>
                    <a:ext cx="418099" cy="197111"/>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a:solidFill>
                          <a:srgbClr val="004B76"/>
                        </a:solidFill>
                        <a:latin typeface="Bundes Sans" panose="020B0002030500000203" pitchFamily="34" charset="77"/>
                        <a:sym typeface="Arial"/>
                      </a:rPr>
                      <a:t>Ja</a:t>
                    </a:r>
                    <a:endParaRPr sz="600" b="0" i="0" u="none" strike="noStrike" cap="none">
                      <a:solidFill>
                        <a:srgbClr val="004B76"/>
                      </a:solidFill>
                      <a:latin typeface="Bundes Sans" panose="020B0002030500000203" pitchFamily="34" charset="77"/>
                      <a:sym typeface="Arial"/>
                    </a:endParaRPr>
                  </a:p>
                </p:txBody>
              </p:sp>
              <p:cxnSp>
                <p:nvCxnSpPr>
                  <p:cNvPr id="247" name="Google Shape;247;p3"/>
                  <p:cNvCxnSpPr>
                    <a:cxnSpLocks/>
                    <a:endCxn id="244" idx="2"/>
                  </p:cNvCxnSpPr>
                  <p:nvPr/>
                </p:nvCxnSpPr>
                <p:spPr>
                  <a:xfrm>
                    <a:off x="7210801" y="3905335"/>
                    <a:ext cx="1996579" cy="36000"/>
                  </a:xfrm>
                  <a:prstGeom prst="bentConnector4">
                    <a:avLst>
                      <a:gd name="adj1" fmla="val 477"/>
                      <a:gd name="adj2" fmla="val 946667"/>
                    </a:avLst>
                  </a:prstGeom>
                  <a:noFill/>
                  <a:ln w="9525" cap="flat" cmpd="sng">
                    <a:solidFill>
                      <a:srgbClr val="115D81"/>
                    </a:solidFill>
                    <a:prstDash val="solid"/>
                    <a:round/>
                    <a:headEnd type="none" w="sm" len="sm"/>
                    <a:tailEnd type="triangle" w="med" len="med"/>
                  </a:ln>
                </p:spPr>
              </p:cxnSp>
              <p:sp>
                <p:nvSpPr>
                  <p:cNvPr id="248" name="Google Shape;248;p3"/>
                  <p:cNvSpPr txBox="1"/>
                  <p:nvPr/>
                </p:nvSpPr>
                <p:spPr>
                  <a:xfrm>
                    <a:off x="7137564" y="3902509"/>
                    <a:ext cx="452603" cy="199257"/>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a:solidFill>
                          <a:srgbClr val="004B76"/>
                        </a:solidFill>
                        <a:latin typeface="Bundes Sans" panose="020B0002030500000203" pitchFamily="34" charset="77"/>
                        <a:sym typeface="Arial"/>
                      </a:rPr>
                      <a:t>Nein</a:t>
                    </a:r>
                    <a:endParaRPr sz="600" b="0" i="0" u="none" strike="noStrike" cap="none">
                      <a:solidFill>
                        <a:srgbClr val="004B76"/>
                      </a:solidFill>
                      <a:latin typeface="Bundes Sans" panose="020B0002030500000203" pitchFamily="34" charset="77"/>
                      <a:sym typeface="Arial"/>
                    </a:endParaRPr>
                  </a:p>
                </p:txBody>
              </p:sp>
              <p:cxnSp>
                <p:nvCxnSpPr>
                  <p:cNvPr id="249" name="Google Shape;249;p3"/>
                  <p:cNvCxnSpPr>
                    <a:stCxn id="243" idx="3"/>
                    <a:endCxn id="244" idx="1"/>
                  </p:cNvCxnSpPr>
                  <p:nvPr/>
                </p:nvCxnSpPr>
                <p:spPr>
                  <a:xfrm>
                    <a:off x="8475737" y="3725335"/>
                    <a:ext cx="389700" cy="0"/>
                  </a:xfrm>
                  <a:prstGeom prst="straightConnector1">
                    <a:avLst/>
                  </a:prstGeom>
                  <a:noFill/>
                  <a:ln w="9525" cap="flat" cmpd="sng">
                    <a:solidFill>
                      <a:srgbClr val="004B76"/>
                    </a:solidFill>
                    <a:prstDash val="solid"/>
                    <a:round/>
                    <a:headEnd type="none" w="sm" len="sm"/>
                    <a:tailEnd type="triangle" w="med" len="med"/>
                  </a:ln>
                </p:spPr>
              </p:cxnSp>
              <p:sp>
                <p:nvSpPr>
                  <p:cNvPr id="250" name="Google Shape;250;p3"/>
                  <p:cNvSpPr/>
                  <p:nvPr/>
                </p:nvSpPr>
                <p:spPr>
                  <a:xfrm>
                    <a:off x="9939021" y="3553886"/>
                    <a:ext cx="360000" cy="342900"/>
                  </a:xfrm>
                  <a:prstGeom prst="diamond">
                    <a:avLst/>
                  </a:prstGeom>
                  <a:solidFill>
                    <a:schemeClr val="lt1"/>
                  </a:solidFill>
                  <a:ln w="190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algn="ctr"/>
                    <a:r>
                      <a:rPr lang="de-DE" sz="1050" b="0" i="0" u="none" strike="noStrike" cap="none" dirty="0">
                        <a:solidFill>
                          <a:srgbClr val="004B76"/>
                        </a:solidFill>
                        <a:latin typeface="Bundes Sans" panose="020B0002030500000203" pitchFamily="34" charset="77"/>
                        <a:sym typeface="Arial"/>
                      </a:rPr>
                      <a:t>x</a:t>
                    </a:r>
                  </a:p>
                </p:txBody>
              </p:sp>
              <p:cxnSp>
                <p:nvCxnSpPr>
                  <p:cNvPr id="251" name="Google Shape;251;p3"/>
                  <p:cNvCxnSpPr>
                    <a:cxnSpLocks/>
                    <a:stCxn id="244" idx="3"/>
                    <a:endCxn id="250" idx="1"/>
                  </p:cNvCxnSpPr>
                  <p:nvPr/>
                </p:nvCxnSpPr>
                <p:spPr>
                  <a:xfrm>
                    <a:off x="9549380" y="3725335"/>
                    <a:ext cx="389700" cy="0"/>
                  </a:xfrm>
                  <a:prstGeom prst="straightConnector1">
                    <a:avLst/>
                  </a:prstGeom>
                  <a:noFill/>
                  <a:ln w="9525" cap="flat" cmpd="sng">
                    <a:solidFill>
                      <a:srgbClr val="004B76"/>
                    </a:solidFill>
                    <a:prstDash val="solid"/>
                    <a:round/>
                    <a:headEnd type="none" w="sm" len="sm"/>
                    <a:tailEnd type="triangle" w="med" len="med"/>
                  </a:ln>
                </p:spPr>
              </p:cxnSp>
              <p:sp>
                <p:nvSpPr>
                  <p:cNvPr id="252" name="Google Shape;252;p3"/>
                  <p:cNvSpPr txBox="1"/>
                  <p:nvPr/>
                </p:nvSpPr>
                <p:spPr>
                  <a:xfrm>
                    <a:off x="9729915" y="3229914"/>
                    <a:ext cx="785524" cy="306148"/>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War das Essen gut?</a:t>
                    </a:r>
                    <a:endParaRPr sz="600" b="0" i="0" u="none" strike="noStrike" cap="none" dirty="0">
                      <a:solidFill>
                        <a:srgbClr val="004B76"/>
                      </a:solidFill>
                      <a:latin typeface="Bundes Sans" panose="020B0002030500000203" pitchFamily="34" charset="77"/>
                      <a:sym typeface="Arial"/>
                    </a:endParaRPr>
                  </a:p>
                </p:txBody>
              </p:sp>
              <p:sp>
                <p:nvSpPr>
                  <p:cNvPr id="253" name="Google Shape;253;p3"/>
                  <p:cNvSpPr/>
                  <p:nvPr/>
                </p:nvSpPr>
                <p:spPr>
                  <a:xfrm>
                    <a:off x="9701108" y="4832459"/>
                    <a:ext cx="877283" cy="56795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a:solidFill>
                          <a:srgbClr val="004B76"/>
                        </a:solidFill>
                        <a:latin typeface="Bundes Sans" panose="020B0002030500000203" pitchFamily="34" charset="77"/>
                        <a:sym typeface="Arial"/>
                      </a:rPr>
                      <a:t>Danke an das Kantinenteam</a:t>
                    </a:r>
                    <a:endParaRPr sz="600" b="0" i="0" u="none" strike="noStrike" cap="none">
                      <a:solidFill>
                        <a:srgbClr val="004B76"/>
                      </a:solidFill>
                      <a:latin typeface="Bundes Sans" panose="020B0002030500000203" pitchFamily="34" charset="77"/>
                      <a:sym typeface="Arial"/>
                    </a:endParaRPr>
                  </a:p>
                </p:txBody>
              </p:sp>
              <p:cxnSp>
                <p:nvCxnSpPr>
                  <p:cNvPr id="254" name="Google Shape;254;p3"/>
                  <p:cNvCxnSpPr>
                    <a:cxnSpLocks/>
                    <a:stCxn id="250" idx="2"/>
                    <a:endCxn id="253" idx="0"/>
                  </p:cNvCxnSpPr>
                  <p:nvPr/>
                </p:nvCxnSpPr>
                <p:spPr>
                  <a:xfrm>
                    <a:off x="10119021" y="3896786"/>
                    <a:ext cx="20700" cy="935700"/>
                  </a:xfrm>
                  <a:prstGeom prst="straightConnector1">
                    <a:avLst/>
                  </a:prstGeom>
                  <a:noFill/>
                  <a:ln w="9525" cap="flat" cmpd="sng">
                    <a:solidFill>
                      <a:srgbClr val="004B76"/>
                    </a:solidFill>
                    <a:prstDash val="solid"/>
                    <a:round/>
                    <a:headEnd type="triangle" w="med" len="med"/>
                    <a:tailEnd type="triangle" w="med" len="med"/>
                  </a:ln>
                </p:spPr>
              </p:cxnSp>
              <p:sp>
                <p:nvSpPr>
                  <p:cNvPr id="255" name="Google Shape;255;p3"/>
                  <p:cNvSpPr/>
                  <p:nvPr/>
                </p:nvSpPr>
                <p:spPr>
                  <a:xfrm>
                    <a:off x="10688666" y="3545336"/>
                    <a:ext cx="360000" cy="360000"/>
                  </a:xfrm>
                  <a:prstGeom prst="ellipse">
                    <a:avLst/>
                  </a:prstGeom>
                  <a:solidFill>
                    <a:schemeClr val="lt1"/>
                  </a:solidFill>
                  <a:ln w="3810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chemeClr val="lt1"/>
                      </a:solidFill>
                      <a:latin typeface="Bundes Sans" panose="020B0002030500000203" pitchFamily="34" charset="77"/>
                      <a:sym typeface="Arial"/>
                    </a:endParaRPr>
                  </a:p>
                </p:txBody>
              </p:sp>
              <p:cxnSp>
                <p:nvCxnSpPr>
                  <p:cNvPr id="256" name="Google Shape;256;p3"/>
                  <p:cNvCxnSpPr>
                    <a:cxnSpLocks/>
                    <a:stCxn id="250" idx="3"/>
                    <a:endCxn id="255" idx="2"/>
                  </p:cNvCxnSpPr>
                  <p:nvPr/>
                </p:nvCxnSpPr>
                <p:spPr>
                  <a:xfrm flipV="1">
                    <a:off x="10299022" y="3725335"/>
                    <a:ext cx="389644" cy="1"/>
                  </a:xfrm>
                  <a:prstGeom prst="straightConnector1">
                    <a:avLst/>
                  </a:prstGeom>
                  <a:noFill/>
                  <a:ln w="9525" cap="flat" cmpd="sng">
                    <a:solidFill>
                      <a:srgbClr val="004B76"/>
                    </a:solidFill>
                    <a:prstDash val="solid"/>
                    <a:round/>
                    <a:headEnd type="none" w="sm" len="sm"/>
                    <a:tailEnd type="triangle" w="med" len="med"/>
                  </a:ln>
                </p:spPr>
              </p:cxnSp>
              <p:sp>
                <p:nvSpPr>
                  <p:cNvPr id="257" name="Google Shape;257;p3"/>
                  <p:cNvSpPr txBox="1"/>
                  <p:nvPr/>
                </p:nvSpPr>
                <p:spPr>
                  <a:xfrm>
                    <a:off x="10475904" y="3961935"/>
                    <a:ext cx="785524" cy="203007"/>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a:solidFill>
                          <a:srgbClr val="004B76"/>
                        </a:solidFill>
                        <a:latin typeface="Bundes Sans" panose="020B0002030500000203" pitchFamily="34" charset="77"/>
                        <a:sym typeface="Arial"/>
                      </a:rPr>
                      <a:t>Satt</a:t>
                    </a:r>
                    <a:endParaRPr sz="600" b="0" i="0" u="none" strike="noStrike" cap="none">
                      <a:solidFill>
                        <a:srgbClr val="004B76"/>
                      </a:solidFill>
                      <a:latin typeface="Bundes Sans" panose="020B0002030500000203" pitchFamily="34" charset="77"/>
                      <a:sym typeface="Arial"/>
                    </a:endParaRPr>
                  </a:p>
                </p:txBody>
              </p:sp>
              <p:sp>
                <p:nvSpPr>
                  <p:cNvPr id="258" name="Google Shape;258;p3"/>
                  <p:cNvSpPr txBox="1"/>
                  <p:nvPr/>
                </p:nvSpPr>
                <p:spPr>
                  <a:xfrm>
                    <a:off x="10022788" y="3980046"/>
                    <a:ext cx="418099" cy="197111"/>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dirty="0">
                        <a:solidFill>
                          <a:srgbClr val="004B76"/>
                        </a:solidFill>
                        <a:latin typeface="Bundes Sans" panose="020B0002030500000203" pitchFamily="34" charset="77"/>
                        <a:sym typeface="Arial"/>
                      </a:rPr>
                      <a:t>Ja</a:t>
                    </a:r>
                    <a:endParaRPr sz="600" b="0" i="0" u="none" strike="noStrike" cap="none" dirty="0">
                      <a:solidFill>
                        <a:srgbClr val="004B76"/>
                      </a:solidFill>
                      <a:latin typeface="Bundes Sans" panose="020B0002030500000203" pitchFamily="34" charset="77"/>
                      <a:sym typeface="Arial"/>
                    </a:endParaRPr>
                  </a:p>
                </p:txBody>
              </p:sp>
              <p:sp>
                <p:nvSpPr>
                  <p:cNvPr id="259" name="Google Shape;259;p3"/>
                  <p:cNvSpPr txBox="1"/>
                  <p:nvPr/>
                </p:nvSpPr>
                <p:spPr>
                  <a:xfrm>
                    <a:off x="10249603" y="3520244"/>
                    <a:ext cx="452603" cy="222616"/>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a:solidFill>
                          <a:srgbClr val="004B76"/>
                        </a:solidFill>
                        <a:latin typeface="Bundes Sans" panose="020B0002030500000203" pitchFamily="34" charset="77"/>
                        <a:sym typeface="Arial"/>
                      </a:rPr>
                      <a:t>Nein</a:t>
                    </a:r>
                    <a:endParaRPr sz="600" b="0" i="0" u="none" strike="noStrike" cap="none">
                      <a:solidFill>
                        <a:srgbClr val="004B76"/>
                      </a:solidFill>
                      <a:latin typeface="Bundes Sans" panose="020B0002030500000203" pitchFamily="34" charset="77"/>
                      <a:sym typeface="Arial"/>
                    </a:endParaRPr>
                  </a:p>
                </p:txBody>
              </p:sp>
              <p:cxnSp>
                <p:nvCxnSpPr>
                  <p:cNvPr id="260" name="Google Shape;260;p3"/>
                  <p:cNvCxnSpPr>
                    <a:stCxn id="253" idx="3"/>
                  </p:cNvCxnSpPr>
                  <p:nvPr/>
                </p:nvCxnSpPr>
                <p:spPr>
                  <a:xfrm>
                    <a:off x="10578390" y="5116434"/>
                    <a:ext cx="290400" cy="0"/>
                  </a:xfrm>
                  <a:prstGeom prst="straightConnector1">
                    <a:avLst/>
                  </a:prstGeom>
                  <a:noFill/>
                  <a:ln w="9525" cap="flat" cmpd="sng">
                    <a:solidFill>
                      <a:srgbClr val="004B76"/>
                    </a:solidFill>
                    <a:prstDash val="solid"/>
                    <a:round/>
                    <a:headEnd type="none" w="sm" len="sm"/>
                    <a:tailEnd type="triangle" w="med" len="med"/>
                  </a:ln>
                </p:spPr>
              </p:cxnSp>
              <p:sp>
                <p:nvSpPr>
                  <p:cNvPr id="261" name="Google Shape;261;p3"/>
                  <p:cNvSpPr txBox="1"/>
                  <p:nvPr/>
                </p:nvSpPr>
                <p:spPr>
                  <a:xfrm>
                    <a:off x="10654161" y="5310100"/>
                    <a:ext cx="1013123" cy="306148"/>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600" b="0" i="0" u="none" strike="noStrike" cap="none">
                        <a:solidFill>
                          <a:srgbClr val="004B76"/>
                        </a:solidFill>
                        <a:latin typeface="Bundes Sans" panose="020B0002030500000203" pitchFamily="34" charset="77"/>
                        <a:sym typeface="Arial"/>
                      </a:rPr>
                      <a:t>Vermerk in Rezeptdatenbank</a:t>
                    </a:r>
                    <a:endParaRPr sz="600" b="0" i="0" u="none" strike="noStrike" cap="none">
                      <a:solidFill>
                        <a:srgbClr val="004B76"/>
                      </a:solidFill>
                      <a:latin typeface="Bundes Sans" panose="020B0002030500000203" pitchFamily="34" charset="77"/>
                      <a:sym typeface="Arial"/>
                    </a:endParaRPr>
                  </a:p>
                </p:txBody>
              </p:sp>
              <p:pic>
                <p:nvPicPr>
                  <p:cNvPr id="262" name="Google Shape;262;p3" descr="Geöffneter Ordner Silhouette"/>
                  <p:cNvPicPr preferRelativeResize="0"/>
                  <p:nvPr/>
                </p:nvPicPr>
                <p:blipFill rotWithShape="1">
                  <a:blip r:embed="rId3">
                    <a:alphaModFix/>
                  </a:blip>
                  <a:srcRect/>
                  <a:stretch/>
                </p:blipFill>
                <p:spPr>
                  <a:xfrm>
                    <a:off x="10910553" y="4802074"/>
                    <a:ext cx="605587" cy="633206"/>
                  </a:xfrm>
                  <a:prstGeom prst="rect">
                    <a:avLst/>
                  </a:prstGeom>
                  <a:noFill/>
                  <a:ln>
                    <a:noFill/>
                  </a:ln>
                </p:spPr>
              </p:pic>
              <p:sp>
                <p:nvSpPr>
                  <p:cNvPr id="233" name="Google Shape;233;p3"/>
                  <p:cNvSpPr/>
                  <p:nvPr/>
                </p:nvSpPr>
                <p:spPr>
                  <a:xfrm>
                    <a:off x="4006789" y="3509336"/>
                    <a:ext cx="684000" cy="4320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b="0" i="0" u="none" strike="noStrike" cap="none">
                        <a:solidFill>
                          <a:srgbClr val="004B76"/>
                        </a:solidFill>
                        <a:latin typeface="Bundes Sans" panose="020B0002030500000203" pitchFamily="34" charset="77"/>
                        <a:sym typeface="Arial"/>
                      </a:rPr>
                      <a:t>Anstellen in Schlange</a:t>
                    </a:r>
                    <a:endParaRPr sz="600" b="0" i="0" u="none" strike="noStrike" cap="none">
                      <a:solidFill>
                        <a:srgbClr val="004B76"/>
                      </a:solidFill>
                      <a:latin typeface="Bundes Sans" panose="020B0002030500000203" pitchFamily="34" charset="77"/>
                      <a:sym typeface="Arial"/>
                    </a:endParaRPr>
                  </a:p>
                </p:txBody>
              </p:sp>
            </p:grpSp>
            <p:pic>
              <p:nvPicPr>
                <p:cNvPr id="263" name="Google Shape;263;p3" descr="Telearbeit mit einfarbiger Füllung"/>
                <p:cNvPicPr preferRelativeResize="0"/>
                <p:nvPr/>
              </p:nvPicPr>
              <p:blipFill rotWithShape="1">
                <a:blip r:embed="rId4">
                  <a:alphaModFix/>
                </a:blip>
                <a:srcRect/>
                <a:stretch/>
              </p:blipFill>
              <p:spPr>
                <a:xfrm rot="16200000">
                  <a:off x="593237" y="3353895"/>
                  <a:ext cx="217464" cy="185949"/>
                </a:xfrm>
                <a:prstGeom prst="rect">
                  <a:avLst/>
                </a:prstGeom>
                <a:noFill/>
                <a:ln>
                  <a:noFill/>
                </a:ln>
              </p:spPr>
            </p:pic>
            <p:pic>
              <p:nvPicPr>
                <p:cNvPr id="264" name="Google Shape;264;p3" descr="Benutzer Silhouette"/>
                <p:cNvPicPr preferRelativeResize="0"/>
                <p:nvPr/>
              </p:nvPicPr>
              <p:blipFill rotWithShape="1">
                <a:blip r:embed="rId5">
                  <a:alphaModFix/>
                </a:blip>
                <a:srcRect/>
                <a:stretch/>
              </p:blipFill>
              <p:spPr>
                <a:xfrm rot="16200000">
                  <a:off x="582538" y="2453026"/>
                  <a:ext cx="179035" cy="179035"/>
                </a:xfrm>
                <a:prstGeom prst="rect">
                  <a:avLst/>
                </a:prstGeom>
                <a:noFill/>
                <a:ln>
                  <a:noFill/>
                </a:ln>
              </p:spPr>
            </p:pic>
          </p:grpSp>
          <p:sp>
            <p:nvSpPr>
              <p:cNvPr id="265" name="Google Shape;265;p3"/>
              <p:cNvSpPr/>
              <p:nvPr/>
            </p:nvSpPr>
            <p:spPr>
              <a:xfrm>
                <a:off x="3812651" y="3022792"/>
                <a:ext cx="144573" cy="101962"/>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chemeClr val="lt1"/>
                    </a:solidFill>
                    <a:latin typeface="Bundes Sans" panose="020B0002030500000203" pitchFamily="34" charset="77"/>
                    <a:sym typeface="Arial"/>
                  </a:rPr>
                  <a:t>+</a:t>
                </a:r>
                <a:endParaRPr sz="1050" b="0" i="0" u="none" strike="noStrike" cap="none" dirty="0">
                  <a:solidFill>
                    <a:srgbClr val="000000"/>
                  </a:solidFill>
                  <a:latin typeface="Bundes Sans" panose="020B0002030500000203" pitchFamily="34" charset="77"/>
                  <a:sym typeface="Arial"/>
                </a:endParaRPr>
              </a:p>
            </p:txBody>
          </p:sp>
          <p:cxnSp>
            <p:nvCxnSpPr>
              <p:cNvPr id="5" name="Google Shape;230;p3">
                <a:extLst>
                  <a:ext uri="{FF2B5EF4-FFF2-40B4-BE49-F238E27FC236}">
                    <a16:creationId xmlns:a16="http://schemas.microsoft.com/office/drawing/2014/main" id="{3AA49065-011B-61FC-A632-1D9798989C25}"/>
                  </a:ext>
                </a:extLst>
              </p:cNvPr>
              <p:cNvCxnSpPr>
                <a:cxnSpLocks/>
                <a:stCxn id="233" idx="3"/>
                <a:endCxn id="231" idx="1"/>
              </p:cNvCxnSpPr>
              <p:nvPr/>
            </p:nvCxnSpPr>
            <p:spPr>
              <a:xfrm>
                <a:off x="3426120" y="1875369"/>
                <a:ext cx="202585" cy="0"/>
              </a:xfrm>
              <a:prstGeom prst="straightConnector1">
                <a:avLst/>
              </a:prstGeom>
              <a:noFill/>
              <a:ln w="9525" cap="flat" cmpd="sng">
                <a:solidFill>
                  <a:srgbClr val="004B76"/>
                </a:solidFill>
                <a:prstDash val="solid"/>
                <a:round/>
                <a:headEnd type="none" w="sm" len="sm"/>
                <a:tailEnd type="triangle" w="med" len="med"/>
              </a:ln>
            </p:spPr>
          </p:cxnSp>
        </p:grpSp>
        <p:sp>
          <p:nvSpPr>
            <p:cNvPr id="266" name="Google Shape;266;p3"/>
            <p:cNvSpPr/>
            <p:nvPr/>
          </p:nvSpPr>
          <p:spPr>
            <a:xfrm>
              <a:off x="4564539" y="3025303"/>
              <a:ext cx="144573" cy="101962"/>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a:solidFill>
                    <a:schemeClr val="lt1"/>
                  </a:solidFill>
                  <a:latin typeface="Bundes Sans" panose="020B0002030500000203" pitchFamily="34" charset="77"/>
                  <a:sym typeface="Arial"/>
                </a:rPr>
                <a:t>+</a:t>
              </a:r>
              <a:endParaRPr sz="1050" b="0" i="0" u="none" strike="noStrike" cap="none">
                <a:solidFill>
                  <a:srgbClr val="000000"/>
                </a:solidFill>
                <a:latin typeface="Bundes Sans" panose="020B0002030500000203" pitchFamily="34" charset="77"/>
                <a:sym typeface="Arial"/>
              </a:endParaRPr>
            </a:p>
          </p:txBody>
        </p:sp>
      </p:grpSp>
      <p:sp>
        <p:nvSpPr>
          <p:cNvPr id="267" name="Google Shape;267;p3"/>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3</a:t>
            </a:fld>
            <a:endParaRPr>
              <a:latin typeface="Bundes Sans" panose="020B0002030500000203" pitchFamily="34" charset="77"/>
            </a:endParaRPr>
          </a:p>
        </p:txBody>
      </p:sp>
      <p:cxnSp>
        <p:nvCxnSpPr>
          <p:cNvPr id="20" name="Google Shape;230;p3">
            <a:extLst>
              <a:ext uri="{FF2B5EF4-FFF2-40B4-BE49-F238E27FC236}">
                <a16:creationId xmlns:a16="http://schemas.microsoft.com/office/drawing/2014/main" id="{70D1BFD2-EAC2-0903-81CC-24FEEF6FDED7}"/>
              </a:ext>
            </a:extLst>
          </p:cNvPr>
          <p:cNvCxnSpPr>
            <a:cxnSpLocks/>
            <a:stCxn id="226" idx="3"/>
            <a:endCxn id="232" idx="1"/>
          </p:cNvCxnSpPr>
          <p:nvPr/>
        </p:nvCxnSpPr>
        <p:spPr>
          <a:xfrm>
            <a:off x="1978708" y="1875369"/>
            <a:ext cx="209864" cy="0"/>
          </a:xfrm>
          <a:prstGeom prst="straightConnector1">
            <a:avLst/>
          </a:prstGeom>
          <a:noFill/>
          <a:ln w="9525" cap="flat" cmpd="sng">
            <a:solidFill>
              <a:srgbClr val="004B76"/>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
          <p:cNvSpPr txBox="1"/>
          <p:nvPr/>
        </p:nvSpPr>
        <p:spPr>
          <a:xfrm>
            <a:off x="435740" y="528002"/>
            <a:ext cx="8424936" cy="864096"/>
          </a:xfrm>
          <a:prstGeom prst="rect">
            <a:avLst/>
          </a:prstGeom>
          <a:no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de-DE" sz="1100" b="0" i="0" u="none" strike="noStrike" cap="none" dirty="0">
                <a:solidFill>
                  <a:schemeClr val="dk2"/>
                </a:solidFill>
                <a:latin typeface="Bundes Sans" panose="020B0002030500000203" pitchFamily="34" charset="77"/>
                <a:sym typeface="Arial"/>
              </a:rPr>
              <a:t>Identifizieren Sie hier alle Akteur*innen, die eine aktive Rolle in der Umsetzung der Regelung haben. Das können natürliche Personen, Organisationen, aber auch IT-Systeme sein. Gibt es Behörden, die für die Umsetzung zuständig sind? Wer ist der*die  Normadressat*in? </a:t>
            </a:r>
            <a:endParaRPr dirty="0">
              <a:latin typeface="Bundes Sans" panose="020B0002030500000203" pitchFamily="34" charset="77"/>
            </a:endParaRPr>
          </a:p>
          <a:p>
            <a:pPr marL="0" marR="0" lvl="0" indent="0" algn="l" rtl="0">
              <a:lnSpc>
                <a:spcPct val="100000"/>
              </a:lnSpc>
              <a:spcBef>
                <a:spcPts val="0"/>
              </a:spcBef>
              <a:spcAft>
                <a:spcPts val="0"/>
              </a:spcAft>
              <a:buClr>
                <a:srgbClr val="000000"/>
              </a:buClr>
              <a:buSzPts val="1100"/>
              <a:buFont typeface="Arial"/>
              <a:buNone/>
            </a:pPr>
            <a:r>
              <a:rPr lang="de-DE" sz="1100" b="0" i="0" u="none" strike="noStrike" cap="none" dirty="0">
                <a:solidFill>
                  <a:schemeClr val="dk2"/>
                </a:solidFill>
                <a:latin typeface="Bundes Sans" panose="020B0002030500000203" pitchFamily="34" charset="77"/>
                <a:sym typeface="Arial"/>
              </a:rPr>
              <a:t>Nutzen Sie Piktogramme für die Visualisierung. Jede*</a:t>
            </a:r>
            <a:r>
              <a:rPr lang="de-DE" sz="1100" b="0" i="0" u="none" strike="noStrike" cap="none" dirty="0" err="1">
                <a:solidFill>
                  <a:schemeClr val="dk2"/>
                </a:solidFill>
                <a:latin typeface="Bundes Sans" panose="020B0002030500000203" pitchFamily="34" charset="77"/>
                <a:sym typeface="Arial"/>
              </a:rPr>
              <a:t>r</a:t>
            </a:r>
            <a:r>
              <a:rPr lang="de-DE" sz="1100" b="0" i="0" u="none" strike="noStrike" cap="none" dirty="0">
                <a:solidFill>
                  <a:schemeClr val="dk2"/>
                </a:solidFill>
                <a:latin typeface="Bundes Sans" panose="020B0002030500000203" pitchFamily="34" charset="77"/>
                <a:sym typeface="Arial"/>
              </a:rPr>
              <a:t> dieser Akteur*innen erhält später eine eigene Schwimmbahn in Ihrem Flussdiagramm. </a:t>
            </a:r>
            <a:endParaRPr sz="1400" b="0" i="0" u="none" strike="noStrike" cap="none" dirty="0">
              <a:solidFill>
                <a:schemeClr val="dk2"/>
              </a:solidFill>
              <a:latin typeface="Bundes Sans" panose="020B0002030500000203" pitchFamily="34" charset="77"/>
              <a:sym typeface="Arial"/>
            </a:endParaRPr>
          </a:p>
        </p:txBody>
      </p:sp>
      <p:sp>
        <p:nvSpPr>
          <p:cNvPr id="273" name="Google Shape;273;p4"/>
          <p:cNvSpPr txBox="1"/>
          <p:nvPr/>
        </p:nvSpPr>
        <p:spPr>
          <a:xfrm>
            <a:off x="503238" y="122037"/>
            <a:ext cx="8137525" cy="7921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4B76"/>
              </a:buClr>
              <a:buSzPts val="2400"/>
              <a:buFont typeface="Arial"/>
              <a:buNone/>
            </a:pPr>
            <a:r>
              <a:rPr lang="de-DE" sz="2400" b="1" i="0" u="none" strike="noStrike" cap="none" dirty="0">
                <a:solidFill>
                  <a:srgbClr val="004B76"/>
                </a:solidFill>
                <a:latin typeface="Bundes Sans" panose="020B0002030500000203" pitchFamily="34" charset="77"/>
                <a:sym typeface="Arial"/>
              </a:rPr>
              <a:t>1) Relevante Akteure identifizieren</a:t>
            </a:r>
            <a:endParaRPr sz="2400" b="1" i="0" u="none" strike="noStrike" cap="none" dirty="0">
              <a:solidFill>
                <a:schemeClr val="dk1"/>
              </a:solidFill>
              <a:latin typeface="Bundes Sans" panose="020B0002030500000203" pitchFamily="34" charset="77"/>
              <a:sym typeface="Arial"/>
            </a:endParaRPr>
          </a:p>
        </p:txBody>
      </p:sp>
      <p:grpSp>
        <p:nvGrpSpPr>
          <p:cNvPr id="274" name="Google Shape;274;p4"/>
          <p:cNvGrpSpPr/>
          <p:nvPr/>
        </p:nvGrpSpPr>
        <p:grpSpPr>
          <a:xfrm>
            <a:off x="7020273" y="1275606"/>
            <a:ext cx="1389328" cy="1239905"/>
            <a:chOff x="9579109" y="2756181"/>
            <a:chExt cx="2718902" cy="2975400"/>
          </a:xfrm>
        </p:grpSpPr>
        <p:sp>
          <p:nvSpPr>
            <p:cNvPr id="275" name="Google Shape;275;p4"/>
            <p:cNvSpPr/>
            <p:nvPr/>
          </p:nvSpPr>
          <p:spPr>
            <a:xfrm rot="-256257">
              <a:off x="9679714" y="2846049"/>
              <a:ext cx="2517692" cy="2795663"/>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r>
                <a:rPr lang="de-DE" sz="1200" b="1" i="0" u="none" strike="noStrike" cap="none">
                  <a:solidFill>
                    <a:schemeClr val="lt1"/>
                  </a:solidFill>
                  <a:latin typeface="Bundes Sans" panose="020B0002030500000203" pitchFamily="34" charset="77"/>
                  <a:sym typeface="Arial"/>
                </a:rPr>
                <a:t>Beispiel:</a:t>
              </a: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a:solidFill>
                  <a:schemeClr val="lt1"/>
                </a:solidFill>
                <a:latin typeface="Bundes Sans" panose="020B0002030500000203" pitchFamily="34" charset="77"/>
                <a:sym typeface="Arial"/>
              </a:endParaRPr>
            </a:p>
          </p:txBody>
        </p:sp>
        <p:sp>
          <p:nvSpPr>
            <p:cNvPr id="276" name="Google Shape;276;p4"/>
            <p:cNvSpPr/>
            <p:nvPr/>
          </p:nvSpPr>
          <p:spPr>
            <a:xfrm rot="-269990">
              <a:off x="9967264" y="3776768"/>
              <a:ext cx="1942488" cy="1315354"/>
            </a:xfrm>
            <a:prstGeom prst="rect">
              <a:avLst/>
            </a:prstGeom>
            <a:solidFill>
              <a:schemeClr val="lt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900" b="1" i="0" u="none" strike="noStrike" cap="none" dirty="0">
                  <a:solidFill>
                    <a:srgbClr val="004B76"/>
                  </a:solidFill>
                  <a:latin typeface="Bundes Sans" panose="020B0002030500000203" pitchFamily="34" charset="77"/>
                  <a:sym typeface="Arial"/>
                </a:rPr>
                <a:t>Staats-</a:t>
              </a:r>
              <a:endParaRPr dirty="0">
                <a:latin typeface="Bundes Sans" panose="020B0002030500000203" pitchFamily="34" charset="77"/>
              </a:endParaRPr>
            </a:p>
            <a:p>
              <a:pPr marL="0" marR="0" lvl="0" indent="0" algn="ctr" rtl="0">
                <a:spcBef>
                  <a:spcPts val="0"/>
                </a:spcBef>
                <a:spcAft>
                  <a:spcPts val="0"/>
                </a:spcAft>
                <a:buNone/>
              </a:pPr>
              <a:r>
                <a:rPr lang="de-DE" sz="900" b="1" i="0" u="none" strike="noStrike" cap="none" dirty="0">
                  <a:solidFill>
                    <a:srgbClr val="004B76"/>
                  </a:solidFill>
                  <a:latin typeface="Bundes Sans" panose="020B0002030500000203" pitchFamily="34" charset="77"/>
                  <a:sym typeface="Arial"/>
                </a:rPr>
                <a:t>Angehörigkeits-behörde </a:t>
              </a:r>
              <a:endParaRPr sz="1050" b="0" i="0" u="none" strike="noStrike" cap="none" dirty="0">
                <a:solidFill>
                  <a:srgbClr val="000000"/>
                </a:solidFill>
                <a:latin typeface="Bundes Sans" panose="020B0002030500000203" pitchFamily="34" charset="77"/>
                <a:sym typeface="Arial"/>
              </a:endParaRPr>
            </a:p>
          </p:txBody>
        </p:sp>
      </p:grpSp>
      <p:sp>
        <p:nvSpPr>
          <p:cNvPr id="277" name="Google Shape;277;p4"/>
          <p:cNvSpPr/>
          <p:nvPr/>
        </p:nvSpPr>
        <p:spPr>
          <a:xfrm rot="-256257">
            <a:off x="7132855" y="3311369"/>
            <a:ext cx="1274578" cy="1165006"/>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r>
              <a:rPr lang="de-DE" sz="1200" b="1" i="0" u="none" strike="noStrike" cap="none" dirty="0">
                <a:solidFill>
                  <a:schemeClr val="lt1"/>
                </a:solidFill>
                <a:latin typeface="Bundes Sans" panose="020B0002030500000203" pitchFamily="34" charset="77"/>
                <a:sym typeface="Arial"/>
              </a:rPr>
              <a:t>Beispiel:</a:t>
            </a: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i="0" u="none" strike="noStrike" cap="none" dirty="0">
              <a:solidFill>
                <a:schemeClr val="lt1"/>
              </a:solidFill>
              <a:latin typeface="Bundes Sans" panose="020B0002030500000203" pitchFamily="34" charset="77"/>
              <a:sym typeface="Arial"/>
            </a:endParaRPr>
          </a:p>
        </p:txBody>
      </p:sp>
      <p:sp>
        <p:nvSpPr>
          <p:cNvPr id="278" name="Google Shape;278;p4"/>
          <p:cNvSpPr/>
          <p:nvPr/>
        </p:nvSpPr>
        <p:spPr>
          <a:xfrm rot="-269990">
            <a:off x="7281687" y="3700563"/>
            <a:ext cx="983382" cy="548133"/>
          </a:xfrm>
          <a:prstGeom prst="rect">
            <a:avLst/>
          </a:prstGeom>
          <a:solidFill>
            <a:schemeClr val="lt1"/>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900" b="1" i="0" u="none" strike="noStrike" cap="none">
                <a:solidFill>
                  <a:srgbClr val="004B76"/>
                </a:solidFill>
                <a:latin typeface="Bundes Sans" panose="020B0002030500000203" pitchFamily="34" charset="77"/>
                <a:sym typeface="Arial"/>
              </a:rPr>
              <a:t>ELSTER</a:t>
            </a:r>
            <a:endParaRPr sz="1050" b="0" i="0" u="none" strike="noStrike" cap="none">
              <a:solidFill>
                <a:srgbClr val="000000"/>
              </a:solidFill>
              <a:latin typeface="Bundes Sans" panose="020B0002030500000203" pitchFamily="34" charset="77"/>
              <a:sym typeface="Arial"/>
            </a:endParaRPr>
          </a:p>
        </p:txBody>
      </p:sp>
      <p:pic>
        <p:nvPicPr>
          <p:cNvPr id="280" name="Google Shape;280;p4" descr="Benutzer Silhouette"/>
          <p:cNvPicPr preferRelativeResize="0"/>
          <p:nvPr/>
        </p:nvPicPr>
        <p:blipFill rotWithShape="1">
          <a:blip r:embed="rId3">
            <a:alphaModFix/>
          </a:blip>
          <a:srcRect/>
          <a:stretch/>
        </p:blipFill>
        <p:spPr>
          <a:xfrm>
            <a:off x="451643" y="2520650"/>
            <a:ext cx="368326" cy="368326"/>
          </a:xfrm>
          <a:prstGeom prst="rect">
            <a:avLst/>
          </a:prstGeom>
          <a:noFill/>
          <a:ln>
            <a:noFill/>
          </a:ln>
        </p:spPr>
      </p:pic>
      <p:pic>
        <p:nvPicPr>
          <p:cNvPr id="281" name="Google Shape;281;p4" descr="Benutzer mit einfarbiger Füllung"/>
          <p:cNvPicPr preferRelativeResize="0"/>
          <p:nvPr/>
        </p:nvPicPr>
        <p:blipFill rotWithShape="1">
          <a:blip r:embed="rId4">
            <a:alphaModFix/>
          </a:blip>
          <a:srcRect/>
          <a:stretch/>
        </p:blipFill>
        <p:spPr>
          <a:xfrm>
            <a:off x="508278" y="2283411"/>
            <a:ext cx="260360" cy="260360"/>
          </a:xfrm>
          <a:prstGeom prst="rect">
            <a:avLst/>
          </a:prstGeom>
          <a:noFill/>
          <a:ln>
            <a:noFill/>
          </a:ln>
        </p:spPr>
      </p:pic>
      <p:pic>
        <p:nvPicPr>
          <p:cNvPr id="282" name="Google Shape;282;p4" descr="Telearbeit mit einfarbiger Füllung"/>
          <p:cNvPicPr preferRelativeResize="0"/>
          <p:nvPr/>
        </p:nvPicPr>
        <p:blipFill rotWithShape="1">
          <a:blip r:embed="rId5">
            <a:alphaModFix/>
          </a:blip>
          <a:srcRect/>
          <a:stretch/>
        </p:blipFill>
        <p:spPr>
          <a:xfrm>
            <a:off x="508278" y="1696622"/>
            <a:ext cx="352460" cy="352460"/>
          </a:xfrm>
          <a:prstGeom prst="rect">
            <a:avLst/>
          </a:prstGeom>
          <a:noFill/>
          <a:ln>
            <a:noFill/>
          </a:ln>
        </p:spPr>
      </p:pic>
      <p:sp>
        <p:nvSpPr>
          <p:cNvPr id="284" name="Google Shape;284;p4"/>
          <p:cNvSpPr/>
          <p:nvPr/>
        </p:nvSpPr>
        <p:spPr>
          <a:xfrm>
            <a:off x="2115441" y="2964025"/>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85" name="Google Shape;285;p4"/>
          <p:cNvSpPr/>
          <p:nvPr/>
        </p:nvSpPr>
        <p:spPr>
          <a:xfrm>
            <a:off x="3354113" y="2964025"/>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86" name="Google Shape;286;p4"/>
          <p:cNvSpPr/>
          <p:nvPr/>
        </p:nvSpPr>
        <p:spPr>
          <a:xfrm>
            <a:off x="4592785" y="2964025"/>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87" name="Google Shape;287;p4"/>
          <p:cNvSpPr/>
          <p:nvPr/>
        </p:nvSpPr>
        <p:spPr>
          <a:xfrm>
            <a:off x="5831458" y="2964025"/>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pic>
        <p:nvPicPr>
          <p:cNvPr id="288" name="Google Shape;288;p4" descr="Internet mit einfarbiger Füllung"/>
          <p:cNvPicPr preferRelativeResize="0"/>
          <p:nvPr/>
        </p:nvPicPr>
        <p:blipFill rotWithShape="1">
          <a:blip r:embed="rId6">
            <a:alphaModFix/>
          </a:blip>
          <a:srcRect/>
          <a:stretch/>
        </p:blipFill>
        <p:spPr>
          <a:xfrm>
            <a:off x="2131489" y="2930181"/>
            <a:ext cx="250607" cy="250607"/>
          </a:xfrm>
          <a:prstGeom prst="rect">
            <a:avLst/>
          </a:prstGeom>
          <a:noFill/>
          <a:ln>
            <a:noFill/>
          </a:ln>
        </p:spPr>
      </p:pic>
      <p:sp>
        <p:nvSpPr>
          <p:cNvPr id="289" name="Google Shape;289;p4"/>
          <p:cNvSpPr/>
          <p:nvPr/>
        </p:nvSpPr>
        <p:spPr>
          <a:xfrm>
            <a:off x="2115441" y="1580697"/>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0" name="Google Shape;290;p4"/>
          <p:cNvSpPr/>
          <p:nvPr/>
        </p:nvSpPr>
        <p:spPr>
          <a:xfrm>
            <a:off x="3354113" y="1580697"/>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1" name="Google Shape;291;p4"/>
          <p:cNvSpPr/>
          <p:nvPr/>
        </p:nvSpPr>
        <p:spPr>
          <a:xfrm>
            <a:off x="4592785" y="1580697"/>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2" name="Google Shape;292;p4"/>
          <p:cNvSpPr/>
          <p:nvPr/>
        </p:nvSpPr>
        <p:spPr>
          <a:xfrm>
            <a:off x="5831458" y="1580697"/>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3" name="Google Shape;293;p4"/>
          <p:cNvSpPr/>
          <p:nvPr/>
        </p:nvSpPr>
        <p:spPr>
          <a:xfrm>
            <a:off x="2115441" y="3644466"/>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4" name="Google Shape;294;p4"/>
          <p:cNvSpPr/>
          <p:nvPr/>
        </p:nvSpPr>
        <p:spPr>
          <a:xfrm>
            <a:off x="3354113" y="3644466"/>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5" name="Google Shape;295;p4"/>
          <p:cNvSpPr/>
          <p:nvPr/>
        </p:nvSpPr>
        <p:spPr>
          <a:xfrm>
            <a:off x="4592785" y="3644466"/>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6" name="Google Shape;296;p4"/>
          <p:cNvSpPr/>
          <p:nvPr/>
        </p:nvSpPr>
        <p:spPr>
          <a:xfrm>
            <a:off x="5831458" y="3644466"/>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7" name="Google Shape;297;p4"/>
          <p:cNvSpPr/>
          <p:nvPr/>
        </p:nvSpPr>
        <p:spPr>
          <a:xfrm>
            <a:off x="2115441" y="2283412"/>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8" name="Google Shape;298;p4"/>
          <p:cNvSpPr/>
          <p:nvPr/>
        </p:nvSpPr>
        <p:spPr>
          <a:xfrm>
            <a:off x="3354113" y="2283412"/>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299" name="Google Shape;299;p4"/>
          <p:cNvSpPr/>
          <p:nvPr/>
        </p:nvSpPr>
        <p:spPr>
          <a:xfrm>
            <a:off x="4592785" y="2283412"/>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300" name="Google Shape;300;p4"/>
          <p:cNvSpPr/>
          <p:nvPr/>
        </p:nvSpPr>
        <p:spPr>
          <a:xfrm>
            <a:off x="5831458" y="2283412"/>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0" i="0" u="none" strike="noStrike" cap="none">
              <a:solidFill>
                <a:srgbClr val="000000"/>
              </a:solidFill>
              <a:latin typeface="Bundes Sans" panose="020B0002030500000203" pitchFamily="34" charset="77"/>
              <a:sym typeface="Arial"/>
            </a:endParaRPr>
          </a:p>
        </p:txBody>
      </p:sp>
      <p:sp>
        <p:nvSpPr>
          <p:cNvPr id="301" name="Google Shape;301;p4"/>
          <p:cNvSpPr txBox="1"/>
          <p:nvPr/>
        </p:nvSpPr>
        <p:spPr>
          <a:xfrm>
            <a:off x="903104" y="3145643"/>
            <a:ext cx="728806" cy="376996"/>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1000" b="0" i="0" u="none" strike="noStrike" cap="none" dirty="0">
                <a:solidFill>
                  <a:srgbClr val="000000"/>
                </a:solidFill>
                <a:latin typeface="Bundes Sans" panose="020B0002030500000203" pitchFamily="34" charset="77"/>
                <a:sym typeface="Arial"/>
              </a:rPr>
              <a:t>IT-Systeme</a:t>
            </a:r>
            <a:endParaRPr sz="1000" dirty="0">
              <a:solidFill>
                <a:schemeClr val="dk1"/>
              </a:solidFill>
              <a:latin typeface="Bundes Sans" panose="020B0002030500000203" pitchFamily="34" charset="77"/>
              <a:sym typeface="Arial"/>
            </a:endParaRPr>
          </a:p>
        </p:txBody>
      </p:sp>
      <p:sp>
        <p:nvSpPr>
          <p:cNvPr id="302" name="Google Shape;302;p4"/>
          <p:cNvSpPr txBox="1"/>
          <p:nvPr/>
        </p:nvSpPr>
        <p:spPr>
          <a:xfrm>
            <a:off x="903103" y="2329375"/>
            <a:ext cx="1308536" cy="530884"/>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1000" dirty="0">
                <a:solidFill>
                  <a:srgbClr val="000000"/>
                </a:solidFill>
                <a:latin typeface="Bundes Sans" panose="020B0002030500000203" pitchFamily="34" charset="77"/>
                <a:sym typeface="Arial"/>
              </a:rPr>
              <a:t>Normadressat*in</a:t>
            </a:r>
            <a:endParaRPr sz="1000" dirty="0">
              <a:solidFill>
                <a:schemeClr val="dk1"/>
              </a:solidFill>
              <a:latin typeface="Bundes Sans" panose="020B0002030500000203" pitchFamily="34" charset="77"/>
              <a:sym typeface="Arial"/>
            </a:endParaRPr>
          </a:p>
          <a:p>
            <a:pPr marL="0" marR="0" lvl="0" indent="0" algn="l" rtl="0">
              <a:spcBef>
                <a:spcPts val="0"/>
              </a:spcBef>
              <a:spcAft>
                <a:spcPts val="0"/>
              </a:spcAft>
              <a:buNone/>
            </a:pPr>
            <a:endParaRPr sz="1000" dirty="0">
              <a:solidFill>
                <a:srgbClr val="000000"/>
              </a:solidFill>
              <a:latin typeface="Bundes Sans" panose="020B0002030500000203" pitchFamily="34" charset="77"/>
              <a:sym typeface="Arial"/>
            </a:endParaRPr>
          </a:p>
          <a:p>
            <a:pPr marL="0" marR="0" lvl="0" indent="0" algn="l" rtl="0">
              <a:spcBef>
                <a:spcPts val="0"/>
              </a:spcBef>
              <a:spcAft>
                <a:spcPts val="0"/>
              </a:spcAft>
              <a:buNone/>
            </a:pPr>
            <a:r>
              <a:rPr lang="de-DE" sz="1000" dirty="0">
                <a:solidFill>
                  <a:srgbClr val="000000"/>
                </a:solidFill>
                <a:latin typeface="Bundes Sans" panose="020B0002030500000203" pitchFamily="34" charset="77"/>
                <a:sym typeface="Arial"/>
              </a:rPr>
              <a:t>Normadressat*innen</a:t>
            </a:r>
            <a:endParaRPr sz="1000" dirty="0">
              <a:solidFill>
                <a:schemeClr val="dk1"/>
              </a:solidFill>
              <a:latin typeface="Bundes Sans" panose="020B0002030500000203" pitchFamily="34" charset="77"/>
              <a:sym typeface="Arial"/>
            </a:endParaRPr>
          </a:p>
        </p:txBody>
      </p:sp>
      <p:sp>
        <p:nvSpPr>
          <p:cNvPr id="304" name="Google Shape;304;p4"/>
          <p:cNvSpPr txBox="1"/>
          <p:nvPr/>
        </p:nvSpPr>
        <p:spPr>
          <a:xfrm>
            <a:off x="903103" y="1765159"/>
            <a:ext cx="1011999" cy="223108"/>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1000" dirty="0">
                <a:solidFill>
                  <a:srgbClr val="000000"/>
                </a:solidFill>
                <a:latin typeface="Bundes Sans" panose="020B0002030500000203" pitchFamily="34" charset="77"/>
                <a:sym typeface="Arial"/>
              </a:rPr>
              <a:t>Organisation</a:t>
            </a:r>
            <a:endParaRPr sz="1000" dirty="0">
              <a:solidFill>
                <a:schemeClr val="dk1"/>
              </a:solidFill>
              <a:latin typeface="Bundes Sans" panose="020B0002030500000203" pitchFamily="34" charset="77"/>
              <a:sym typeface="Arial"/>
            </a:endParaRPr>
          </a:p>
        </p:txBody>
      </p:sp>
      <p:pic>
        <p:nvPicPr>
          <p:cNvPr id="305" name="Google Shape;305;p4" descr="Internet mit einfarbiger Füllung"/>
          <p:cNvPicPr preferRelativeResize="0"/>
          <p:nvPr/>
        </p:nvPicPr>
        <p:blipFill rotWithShape="1">
          <a:blip r:embed="rId6">
            <a:alphaModFix/>
          </a:blip>
          <a:srcRect/>
          <a:stretch/>
        </p:blipFill>
        <p:spPr>
          <a:xfrm>
            <a:off x="411439" y="3015708"/>
            <a:ext cx="475650" cy="475650"/>
          </a:xfrm>
          <a:prstGeom prst="rect">
            <a:avLst/>
          </a:prstGeom>
          <a:noFill/>
          <a:ln>
            <a:noFill/>
          </a:ln>
        </p:spPr>
      </p:pic>
      <p:pic>
        <p:nvPicPr>
          <p:cNvPr id="306" name="Google Shape;306;p4" descr="Internet mit einfarbiger Füllung"/>
          <p:cNvPicPr preferRelativeResize="0"/>
          <p:nvPr/>
        </p:nvPicPr>
        <p:blipFill rotWithShape="1">
          <a:blip r:embed="rId6">
            <a:alphaModFix/>
          </a:blip>
          <a:srcRect/>
          <a:stretch/>
        </p:blipFill>
        <p:spPr>
          <a:xfrm>
            <a:off x="3372848" y="2930181"/>
            <a:ext cx="250607" cy="250607"/>
          </a:xfrm>
          <a:prstGeom prst="rect">
            <a:avLst/>
          </a:prstGeom>
          <a:noFill/>
          <a:ln>
            <a:noFill/>
          </a:ln>
        </p:spPr>
      </p:pic>
      <p:pic>
        <p:nvPicPr>
          <p:cNvPr id="307" name="Google Shape;307;p4" descr="Internet mit einfarbiger Füllung"/>
          <p:cNvPicPr preferRelativeResize="0"/>
          <p:nvPr/>
        </p:nvPicPr>
        <p:blipFill rotWithShape="1">
          <a:blip r:embed="rId6">
            <a:alphaModFix/>
          </a:blip>
          <a:srcRect/>
          <a:stretch/>
        </p:blipFill>
        <p:spPr>
          <a:xfrm>
            <a:off x="4611521" y="2932809"/>
            <a:ext cx="250607" cy="250607"/>
          </a:xfrm>
          <a:prstGeom prst="rect">
            <a:avLst/>
          </a:prstGeom>
          <a:noFill/>
          <a:ln>
            <a:noFill/>
          </a:ln>
        </p:spPr>
      </p:pic>
      <p:pic>
        <p:nvPicPr>
          <p:cNvPr id="308" name="Google Shape;308;p4" descr="Internet mit einfarbiger Füllung"/>
          <p:cNvPicPr preferRelativeResize="0"/>
          <p:nvPr/>
        </p:nvPicPr>
        <p:blipFill rotWithShape="1">
          <a:blip r:embed="rId6">
            <a:alphaModFix/>
          </a:blip>
          <a:srcRect/>
          <a:stretch/>
        </p:blipFill>
        <p:spPr>
          <a:xfrm>
            <a:off x="5847427" y="2930181"/>
            <a:ext cx="250607" cy="250607"/>
          </a:xfrm>
          <a:prstGeom prst="rect">
            <a:avLst/>
          </a:prstGeom>
          <a:noFill/>
          <a:ln>
            <a:noFill/>
          </a:ln>
        </p:spPr>
      </p:pic>
      <p:pic>
        <p:nvPicPr>
          <p:cNvPr id="309" name="Google Shape;309;p4" descr="Benutzer mit einfarbiger Füllung"/>
          <p:cNvPicPr preferRelativeResize="0"/>
          <p:nvPr/>
        </p:nvPicPr>
        <p:blipFill rotWithShape="1">
          <a:blip r:embed="rId4">
            <a:alphaModFix/>
          </a:blip>
          <a:srcRect/>
          <a:stretch/>
        </p:blipFill>
        <p:spPr>
          <a:xfrm>
            <a:off x="2121353" y="2283411"/>
            <a:ext cx="184844" cy="182827"/>
          </a:xfrm>
          <a:prstGeom prst="rect">
            <a:avLst/>
          </a:prstGeom>
          <a:noFill/>
          <a:ln>
            <a:noFill/>
          </a:ln>
        </p:spPr>
      </p:pic>
      <p:pic>
        <p:nvPicPr>
          <p:cNvPr id="310" name="Google Shape;310;p4" descr="Benutzer mit einfarbiger Füllung"/>
          <p:cNvPicPr preferRelativeResize="0"/>
          <p:nvPr/>
        </p:nvPicPr>
        <p:blipFill rotWithShape="1">
          <a:blip r:embed="rId4">
            <a:alphaModFix/>
          </a:blip>
          <a:srcRect/>
          <a:stretch/>
        </p:blipFill>
        <p:spPr>
          <a:xfrm>
            <a:off x="3348950" y="2283411"/>
            <a:ext cx="184844" cy="182827"/>
          </a:xfrm>
          <a:prstGeom prst="rect">
            <a:avLst/>
          </a:prstGeom>
          <a:noFill/>
          <a:ln>
            <a:noFill/>
          </a:ln>
        </p:spPr>
      </p:pic>
      <p:pic>
        <p:nvPicPr>
          <p:cNvPr id="311" name="Google Shape;311;p4" descr="Benutzer Silhouette"/>
          <p:cNvPicPr preferRelativeResize="0"/>
          <p:nvPr/>
        </p:nvPicPr>
        <p:blipFill rotWithShape="1">
          <a:blip r:embed="rId3">
            <a:alphaModFix/>
          </a:blip>
          <a:srcRect/>
          <a:stretch/>
        </p:blipFill>
        <p:spPr>
          <a:xfrm>
            <a:off x="4611521" y="2261034"/>
            <a:ext cx="246899" cy="260360"/>
          </a:xfrm>
          <a:prstGeom prst="rect">
            <a:avLst/>
          </a:prstGeom>
          <a:noFill/>
          <a:ln>
            <a:noFill/>
          </a:ln>
        </p:spPr>
      </p:pic>
      <p:pic>
        <p:nvPicPr>
          <p:cNvPr id="312" name="Google Shape;312;p4" descr="Benutzer Silhouette"/>
          <p:cNvPicPr preferRelativeResize="0"/>
          <p:nvPr/>
        </p:nvPicPr>
        <p:blipFill rotWithShape="1">
          <a:blip r:embed="rId3">
            <a:alphaModFix/>
          </a:blip>
          <a:srcRect/>
          <a:stretch/>
        </p:blipFill>
        <p:spPr>
          <a:xfrm>
            <a:off x="5849281" y="2261034"/>
            <a:ext cx="246899" cy="260360"/>
          </a:xfrm>
          <a:prstGeom prst="rect">
            <a:avLst/>
          </a:prstGeom>
          <a:noFill/>
          <a:ln>
            <a:noFill/>
          </a:ln>
        </p:spPr>
      </p:pic>
      <p:pic>
        <p:nvPicPr>
          <p:cNvPr id="317" name="Google Shape;317;p4" descr="Telearbeit mit einfarbiger Füllung"/>
          <p:cNvPicPr preferRelativeResize="0"/>
          <p:nvPr/>
        </p:nvPicPr>
        <p:blipFill rotWithShape="1">
          <a:blip r:embed="rId5">
            <a:alphaModFix/>
          </a:blip>
          <a:srcRect/>
          <a:stretch/>
        </p:blipFill>
        <p:spPr>
          <a:xfrm>
            <a:off x="2140726" y="1580696"/>
            <a:ext cx="180335" cy="209633"/>
          </a:xfrm>
          <a:prstGeom prst="rect">
            <a:avLst/>
          </a:prstGeom>
          <a:noFill/>
          <a:ln>
            <a:noFill/>
          </a:ln>
        </p:spPr>
      </p:pic>
      <p:pic>
        <p:nvPicPr>
          <p:cNvPr id="318" name="Google Shape;318;p4" descr="Telearbeit mit einfarbiger Füllung"/>
          <p:cNvPicPr preferRelativeResize="0"/>
          <p:nvPr/>
        </p:nvPicPr>
        <p:blipFill rotWithShape="1">
          <a:blip r:embed="rId5">
            <a:alphaModFix/>
          </a:blip>
          <a:srcRect/>
          <a:stretch/>
        </p:blipFill>
        <p:spPr>
          <a:xfrm>
            <a:off x="3368954" y="1580696"/>
            <a:ext cx="180335" cy="209633"/>
          </a:xfrm>
          <a:prstGeom prst="rect">
            <a:avLst/>
          </a:prstGeom>
          <a:noFill/>
          <a:ln>
            <a:noFill/>
          </a:ln>
        </p:spPr>
      </p:pic>
      <p:pic>
        <p:nvPicPr>
          <p:cNvPr id="319" name="Google Shape;319;p4" descr="Telearbeit mit einfarbiger Füllung"/>
          <p:cNvPicPr preferRelativeResize="0"/>
          <p:nvPr/>
        </p:nvPicPr>
        <p:blipFill rotWithShape="1">
          <a:blip r:embed="rId5">
            <a:alphaModFix/>
          </a:blip>
          <a:srcRect/>
          <a:stretch/>
        </p:blipFill>
        <p:spPr>
          <a:xfrm>
            <a:off x="4608269" y="1589510"/>
            <a:ext cx="180335" cy="209633"/>
          </a:xfrm>
          <a:prstGeom prst="rect">
            <a:avLst/>
          </a:prstGeom>
          <a:noFill/>
          <a:ln>
            <a:noFill/>
          </a:ln>
        </p:spPr>
      </p:pic>
      <p:pic>
        <p:nvPicPr>
          <p:cNvPr id="320" name="Google Shape;320;p4" descr="Telearbeit mit einfarbiger Füllung"/>
          <p:cNvPicPr preferRelativeResize="0"/>
          <p:nvPr/>
        </p:nvPicPr>
        <p:blipFill rotWithShape="1">
          <a:blip r:embed="rId5">
            <a:alphaModFix/>
          </a:blip>
          <a:srcRect/>
          <a:stretch/>
        </p:blipFill>
        <p:spPr>
          <a:xfrm>
            <a:off x="5853271" y="1580696"/>
            <a:ext cx="180335" cy="209633"/>
          </a:xfrm>
          <a:prstGeom prst="rect">
            <a:avLst/>
          </a:prstGeom>
          <a:noFill/>
          <a:ln>
            <a:noFill/>
          </a:ln>
        </p:spPr>
      </p:pic>
      <p:pic>
        <p:nvPicPr>
          <p:cNvPr id="321" name="Google Shape;321;p4" descr="Internet mit einfarbiger Füllung"/>
          <p:cNvPicPr preferRelativeResize="0"/>
          <p:nvPr/>
        </p:nvPicPr>
        <p:blipFill rotWithShape="1">
          <a:blip r:embed="rId6">
            <a:alphaModFix/>
          </a:blip>
          <a:srcRect/>
          <a:stretch/>
        </p:blipFill>
        <p:spPr>
          <a:xfrm rot="-294777">
            <a:off x="7287739" y="3707540"/>
            <a:ext cx="270931" cy="254779"/>
          </a:xfrm>
          <a:prstGeom prst="rect">
            <a:avLst/>
          </a:prstGeom>
          <a:noFill/>
          <a:ln>
            <a:noFill/>
          </a:ln>
        </p:spPr>
      </p:pic>
      <p:pic>
        <p:nvPicPr>
          <p:cNvPr id="322" name="Google Shape;322;p4" descr="Telearbeit mit einfarbiger Füllung"/>
          <p:cNvPicPr preferRelativeResize="0"/>
          <p:nvPr/>
        </p:nvPicPr>
        <p:blipFill rotWithShape="1">
          <a:blip r:embed="rId5">
            <a:alphaModFix/>
          </a:blip>
          <a:srcRect/>
          <a:stretch/>
        </p:blipFill>
        <p:spPr>
          <a:xfrm rot="-339024">
            <a:off x="7215170" y="1729745"/>
            <a:ext cx="228924" cy="234525"/>
          </a:xfrm>
          <a:prstGeom prst="rect">
            <a:avLst/>
          </a:prstGeom>
          <a:noFill/>
          <a:ln>
            <a:noFill/>
          </a:ln>
        </p:spPr>
      </p:pic>
      <p:sp>
        <p:nvSpPr>
          <p:cNvPr id="323" name="Google Shape;323;p4"/>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4</a:t>
            </a:fld>
            <a:endParaRPr>
              <a:latin typeface="Bundes Sans" panose="020B0002030500000203" pitchFamily="34" charset="77"/>
            </a:endParaRPr>
          </a:p>
        </p:txBody>
      </p:sp>
      <p:sp>
        <p:nvSpPr>
          <p:cNvPr id="2" name="Google Shape;301;p4">
            <a:extLst>
              <a:ext uri="{FF2B5EF4-FFF2-40B4-BE49-F238E27FC236}">
                <a16:creationId xmlns:a16="http://schemas.microsoft.com/office/drawing/2014/main" id="{AB2D5288-00EC-8180-70A5-9A2DAB12B359}"/>
              </a:ext>
            </a:extLst>
          </p:cNvPr>
          <p:cNvSpPr txBox="1"/>
          <p:nvPr/>
        </p:nvSpPr>
        <p:spPr>
          <a:xfrm>
            <a:off x="903104" y="3662831"/>
            <a:ext cx="728806" cy="223108"/>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de-DE" sz="1000" b="0" i="0" u="none" strike="noStrike" cap="none" dirty="0">
                <a:solidFill>
                  <a:srgbClr val="000000"/>
                </a:solidFill>
                <a:latin typeface="Bundes Sans" panose="020B0002030500000203" pitchFamily="34" charset="77"/>
                <a:sym typeface="Arial"/>
              </a:rPr>
              <a:t>Andere</a:t>
            </a:r>
            <a:endParaRPr sz="1000" dirty="0">
              <a:solidFill>
                <a:schemeClr val="dk1"/>
              </a:solidFill>
              <a:latin typeface="Bundes Sans" panose="020B0002030500000203" pitchFamily="34" charset="77"/>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
          <p:cNvSpPr txBox="1"/>
          <p:nvPr/>
        </p:nvSpPr>
        <p:spPr>
          <a:xfrm>
            <a:off x="455725" y="512587"/>
            <a:ext cx="8424936" cy="864096"/>
          </a:xfrm>
          <a:prstGeom prst="rect">
            <a:avLst/>
          </a:prstGeom>
          <a:noFill/>
          <a:ln>
            <a:noFill/>
          </a:ln>
        </p:spPr>
        <p:txBody>
          <a:bodyPr spcFirstLastPara="1" wrap="square" lIns="68550" tIns="34275" rIns="68550" bIns="34275" anchor="t" anchorCtr="0">
            <a:noAutofit/>
          </a:bodyPr>
          <a:lstStyle/>
          <a:p>
            <a:pPr marL="0" marR="0" lvl="0" indent="0" algn="l" rtl="0">
              <a:lnSpc>
                <a:spcPct val="115000"/>
              </a:lnSpc>
              <a:spcBef>
                <a:spcPts val="0"/>
              </a:spcBef>
              <a:spcAft>
                <a:spcPts val="0"/>
              </a:spcAft>
              <a:buNone/>
            </a:pPr>
            <a:r>
              <a:rPr lang="de-DE" sz="1100" dirty="0">
                <a:solidFill>
                  <a:schemeClr val="dk2"/>
                </a:solidFill>
                <a:latin typeface="Bundes Sans" panose="020B0002030500000203" pitchFamily="34" charset="77"/>
                <a:sym typeface="Arial"/>
              </a:rPr>
              <a:t>Beginnen Sie damit, den Start- und Endpunkt des Prozesses zu definieren. Versuchen Sie dabei die Perspektive der Zielgruppe/der Normadressat*innen einzunehmen und stellen Sie sich die Frage: </a:t>
            </a:r>
            <a:r>
              <a:rPr lang="de-DE" sz="1100" b="1" dirty="0">
                <a:solidFill>
                  <a:schemeClr val="dk2"/>
                </a:solidFill>
                <a:latin typeface="Bundes Sans" panose="020B0002030500000203" pitchFamily="34" charset="77"/>
                <a:sym typeface="Arial"/>
              </a:rPr>
              <a:t>Was ist das Ziel? </a:t>
            </a:r>
            <a:r>
              <a:rPr lang="de-DE" sz="1100" dirty="0">
                <a:solidFill>
                  <a:schemeClr val="dk2"/>
                </a:solidFill>
                <a:latin typeface="Bundes Sans" panose="020B0002030500000203" pitchFamily="34" charset="77"/>
                <a:sym typeface="Arial"/>
              </a:rPr>
              <a:t>Auf Basis der Antwort wird Ihnen auch die Definition des Startpunktes leichter fallen.</a:t>
            </a:r>
            <a:endParaRPr sz="1100" b="1" dirty="0">
              <a:solidFill>
                <a:schemeClr val="dk2"/>
              </a:solidFill>
              <a:latin typeface="Bundes Sans" panose="020B0002030500000203" pitchFamily="34" charset="77"/>
              <a:sym typeface="Arial"/>
            </a:endParaRPr>
          </a:p>
          <a:p>
            <a:pPr marL="0" marR="0" lvl="0" indent="0" algn="l" rtl="0">
              <a:lnSpc>
                <a:spcPct val="115000"/>
              </a:lnSpc>
              <a:spcBef>
                <a:spcPts val="0"/>
              </a:spcBef>
              <a:spcAft>
                <a:spcPts val="0"/>
              </a:spcAft>
              <a:buNone/>
            </a:pPr>
            <a:endParaRPr sz="1100" dirty="0">
              <a:solidFill>
                <a:schemeClr val="dk2"/>
              </a:solidFill>
              <a:latin typeface="Bundes Sans" panose="020B0002030500000203" pitchFamily="34" charset="77"/>
              <a:sym typeface="Arial"/>
            </a:endParaRPr>
          </a:p>
          <a:p>
            <a:pPr marL="0" marR="0" lvl="0" indent="0" algn="l" rtl="0">
              <a:lnSpc>
                <a:spcPct val="115000"/>
              </a:lnSpc>
              <a:spcBef>
                <a:spcPts val="0"/>
              </a:spcBef>
              <a:spcAft>
                <a:spcPts val="0"/>
              </a:spcAft>
              <a:buNone/>
            </a:pPr>
            <a:r>
              <a:rPr lang="de-DE" sz="1100" dirty="0">
                <a:solidFill>
                  <a:schemeClr val="dk2"/>
                </a:solidFill>
                <a:latin typeface="Bundes Sans" panose="020B0002030500000203" pitchFamily="34" charset="77"/>
                <a:sym typeface="Arial"/>
              </a:rPr>
              <a:t>Im nächsten Schritt ordnen Sie auf der folgenden Seite alle weiteren identifizierten Schritte in logischer Reihenfolge. Beachten Sie dabei die Abhängigkeiten zwischen den Aktivitäten und Entscheidungen.</a:t>
            </a:r>
            <a:endParaRPr dirty="0">
              <a:latin typeface="Bundes Sans" panose="020B0002030500000203" pitchFamily="34" charset="77"/>
            </a:endParaRPr>
          </a:p>
          <a:p>
            <a:pPr marL="0" marR="0" lvl="0" indent="0" algn="l" rtl="0">
              <a:lnSpc>
                <a:spcPct val="115000"/>
              </a:lnSpc>
              <a:spcBef>
                <a:spcPts val="0"/>
              </a:spcBef>
              <a:spcAft>
                <a:spcPts val="0"/>
              </a:spcAft>
              <a:buNone/>
            </a:pPr>
            <a:r>
              <a:rPr lang="de-DE" sz="1100" dirty="0">
                <a:solidFill>
                  <a:schemeClr val="dk2"/>
                </a:solidFill>
                <a:latin typeface="Bundes Sans" panose="020B0002030500000203" pitchFamily="34" charset="77"/>
                <a:sym typeface="Arial"/>
              </a:rPr>
              <a:t>Fügen Sie nacheinander alle Schritte und Entscheidungen hinzu und verbinden Sie die Symbole mit Pfeilen, um die Richtung des Prozesses anzuzeigen.</a:t>
            </a:r>
            <a:endParaRPr dirty="0">
              <a:latin typeface="Bundes Sans" panose="020B0002030500000203" pitchFamily="34" charset="77"/>
            </a:endParaRPr>
          </a:p>
          <a:p>
            <a:pPr marL="0" marR="0" lvl="0" indent="0" algn="l" rtl="0">
              <a:spcBef>
                <a:spcPts val="0"/>
              </a:spcBef>
              <a:spcAft>
                <a:spcPts val="0"/>
              </a:spcAft>
              <a:buNone/>
            </a:pPr>
            <a:endParaRPr sz="1100" dirty="0">
              <a:solidFill>
                <a:schemeClr val="dk2"/>
              </a:solidFill>
              <a:latin typeface="Bundes Sans" panose="020B0002030500000203" pitchFamily="34" charset="77"/>
              <a:sym typeface="Arial"/>
            </a:endParaRPr>
          </a:p>
        </p:txBody>
      </p:sp>
      <p:sp>
        <p:nvSpPr>
          <p:cNvPr id="329" name="Google Shape;329;p5"/>
          <p:cNvSpPr txBox="1"/>
          <p:nvPr/>
        </p:nvSpPr>
        <p:spPr>
          <a:xfrm>
            <a:off x="503238" y="132058"/>
            <a:ext cx="8137525" cy="7921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4B76"/>
              </a:buClr>
              <a:buSzPts val="2400"/>
              <a:buFont typeface="Arial"/>
              <a:buNone/>
            </a:pPr>
            <a:r>
              <a:rPr lang="de-DE" sz="2400" b="1" dirty="0">
                <a:solidFill>
                  <a:srgbClr val="004B76"/>
                </a:solidFill>
                <a:latin typeface="Bundes Sans" panose="020B0002030500000203" pitchFamily="34" charset="77"/>
                <a:sym typeface="Arial"/>
              </a:rPr>
              <a:t>2) Legen Sie den Start- und Endpunkt fest</a:t>
            </a:r>
            <a:endParaRPr sz="2400" b="1" dirty="0">
              <a:solidFill>
                <a:schemeClr val="dk1"/>
              </a:solidFill>
              <a:latin typeface="Bundes Sans" panose="020B0002030500000203" pitchFamily="34" charset="77"/>
              <a:sym typeface="Arial"/>
            </a:endParaRPr>
          </a:p>
        </p:txBody>
      </p:sp>
      <p:sp>
        <p:nvSpPr>
          <p:cNvPr id="332" name="Google Shape;332;p5"/>
          <p:cNvSpPr/>
          <p:nvPr/>
        </p:nvSpPr>
        <p:spPr>
          <a:xfrm>
            <a:off x="806343" y="2355726"/>
            <a:ext cx="378000" cy="378000"/>
          </a:xfrm>
          <a:prstGeom prst="ellipse">
            <a:avLst/>
          </a:prstGeom>
          <a:noFill/>
          <a:ln w="2540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a:solidFill>
                <a:schemeClr val="lt1"/>
              </a:solidFill>
              <a:latin typeface="Bundes Sans" panose="020B0002030500000203" pitchFamily="34" charset="77"/>
              <a:sym typeface="Arial"/>
            </a:endParaRPr>
          </a:p>
        </p:txBody>
      </p:sp>
      <p:sp>
        <p:nvSpPr>
          <p:cNvPr id="333" name="Google Shape;333;p5"/>
          <p:cNvSpPr/>
          <p:nvPr/>
        </p:nvSpPr>
        <p:spPr>
          <a:xfrm>
            <a:off x="5026574" y="2359693"/>
            <a:ext cx="378000" cy="378000"/>
          </a:xfrm>
          <a:prstGeom prst="ellipse">
            <a:avLst/>
          </a:prstGeom>
          <a:noFill/>
          <a:ln w="571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a:solidFill>
                <a:schemeClr val="lt1"/>
              </a:solidFill>
              <a:latin typeface="Bundes Sans" panose="020B0002030500000203" pitchFamily="34" charset="77"/>
              <a:sym typeface="Arial"/>
            </a:endParaRPr>
          </a:p>
        </p:txBody>
      </p:sp>
      <p:sp>
        <p:nvSpPr>
          <p:cNvPr id="334" name="Google Shape;334;p5"/>
          <p:cNvSpPr txBox="1"/>
          <p:nvPr/>
        </p:nvSpPr>
        <p:spPr>
          <a:xfrm>
            <a:off x="427893" y="2753117"/>
            <a:ext cx="1134450" cy="773062"/>
          </a:xfrm>
          <a:prstGeom prst="rect">
            <a:avLst/>
          </a:prstGeom>
          <a:noFill/>
          <a:ln>
            <a:noFill/>
          </a:ln>
        </p:spPr>
        <p:txBody>
          <a:bodyPr spcFirstLastPara="1" wrap="square" lIns="68550" tIns="34275" rIns="68550" bIns="34275" anchor="t" anchorCtr="0">
            <a:noAutofit/>
          </a:bodyPr>
          <a:lstStyle/>
          <a:p>
            <a:pPr marL="0" marR="0" lvl="0" indent="0" algn="ctr" rtl="0">
              <a:lnSpc>
                <a:spcPct val="90000"/>
              </a:lnSpc>
              <a:spcBef>
                <a:spcPts val="0"/>
              </a:spcBef>
              <a:spcAft>
                <a:spcPts val="0"/>
              </a:spcAft>
              <a:buNone/>
            </a:pPr>
            <a:r>
              <a:rPr lang="de-DE" sz="900" b="1" dirty="0">
                <a:solidFill>
                  <a:srgbClr val="004B76"/>
                </a:solidFill>
                <a:latin typeface="Bundes Sans" panose="020B0002030500000203" pitchFamily="34" charset="77"/>
                <a:sym typeface="Arial"/>
              </a:rPr>
              <a:t>Start:</a:t>
            </a:r>
          </a:p>
          <a:p>
            <a:pPr marL="0" marR="0" lvl="0" indent="0" algn="ctr" rtl="0">
              <a:lnSpc>
                <a:spcPct val="90000"/>
              </a:lnSpc>
              <a:spcBef>
                <a:spcPts val="0"/>
              </a:spcBef>
              <a:spcAft>
                <a:spcPts val="0"/>
              </a:spcAft>
              <a:buNone/>
            </a:pPr>
            <a:endParaRPr lang="de-DE" sz="900" b="1" dirty="0">
              <a:solidFill>
                <a:srgbClr val="004B76"/>
              </a:solidFill>
              <a:latin typeface="Bundes Sans" panose="020B0002030500000203" pitchFamily="34" charset="77"/>
              <a:sym typeface="Arial"/>
            </a:endParaRPr>
          </a:p>
        </p:txBody>
      </p:sp>
      <p:sp>
        <p:nvSpPr>
          <p:cNvPr id="335" name="Google Shape;335;p5"/>
          <p:cNvSpPr txBox="1"/>
          <p:nvPr/>
        </p:nvSpPr>
        <p:spPr>
          <a:xfrm>
            <a:off x="4648349" y="2741660"/>
            <a:ext cx="1134450" cy="864096"/>
          </a:xfrm>
          <a:prstGeom prst="rect">
            <a:avLst/>
          </a:prstGeom>
          <a:noFill/>
          <a:ln>
            <a:noFill/>
          </a:ln>
        </p:spPr>
        <p:txBody>
          <a:bodyPr spcFirstLastPara="1" wrap="square" lIns="68550" tIns="34275" rIns="68550" bIns="34275" anchor="t" anchorCtr="0">
            <a:noAutofit/>
          </a:bodyPr>
          <a:lstStyle/>
          <a:p>
            <a:pPr marL="0" marR="0" lvl="0" indent="0" algn="ctr" rtl="0">
              <a:lnSpc>
                <a:spcPct val="90000"/>
              </a:lnSpc>
              <a:spcBef>
                <a:spcPts val="0"/>
              </a:spcBef>
              <a:spcAft>
                <a:spcPts val="0"/>
              </a:spcAft>
              <a:buNone/>
            </a:pPr>
            <a:r>
              <a:rPr lang="de-DE" sz="900" b="1" dirty="0">
                <a:solidFill>
                  <a:srgbClr val="004B76"/>
                </a:solidFill>
                <a:latin typeface="Bundes Sans" panose="020B0002030500000203" pitchFamily="34" charset="77"/>
                <a:sym typeface="Arial"/>
              </a:rPr>
              <a:t>Ende: </a:t>
            </a:r>
          </a:p>
          <a:p>
            <a:pPr marL="0" marR="0" lvl="0" indent="0" algn="ctr" rtl="0">
              <a:lnSpc>
                <a:spcPct val="90000"/>
              </a:lnSpc>
              <a:spcBef>
                <a:spcPts val="0"/>
              </a:spcBef>
              <a:spcAft>
                <a:spcPts val="0"/>
              </a:spcAft>
              <a:buNone/>
            </a:pPr>
            <a:endParaRPr sz="900" b="1" dirty="0">
              <a:solidFill>
                <a:srgbClr val="004B76"/>
              </a:solidFill>
              <a:latin typeface="Bundes Sans" panose="020B0002030500000203" pitchFamily="34" charset="77"/>
              <a:sym typeface="Arial"/>
            </a:endParaRPr>
          </a:p>
        </p:txBody>
      </p:sp>
      <p:cxnSp>
        <p:nvCxnSpPr>
          <p:cNvPr id="336" name="Google Shape;336;p5"/>
          <p:cNvCxnSpPr>
            <a:stCxn id="332" idx="6"/>
            <a:endCxn id="333" idx="2"/>
          </p:cNvCxnSpPr>
          <p:nvPr/>
        </p:nvCxnSpPr>
        <p:spPr>
          <a:xfrm>
            <a:off x="1184343" y="2544726"/>
            <a:ext cx="3842325" cy="4050"/>
          </a:xfrm>
          <a:prstGeom prst="straightConnector1">
            <a:avLst/>
          </a:prstGeom>
          <a:noFill/>
          <a:ln w="9525" cap="flat" cmpd="sng">
            <a:solidFill>
              <a:srgbClr val="004B76"/>
            </a:solidFill>
            <a:prstDash val="solid"/>
            <a:round/>
            <a:headEnd type="none" w="sm" len="sm"/>
            <a:tailEnd type="triangle" w="med" len="med"/>
          </a:ln>
        </p:spPr>
      </p:cxnSp>
      <p:sp>
        <p:nvSpPr>
          <p:cNvPr id="337" name="Google Shape;337;p5"/>
          <p:cNvSpPr/>
          <p:nvPr/>
        </p:nvSpPr>
        <p:spPr>
          <a:xfrm>
            <a:off x="1562343" y="2360109"/>
            <a:ext cx="616388" cy="377981"/>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a:solidFill>
                  <a:srgbClr val="004B76"/>
                </a:solidFill>
                <a:latin typeface="Bundes Sans" panose="020B0002030500000203" pitchFamily="34" charset="77"/>
                <a:sym typeface="Arial"/>
              </a:rPr>
              <a:t>Schritt 1</a:t>
            </a:r>
            <a:endParaRPr sz="600">
              <a:solidFill>
                <a:srgbClr val="004B76"/>
              </a:solidFill>
              <a:latin typeface="Bundes Sans" panose="020B0002030500000203" pitchFamily="34" charset="77"/>
              <a:sym typeface="Arial"/>
            </a:endParaRPr>
          </a:p>
        </p:txBody>
      </p:sp>
      <p:sp>
        <p:nvSpPr>
          <p:cNvPr id="338" name="Google Shape;338;p5"/>
          <p:cNvSpPr/>
          <p:nvPr/>
        </p:nvSpPr>
        <p:spPr>
          <a:xfrm>
            <a:off x="2368860" y="2363679"/>
            <a:ext cx="616388" cy="377981"/>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a:solidFill>
                  <a:srgbClr val="004B76"/>
                </a:solidFill>
                <a:latin typeface="Bundes Sans" panose="020B0002030500000203" pitchFamily="34" charset="77"/>
                <a:sym typeface="Arial"/>
              </a:rPr>
              <a:t>Schritt 2</a:t>
            </a:r>
            <a:endParaRPr sz="600">
              <a:solidFill>
                <a:srgbClr val="004B76"/>
              </a:solidFill>
              <a:latin typeface="Bundes Sans" panose="020B0002030500000203" pitchFamily="34" charset="77"/>
              <a:sym typeface="Arial"/>
            </a:endParaRPr>
          </a:p>
        </p:txBody>
      </p:sp>
      <p:sp>
        <p:nvSpPr>
          <p:cNvPr id="339" name="Google Shape;339;p5"/>
          <p:cNvSpPr/>
          <p:nvPr/>
        </p:nvSpPr>
        <p:spPr>
          <a:xfrm>
            <a:off x="3175377" y="2375136"/>
            <a:ext cx="616388" cy="377981"/>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a:solidFill>
                  <a:srgbClr val="004B76"/>
                </a:solidFill>
                <a:latin typeface="Bundes Sans" panose="020B0002030500000203" pitchFamily="34" charset="77"/>
                <a:sym typeface="Arial"/>
              </a:rPr>
              <a:t>Schritt 3</a:t>
            </a:r>
            <a:endParaRPr sz="600">
              <a:solidFill>
                <a:srgbClr val="004B76"/>
              </a:solidFill>
              <a:latin typeface="Bundes Sans" panose="020B0002030500000203" pitchFamily="34" charset="77"/>
              <a:sym typeface="Arial"/>
            </a:endParaRPr>
          </a:p>
        </p:txBody>
      </p:sp>
      <p:sp>
        <p:nvSpPr>
          <p:cNvPr id="340" name="Google Shape;340;p5"/>
          <p:cNvSpPr/>
          <p:nvPr/>
        </p:nvSpPr>
        <p:spPr>
          <a:xfrm>
            <a:off x="3980579" y="2375136"/>
            <a:ext cx="616388" cy="377981"/>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600">
                <a:solidFill>
                  <a:srgbClr val="004B76"/>
                </a:solidFill>
                <a:latin typeface="Bundes Sans" panose="020B0002030500000203" pitchFamily="34" charset="77"/>
                <a:sym typeface="Arial"/>
              </a:rPr>
              <a:t>…</a:t>
            </a:r>
            <a:endParaRPr sz="600">
              <a:solidFill>
                <a:srgbClr val="004B76"/>
              </a:solidFill>
              <a:latin typeface="Bundes Sans" panose="020B0002030500000203" pitchFamily="34" charset="77"/>
              <a:sym typeface="Arial"/>
            </a:endParaRPr>
          </a:p>
        </p:txBody>
      </p:sp>
      <p:grpSp>
        <p:nvGrpSpPr>
          <p:cNvPr id="341" name="Google Shape;341;p5"/>
          <p:cNvGrpSpPr/>
          <p:nvPr/>
        </p:nvGrpSpPr>
        <p:grpSpPr>
          <a:xfrm>
            <a:off x="6077489" y="3011951"/>
            <a:ext cx="3007698" cy="2027483"/>
            <a:chOff x="6077489" y="3011951"/>
            <a:chExt cx="3007698" cy="2027483"/>
          </a:xfrm>
        </p:grpSpPr>
        <p:sp>
          <p:nvSpPr>
            <p:cNvPr id="342" name="Google Shape;342;p5"/>
            <p:cNvSpPr/>
            <p:nvPr/>
          </p:nvSpPr>
          <p:spPr>
            <a:xfrm rot="-256158">
              <a:off x="6141167" y="3116641"/>
              <a:ext cx="2880343" cy="1818103"/>
            </a:xfrm>
            <a:prstGeom prst="rect">
              <a:avLst/>
            </a:prstGeom>
            <a:solidFill>
              <a:srgbClr val="004B76"/>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200" b="1" dirty="0">
                <a:solidFill>
                  <a:schemeClr val="lt1"/>
                </a:solidFill>
                <a:latin typeface="Bundes Sans" panose="020B0002030500000203" pitchFamily="34" charset="77"/>
                <a:sym typeface="Arial"/>
              </a:endParaRPr>
            </a:p>
            <a:p>
              <a:pPr marL="0" marR="0" lvl="0" indent="0" algn="l" rtl="0">
                <a:spcBef>
                  <a:spcPts val="0"/>
                </a:spcBef>
                <a:spcAft>
                  <a:spcPts val="0"/>
                </a:spcAft>
                <a:buNone/>
              </a:pPr>
              <a:endParaRPr sz="120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r>
                <a:rPr lang="de-DE" sz="1200" b="1" dirty="0">
                  <a:solidFill>
                    <a:schemeClr val="lt1"/>
                  </a:solidFill>
                  <a:latin typeface="Bundes Sans" panose="020B0002030500000203" pitchFamily="34" charset="77"/>
                  <a:sym typeface="Arial"/>
                </a:rPr>
                <a:t>Beispiel:</a:t>
              </a:r>
              <a:endParaRPr sz="1050" dirty="0">
                <a:solidFill>
                  <a:srgbClr val="000000"/>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l"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l"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a:p>
              <a:pPr marL="0" marR="0" lvl="0" indent="0" algn="ctr" rtl="0">
                <a:spcBef>
                  <a:spcPts val="0"/>
                </a:spcBef>
                <a:spcAft>
                  <a:spcPts val="0"/>
                </a:spcAft>
                <a:buNone/>
              </a:pPr>
              <a:endParaRPr sz="1050" b="1" dirty="0">
                <a:solidFill>
                  <a:schemeClr val="lt1"/>
                </a:solidFill>
                <a:latin typeface="Bundes Sans" panose="020B0002030500000203" pitchFamily="34" charset="77"/>
                <a:sym typeface="Arial"/>
              </a:endParaRPr>
            </a:p>
          </p:txBody>
        </p:sp>
        <p:grpSp>
          <p:nvGrpSpPr>
            <p:cNvPr id="343" name="Google Shape;343;p5"/>
            <p:cNvGrpSpPr/>
            <p:nvPr/>
          </p:nvGrpSpPr>
          <p:grpSpPr>
            <a:xfrm rot="-249105">
              <a:off x="6248801" y="3680159"/>
              <a:ext cx="2672007" cy="784216"/>
              <a:chOff x="2749801" y="2534871"/>
              <a:chExt cx="3562590" cy="1045596"/>
            </a:xfrm>
          </p:grpSpPr>
          <p:sp>
            <p:nvSpPr>
              <p:cNvPr id="344" name="Google Shape;344;p5"/>
              <p:cNvSpPr/>
              <p:nvPr/>
            </p:nvSpPr>
            <p:spPr>
              <a:xfrm>
                <a:off x="3163204" y="2582962"/>
                <a:ext cx="504000" cy="504000"/>
              </a:xfrm>
              <a:prstGeom prst="ellipse">
                <a:avLst/>
              </a:prstGeom>
              <a:solidFill>
                <a:srgbClr val="004B76"/>
              </a:solidFill>
              <a:ln w="25400" cap="flat" cmpd="sng">
                <a:solidFill>
                  <a:schemeClr val="bg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a:solidFill>
                    <a:schemeClr val="lt1"/>
                  </a:solidFill>
                  <a:latin typeface="Bundes Sans" panose="020B0002030500000203" pitchFamily="34" charset="77"/>
                  <a:sym typeface="Arial"/>
                </a:endParaRPr>
              </a:p>
            </p:txBody>
          </p:sp>
          <p:sp>
            <p:nvSpPr>
              <p:cNvPr id="345" name="Google Shape;345;p5"/>
              <p:cNvSpPr txBox="1"/>
              <p:nvPr/>
            </p:nvSpPr>
            <p:spPr>
              <a:xfrm>
                <a:off x="2749801" y="3149367"/>
                <a:ext cx="1330800" cy="431100"/>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750" b="1">
                    <a:solidFill>
                      <a:schemeClr val="lt1"/>
                    </a:solidFill>
                    <a:latin typeface="Bundes Sans" panose="020B0002030500000203" pitchFamily="34" charset="77"/>
                    <a:sym typeface="Arial"/>
                  </a:rPr>
                  <a:t>Starkes </a:t>
                </a:r>
                <a:endParaRPr>
                  <a:latin typeface="Bundes Sans" panose="020B0002030500000203" pitchFamily="34" charset="77"/>
                </a:endParaRPr>
              </a:p>
              <a:p>
                <a:pPr marL="0" marR="0" lvl="0" indent="0" algn="ctr" rtl="0">
                  <a:lnSpc>
                    <a:spcPct val="90000"/>
                  </a:lnSpc>
                  <a:spcBef>
                    <a:spcPts val="0"/>
                  </a:spcBef>
                  <a:spcAft>
                    <a:spcPts val="0"/>
                  </a:spcAft>
                  <a:buNone/>
                </a:pPr>
                <a:r>
                  <a:rPr lang="de-DE" sz="750" b="1">
                    <a:solidFill>
                      <a:schemeClr val="lt1"/>
                    </a:solidFill>
                    <a:latin typeface="Bundes Sans" panose="020B0002030500000203" pitchFamily="34" charset="77"/>
                    <a:sym typeface="Arial"/>
                  </a:rPr>
                  <a:t>Hungergefühl</a:t>
                </a:r>
                <a:endParaRPr sz="750" b="1">
                  <a:solidFill>
                    <a:schemeClr val="lt1"/>
                  </a:solidFill>
                  <a:latin typeface="Bundes Sans" panose="020B0002030500000203" pitchFamily="34" charset="77"/>
                  <a:sym typeface="Arial"/>
                </a:endParaRPr>
              </a:p>
            </p:txBody>
          </p:sp>
          <p:sp>
            <p:nvSpPr>
              <p:cNvPr id="346" name="Google Shape;346;p5"/>
              <p:cNvSpPr/>
              <p:nvPr/>
            </p:nvSpPr>
            <p:spPr>
              <a:xfrm>
                <a:off x="4018909" y="2534871"/>
                <a:ext cx="1247400" cy="600300"/>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r>
                  <a:rPr lang="de-DE" sz="750" dirty="0">
                    <a:solidFill>
                      <a:srgbClr val="004B76"/>
                    </a:solidFill>
                    <a:latin typeface="Bundes Sans" panose="020B0002030500000203" pitchFamily="34" charset="77"/>
                    <a:sym typeface="Arial"/>
                  </a:rPr>
                  <a:t>Gang zur Kantine</a:t>
                </a:r>
                <a:endParaRPr sz="750" dirty="0">
                  <a:solidFill>
                    <a:srgbClr val="004B76"/>
                  </a:solidFill>
                  <a:latin typeface="Bundes Sans" panose="020B0002030500000203" pitchFamily="34" charset="77"/>
                  <a:sym typeface="Arial"/>
                </a:endParaRPr>
              </a:p>
            </p:txBody>
          </p:sp>
          <p:sp>
            <p:nvSpPr>
              <p:cNvPr id="347" name="Google Shape;347;p5"/>
              <p:cNvSpPr/>
              <p:nvPr/>
            </p:nvSpPr>
            <p:spPr>
              <a:xfrm>
                <a:off x="5617140" y="2594463"/>
                <a:ext cx="504000" cy="504000"/>
              </a:xfrm>
              <a:prstGeom prst="ellipse">
                <a:avLst/>
              </a:prstGeom>
              <a:solidFill>
                <a:srgbClr val="004B76"/>
              </a:solidFill>
              <a:ln w="57150" cap="flat" cmpd="sng">
                <a:solidFill>
                  <a:schemeClr val="bg1"/>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dirty="0">
                  <a:solidFill>
                    <a:schemeClr val="lt1"/>
                  </a:solidFill>
                  <a:latin typeface="Bundes Sans" panose="020B0002030500000203" pitchFamily="34" charset="77"/>
                  <a:sym typeface="Arial"/>
                </a:endParaRPr>
              </a:p>
            </p:txBody>
          </p:sp>
          <p:sp>
            <p:nvSpPr>
              <p:cNvPr id="348" name="Google Shape;348;p5"/>
              <p:cNvSpPr txBox="1"/>
              <p:nvPr/>
            </p:nvSpPr>
            <p:spPr>
              <a:xfrm>
                <a:off x="5417491" y="3146961"/>
                <a:ext cx="894900" cy="282000"/>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750" b="1">
                    <a:solidFill>
                      <a:schemeClr val="lt1"/>
                    </a:solidFill>
                    <a:latin typeface="Bundes Sans" panose="020B0002030500000203" pitchFamily="34" charset="77"/>
                    <a:sym typeface="Arial"/>
                  </a:rPr>
                  <a:t>Satt</a:t>
                </a:r>
                <a:endParaRPr sz="750" b="1">
                  <a:solidFill>
                    <a:schemeClr val="lt1"/>
                  </a:solidFill>
                  <a:latin typeface="Bundes Sans" panose="020B0002030500000203" pitchFamily="34" charset="77"/>
                  <a:sym typeface="Arial"/>
                </a:endParaRPr>
              </a:p>
            </p:txBody>
          </p:sp>
          <p:cxnSp>
            <p:nvCxnSpPr>
              <p:cNvPr id="349" name="Google Shape;349;p5"/>
              <p:cNvCxnSpPr>
                <a:stCxn id="346" idx="3"/>
                <a:endCxn id="347" idx="2"/>
              </p:cNvCxnSpPr>
              <p:nvPr/>
            </p:nvCxnSpPr>
            <p:spPr>
              <a:xfrm rot="-10549835" flipH="1">
                <a:off x="5266295" y="2833657"/>
                <a:ext cx="350728" cy="14129"/>
              </a:xfrm>
              <a:prstGeom prst="straightConnector1">
                <a:avLst/>
              </a:prstGeom>
              <a:noFill/>
              <a:ln w="9525" cap="flat" cmpd="sng">
                <a:solidFill>
                  <a:schemeClr val="lt1"/>
                </a:solidFill>
                <a:prstDash val="solid"/>
                <a:round/>
                <a:headEnd type="none" w="sm" len="sm"/>
                <a:tailEnd type="triangle" w="med" len="med"/>
              </a:ln>
            </p:spPr>
          </p:cxnSp>
          <p:cxnSp>
            <p:nvCxnSpPr>
              <p:cNvPr id="350" name="Google Shape;350;p5"/>
              <p:cNvCxnSpPr>
                <a:stCxn id="344" idx="6"/>
                <a:endCxn id="346" idx="1"/>
              </p:cNvCxnSpPr>
              <p:nvPr/>
            </p:nvCxnSpPr>
            <p:spPr>
              <a:xfrm rot="-10549835" flipH="1">
                <a:off x="3667640" y="2822480"/>
                <a:ext cx="350728" cy="25264"/>
              </a:xfrm>
              <a:prstGeom prst="straightConnector1">
                <a:avLst/>
              </a:prstGeom>
              <a:noFill/>
              <a:ln w="9525" cap="flat" cmpd="sng">
                <a:solidFill>
                  <a:schemeClr val="lt1"/>
                </a:solidFill>
                <a:prstDash val="solid"/>
                <a:round/>
                <a:headEnd type="none" w="sm" len="sm"/>
                <a:tailEnd type="triangle" w="med" len="med"/>
              </a:ln>
            </p:spPr>
          </p:cxnSp>
        </p:grpSp>
      </p:grpSp>
      <p:sp>
        <p:nvSpPr>
          <p:cNvPr id="351" name="Google Shape;351;p5"/>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5</a:t>
            </a:fld>
            <a:endParaRPr>
              <a:latin typeface="Bundes Sans" panose="020B0002030500000203" pitchFamily="34"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
          <p:cNvSpPr txBox="1"/>
          <p:nvPr/>
        </p:nvSpPr>
        <p:spPr>
          <a:xfrm>
            <a:off x="398445" y="527029"/>
            <a:ext cx="4518612" cy="864096"/>
          </a:xfrm>
          <a:prstGeom prst="rect">
            <a:avLst/>
          </a:prstGeom>
          <a:noFill/>
          <a:ln>
            <a:noFill/>
          </a:ln>
        </p:spPr>
        <p:txBody>
          <a:bodyPr spcFirstLastPara="1" wrap="square" lIns="68550" tIns="34275" rIns="68550" bIns="34275" anchor="t" anchorCtr="0">
            <a:noAutofit/>
          </a:bodyPr>
          <a:lstStyle/>
          <a:p>
            <a:pPr marL="0" marR="0" lvl="0" indent="0" algn="l" rtl="0">
              <a:spcBef>
                <a:spcPts val="600"/>
              </a:spcBef>
              <a:spcAft>
                <a:spcPts val="0"/>
              </a:spcAft>
              <a:buNone/>
            </a:pPr>
            <a:r>
              <a:rPr lang="de-DE" sz="1100" dirty="0">
                <a:solidFill>
                  <a:schemeClr val="dk2"/>
                </a:solidFill>
                <a:latin typeface="Bundes Sans" panose="020B0002030500000203" pitchFamily="34" charset="77"/>
                <a:sym typeface="Arial"/>
              </a:rPr>
              <a:t>Nutzen Sie die Vorlage auf der nächsten Seite, um den Prozess zu visualisieren. </a:t>
            </a:r>
          </a:p>
          <a:p>
            <a:pPr marL="0" marR="0" lvl="0" indent="0" algn="l" rtl="0">
              <a:spcBef>
                <a:spcPts val="600"/>
              </a:spcBef>
              <a:spcAft>
                <a:spcPts val="0"/>
              </a:spcAft>
              <a:buNone/>
            </a:pPr>
            <a:r>
              <a:rPr lang="de-DE" sz="1100" dirty="0">
                <a:solidFill>
                  <a:schemeClr val="dk2"/>
                </a:solidFill>
                <a:latin typeface="Bundes Sans" panose="020B0002030500000203" pitchFamily="34" charset="77"/>
                <a:sym typeface="Arial"/>
              </a:rPr>
              <a:t>Als erstes weisen Sie jedem*jeder identifizierten Akteur*in eine Schwimmbahn zu. Je nach Anzahl der Akteur*innen können Sie beliebig viele Schwimmbahnen hinzufügen oder entfernen. </a:t>
            </a:r>
            <a:endParaRPr sz="1100" dirty="0">
              <a:solidFill>
                <a:schemeClr val="dk2"/>
              </a:solidFill>
              <a:latin typeface="Bundes Sans" panose="020B0002030500000203" pitchFamily="34" charset="77"/>
              <a:sym typeface="Arial"/>
            </a:endParaRPr>
          </a:p>
          <a:p>
            <a:pPr marL="0" marR="0" lvl="0" indent="0" algn="l" rtl="0">
              <a:lnSpc>
                <a:spcPct val="115000"/>
              </a:lnSpc>
              <a:spcBef>
                <a:spcPts val="600"/>
              </a:spcBef>
              <a:spcAft>
                <a:spcPts val="0"/>
              </a:spcAft>
              <a:buNone/>
            </a:pPr>
            <a:r>
              <a:rPr lang="de-DE" sz="1100" dirty="0">
                <a:solidFill>
                  <a:schemeClr val="dk2"/>
                </a:solidFill>
                <a:latin typeface="Bundes Sans" panose="020B0002030500000203" pitchFamily="34" charset="77"/>
                <a:sym typeface="Arial"/>
              </a:rPr>
              <a:t>Im nächsten Schritt fügen Sie die vorab definierten Start- und Endpunkte des Prozesses ein. Anschließend fügen Sie alle weiteren identifizierten Schritte in logischer Reihenfolge ein. Beachten Sie dabei die Abhängigkeiten zwischen den Aktivitäten und Entscheidungen. </a:t>
            </a:r>
          </a:p>
          <a:p>
            <a:pPr marL="0" marR="0" lvl="0" indent="0" algn="l" rtl="0">
              <a:lnSpc>
                <a:spcPct val="115000"/>
              </a:lnSpc>
              <a:spcBef>
                <a:spcPts val="600"/>
              </a:spcBef>
              <a:spcAft>
                <a:spcPts val="0"/>
              </a:spcAft>
              <a:buNone/>
            </a:pPr>
            <a:r>
              <a:rPr lang="de-DE" sz="1100" dirty="0">
                <a:solidFill>
                  <a:schemeClr val="dk2"/>
                </a:solidFill>
                <a:latin typeface="Bundes Sans" panose="020B0002030500000203" pitchFamily="34" charset="77"/>
                <a:sym typeface="Arial"/>
              </a:rPr>
              <a:t>Fügen Sie nacheinander alle Schritte und Entscheidungen hinzu und verbinden Sie die Symbole mit Pfeilen, um die Richtung des Prozesses anzuzeigen.</a:t>
            </a:r>
            <a:endParaRPr sz="1100" dirty="0">
              <a:solidFill>
                <a:schemeClr val="dk2"/>
              </a:solidFill>
              <a:latin typeface="Bundes Sans" panose="020B0002030500000203" pitchFamily="34" charset="77"/>
              <a:sym typeface="Arial"/>
            </a:endParaRPr>
          </a:p>
          <a:p>
            <a:pPr marL="0" marR="0" lvl="0" indent="0" algn="l" rtl="0">
              <a:spcBef>
                <a:spcPts val="600"/>
              </a:spcBef>
              <a:spcAft>
                <a:spcPts val="0"/>
              </a:spcAft>
              <a:buNone/>
            </a:pPr>
            <a:r>
              <a:rPr lang="de-DE" sz="1100" dirty="0">
                <a:solidFill>
                  <a:schemeClr val="dk2"/>
                </a:solidFill>
                <a:latin typeface="Bundes Sans" panose="020B0002030500000203" pitchFamily="34" charset="77"/>
                <a:sym typeface="Arial"/>
              </a:rPr>
              <a:t>Für die Entwicklung des Flussdiagramms können Sie die </a:t>
            </a:r>
            <a:r>
              <a:rPr lang="de-DE" sz="1100" dirty="0" err="1">
                <a:solidFill>
                  <a:schemeClr val="dk2"/>
                </a:solidFill>
                <a:latin typeface="Bundes Sans" panose="020B0002030500000203" pitchFamily="34" charset="77"/>
                <a:sym typeface="Arial"/>
              </a:rPr>
              <a:t>Elementebibliothek</a:t>
            </a:r>
            <a:r>
              <a:rPr lang="de-DE" sz="1100" dirty="0">
                <a:solidFill>
                  <a:schemeClr val="dk2"/>
                </a:solidFill>
                <a:latin typeface="Bundes Sans" panose="020B0002030500000203" pitchFamily="34" charset="77"/>
                <a:sym typeface="Arial"/>
              </a:rPr>
              <a:t> auf der nachfolgenden Seite nutzen und hier einkopieren. </a:t>
            </a:r>
            <a:endParaRPr dirty="0">
              <a:latin typeface="Bundes Sans" panose="020B0002030500000203" pitchFamily="34" charset="77"/>
            </a:endParaRPr>
          </a:p>
        </p:txBody>
      </p:sp>
      <p:sp>
        <p:nvSpPr>
          <p:cNvPr id="357" name="Google Shape;357;p6"/>
          <p:cNvSpPr txBox="1"/>
          <p:nvPr/>
        </p:nvSpPr>
        <p:spPr>
          <a:xfrm>
            <a:off x="503237" y="158941"/>
            <a:ext cx="8137525" cy="792162"/>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4400"/>
              <a:buFont typeface="Arial"/>
              <a:buNone/>
            </a:pPr>
            <a:r>
              <a:rPr lang="de-DE" sz="2400" b="1" dirty="0">
                <a:solidFill>
                  <a:srgbClr val="004B76"/>
                </a:solidFill>
                <a:latin typeface="Bundes Sans" panose="020B0002030500000203" pitchFamily="34" charset="77"/>
                <a:sym typeface="Arial"/>
              </a:rPr>
              <a:t>3) Flussdiagramm erstellen</a:t>
            </a:r>
            <a:endParaRPr dirty="0">
              <a:latin typeface="Bundes Sans" panose="020B0002030500000203" pitchFamily="34" charset="77"/>
            </a:endParaRPr>
          </a:p>
        </p:txBody>
      </p:sp>
      <p:sp>
        <p:nvSpPr>
          <p:cNvPr id="371" name="Google Shape;371;p6"/>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6</a:t>
            </a:fld>
            <a:endParaRPr>
              <a:latin typeface="Bundes Sans" panose="020B0002030500000203" pitchFamily="34" charset="77"/>
            </a:endParaRPr>
          </a:p>
        </p:txBody>
      </p:sp>
      <p:pic>
        <p:nvPicPr>
          <p:cNvPr id="21" name="Grafik 20" descr="Ein Bild, das Text, Screenshot, Reihe, parallel enthält.&#10;&#10;Automatisch generierte Beschreibung">
            <a:extLst>
              <a:ext uri="{FF2B5EF4-FFF2-40B4-BE49-F238E27FC236}">
                <a16:creationId xmlns:a16="http://schemas.microsoft.com/office/drawing/2014/main" id="{77171082-18F8-8179-D693-245CE2768CD7}"/>
              </a:ext>
            </a:extLst>
          </p:cNvPr>
          <p:cNvPicPr>
            <a:picLocks noChangeAspect="1"/>
          </p:cNvPicPr>
          <p:nvPr/>
        </p:nvPicPr>
        <p:blipFill>
          <a:blip r:embed="rId3"/>
          <a:stretch>
            <a:fillRect/>
          </a:stretch>
        </p:blipFill>
        <p:spPr>
          <a:xfrm>
            <a:off x="5143799" y="793972"/>
            <a:ext cx="4491905" cy="23719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358;p6">
            <a:extLst>
              <a:ext uri="{FF2B5EF4-FFF2-40B4-BE49-F238E27FC236}">
                <a16:creationId xmlns:a16="http://schemas.microsoft.com/office/drawing/2014/main" id="{43DC5004-A778-3C5E-5C87-4074ED435A12}"/>
              </a:ext>
            </a:extLst>
          </p:cNvPr>
          <p:cNvGrpSpPr/>
          <p:nvPr/>
        </p:nvGrpSpPr>
        <p:grpSpPr>
          <a:xfrm>
            <a:off x="87180" y="688342"/>
            <a:ext cx="9109683" cy="4212007"/>
            <a:chOff x="-44428" y="1321458"/>
            <a:chExt cx="12146244" cy="4996856"/>
          </a:xfrm>
        </p:grpSpPr>
        <p:sp>
          <p:nvSpPr>
            <p:cNvPr id="8" name="Google Shape;359;p6">
              <a:extLst>
                <a:ext uri="{FF2B5EF4-FFF2-40B4-BE49-F238E27FC236}">
                  <a16:creationId xmlns:a16="http://schemas.microsoft.com/office/drawing/2014/main" id="{D51C43D3-3E17-C77D-05D5-689690B9A25C}"/>
                </a:ext>
              </a:extLst>
            </p:cNvPr>
            <p:cNvSpPr/>
            <p:nvPr/>
          </p:nvSpPr>
          <p:spPr>
            <a:xfrm>
              <a:off x="-44426" y="2570672"/>
              <a:ext cx="12146242" cy="1249214"/>
            </a:xfrm>
            <a:prstGeom prst="rect">
              <a:avLst/>
            </a:prstGeom>
            <a:no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900">
                <a:solidFill>
                  <a:schemeClr val="lt1"/>
                </a:solidFill>
                <a:latin typeface="Bundes Sans" panose="020B0002030500000203" pitchFamily="34" charset="77"/>
                <a:sym typeface="Arial"/>
              </a:endParaRPr>
            </a:p>
          </p:txBody>
        </p:sp>
        <p:sp>
          <p:nvSpPr>
            <p:cNvPr id="9" name="Google Shape;360;p6">
              <a:extLst>
                <a:ext uri="{FF2B5EF4-FFF2-40B4-BE49-F238E27FC236}">
                  <a16:creationId xmlns:a16="http://schemas.microsoft.com/office/drawing/2014/main" id="{1EA4DA42-E827-20F5-163E-4EFAC44964C7}"/>
                </a:ext>
              </a:extLst>
            </p:cNvPr>
            <p:cNvSpPr/>
            <p:nvPr/>
          </p:nvSpPr>
          <p:spPr>
            <a:xfrm>
              <a:off x="-44428" y="1321458"/>
              <a:ext cx="12146244" cy="1249214"/>
            </a:xfrm>
            <a:prstGeom prst="rect">
              <a:avLst/>
            </a:prstGeom>
            <a:no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a:solidFill>
                  <a:schemeClr val="lt1"/>
                </a:solidFill>
                <a:latin typeface="Bundes Sans" panose="020B0002030500000203" pitchFamily="34" charset="77"/>
                <a:sym typeface="Arial"/>
              </a:endParaRPr>
            </a:p>
          </p:txBody>
        </p:sp>
        <p:sp>
          <p:nvSpPr>
            <p:cNvPr id="10" name="Google Shape;365;p6">
              <a:extLst>
                <a:ext uri="{FF2B5EF4-FFF2-40B4-BE49-F238E27FC236}">
                  <a16:creationId xmlns:a16="http://schemas.microsoft.com/office/drawing/2014/main" id="{A64EAEE0-8F78-CCAC-2DC4-41659F2D2532}"/>
                </a:ext>
              </a:extLst>
            </p:cNvPr>
            <p:cNvSpPr/>
            <p:nvPr/>
          </p:nvSpPr>
          <p:spPr>
            <a:xfrm>
              <a:off x="-44428" y="5069100"/>
              <a:ext cx="12146244" cy="1249214"/>
            </a:xfrm>
            <a:prstGeom prst="rect">
              <a:avLst/>
            </a:prstGeom>
            <a:no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900">
                <a:solidFill>
                  <a:schemeClr val="lt1"/>
                </a:solidFill>
                <a:latin typeface="Bundes Sans" panose="020B0002030500000203" pitchFamily="34" charset="77"/>
                <a:sym typeface="Arial"/>
              </a:endParaRPr>
            </a:p>
          </p:txBody>
        </p:sp>
        <p:sp>
          <p:nvSpPr>
            <p:cNvPr id="11" name="Google Shape;366;p6">
              <a:extLst>
                <a:ext uri="{FF2B5EF4-FFF2-40B4-BE49-F238E27FC236}">
                  <a16:creationId xmlns:a16="http://schemas.microsoft.com/office/drawing/2014/main" id="{7D8BE72F-7A9D-5574-EE20-18DDD8EE918C}"/>
                </a:ext>
              </a:extLst>
            </p:cNvPr>
            <p:cNvSpPr/>
            <p:nvPr/>
          </p:nvSpPr>
          <p:spPr>
            <a:xfrm>
              <a:off x="-44427" y="3819887"/>
              <a:ext cx="12146242" cy="1249214"/>
            </a:xfrm>
            <a:prstGeom prst="rect">
              <a:avLst/>
            </a:prstGeom>
            <a:no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50">
                <a:solidFill>
                  <a:schemeClr val="lt1"/>
                </a:solidFill>
                <a:latin typeface="Bundes Sans" panose="020B0002030500000203" pitchFamily="34" charset="77"/>
                <a:sym typeface="Arial"/>
              </a:endParaRPr>
            </a:p>
          </p:txBody>
        </p:sp>
      </p:grpSp>
      <p:sp>
        <p:nvSpPr>
          <p:cNvPr id="26" name="Rechteck 25">
            <a:extLst>
              <a:ext uri="{FF2B5EF4-FFF2-40B4-BE49-F238E27FC236}">
                <a16:creationId xmlns:a16="http://schemas.microsoft.com/office/drawing/2014/main" id="{296388F2-AF72-B346-8E19-091C44162FA9}"/>
              </a:ext>
            </a:extLst>
          </p:cNvPr>
          <p:cNvSpPr/>
          <p:nvPr/>
        </p:nvSpPr>
        <p:spPr>
          <a:xfrm>
            <a:off x="61897" y="180900"/>
            <a:ext cx="9019513" cy="34285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100" dirty="0">
                <a:solidFill>
                  <a:srgbClr val="004B76"/>
                </a:solidFill>
                <a:latin typeface="Bundes Sans" panose="020B0002030500000203" pitchFamily="34" charset="77"/>
              </a:rPr>
              <a:t>Thema:</a:t>
            </a:r>
            <a:endParaRPr lang="en-GB" sz="1400" dirty="0">
              <a:solidFill>
                <a:srgbClr val="004B76"/>
              </a:solidFill>
              <a:latin typeface="Bundes Sans" panose="020B0002030500000203" pitchFamily="34" charset="77"/>
            </a:endParaRPr>
          </a:p>
        </p:txBody>
      </p:sp>
      <p:sp>
        <p:nvSpPr>
          <p:cNvPr id="2" name="Google Shape;289;p4">
            <a:extLst>
              <a:ext uri="{FF2B5EF4-FFF2-40B4-BE49-F238E27FC236}">
                <a16:creationId xmlns:a16="http://schemas.microsoft.com/office/drawing/2014/main" id="{A60D8BF4-E0A0-04FE-4D75-E41758055505}"/>
              </a:ext>
            </a:extLst>
          </p:cNvPr>
          <p:cNvSpPr/>
          <p:nvPr/>
        </p:nvSpPr>
        <p:spPr>
          <a:xfrm>
            <a:off x="87179" y="926506"/>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rgbClr val="004B76"/>
                </a:solidFill>
                <a:latin typeface="Bundes Sans" panose="020B0002030500000203" pitchFamily="34" charset="77"/>
                <a:sym typeface="Arial"/>
              </a:rPr>
              <a:t>Akteur*in 1</a:t>
            </a:r>
            <a:endParaRPr sz="1050" b="0" i="0" u="none" strike="noStrike" cap="none" dirty="0">
              <a:solidFill>
                <a:srgbClr val="004B76"/>
              </a:solidFill>
              <a:latin typeface="Bundes Sans" panose="020B0002030500000203" pitchFamily="34" charset="77"/>
              <a:sym typeface="Arial"/>
            </a:endParaRPr>
          </a:p>
        </p:txBody>
      </p:sp>
      <p:sp>
        <p:nvSpPr>
          <p:cNvPr id="4" name="Google Shape;289;p4">
            <a:extLst>
              <a:ext uri="{FF2B5EF4-FFF2-40B4-BE49-F238E27FC236}">
                <a16:creationId xmlns:a16="http://schemas.microsoft.com/office/drawing/2014/main" id="{8E4F2E4E-60EC-34F2-B0B8-71E1270C5EA4}"/>
              </a:ext>
            </a:extLst>
          </p:cNvPr>
          <p:cNvSpPr/>
          <p:nvPr/>
        </p:nvSpPr>
        <p:spPr>
          <a:xfrm>
            <a:off x="87179" y="1952478"/>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rgbClr val="004B76"/>
                </a:solidFill>
                <a:latin typeface="Bundes Sans" panose="020B0002030500000203" pitchFamily="34" charset="77"/>
                <a:sym typeface="Arial"/>
              </a:rPr>
              <a:t>Akteur*in 2</a:t>
            </a:r>
            <a:endParaRPr sz="1050" b="0" i="0" u="none" strike="noStrike" cap="none" dirty="0">
              <a:solidFill>
                <a:srgbClr val="004B76"/>
              </a:solidFill>
              <a:latin typeface="Bundes Sans" panose="020B0002030500000203" pitchFamily="34" charset="77"/>
              <a:sym typeface="Arial"/>
            </a:endParaRPr>
          </a:p>
        </p:txBody>
      </p:sp>
      <p:sp>
        <p:nvSpPr>
          <p:cNvPr id="5" name="Google Shape;289;p4">
            <a:extLst>
              <a:ext uri="{FF2B5EF4-FFF2-40B4-BE49-F238E27FC236}">
                <a16:creationId xmlns:a16="http://schemas.microsoft.com/office/drawing/2014/main" id="{2BFAABA7-19B9-0E5E-0411-DDD6E9D8379D}"/>
              </a:ext>
            </a:extLst>
          </p:cNvPr>
          <p:cNvSpPr/>
          <p:nvPr/>
        </p:nvSpPr>
        <p:spPr>
          <a:xfrm>
            <a:off x="87179" y="3009364"/>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rgbClr val="004B76"/>
                </a:solidFill>
                <a:latin typeface="Bundes Sans" panose="020B0002030500000203" pitchFamily="34" charset="77"/>
                <a:sym typeface="Arial"/>
              </a:rPr>
              <a:t>Akteur*in 3</a:t>
            </a:r>
            <a:endParaRPr sz="1050" b="0" i="0" u="none" strike="noStrike" cap="none" dirty="0">
              <a:solidFill>
                <a:srgbClr val="004B76"/>
              </a:solidFill>
              <a:latin typeface="Bundes Sans" panose="020B0002030500000203" pitchFamily="34" charset="77"/>
              <a:sym typeface="Arial"/>
            </a:endParaRPr>
          </a:p>
        </p:txBody>
      </p:sp>
      <p:sp>
        <p:nvSpPr>
          <p:cNvPr id="6" name="Google Shape;289;p4">
            <a:extLst>
              <a:ext uri="{FF2B5EF4-FFF2-40B4-BE49-F238E27FC236}">
                <a16:creationId xmlns:a16="http://schemas.microsoft.com/office/drawing/2014/main" id="{A4890189-29E2-3748-26A3-E89EF141A0C6}"/>
              </a:ext>
            </a:extLst>
          </p:cNvPr>
          <p:cNvSpPr/>
          <p:nvPr/>
        </p:nvSpPr>
        <p:spPr>
          <a:xfrm>
            <a:off x="87179" y="4085511"/>
            <a:ext cx="1051200" cy="576675"/>
          </a:xfrm>
          <a:prstGeom prst="rect">
            <a:avLst/>
          </a:prstGeom>
          <a:solidFill>
            <a:schemeClr val="lt1"/>
          </a:solidFill>
          <a:ln w="9525"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de-DE" sz="1050" b="0" i="0" u="none" strike="noStrike" cap="none" dirty="0">
                <a:solidFill>
                  <a:srgbClr val="004B76"/>
                </a:solidFill>
                <a:latin typeface="Bundes Sans" panose="020B0002030500000203" pitchFamily="34" charset="77"/>
                <a:sym typeface="Arial"/>
              </a:rPr>
              <a:t>Akteur*in 4</a:t>
            </a:r>
            <a:endParaRPr sz="1050" b="0" i="0" u="none" strike="noStrike" cap="none" dirty="0">
              <a:solidFill>
                <a:srgbClr val="004B76"/>
              </a:solidFill>
              <a:latin typeface="Bundes Sans" panose="020B0002030500000203" pitchFamily="34" charset="77"/>
              <a:sym typeface="Arial"/>
            </a:endParaRPr>
          </a:p>
        </p:txBody>
      </p:sp>
    </p:spTree>
    <p:extLst>
      <p:ext uri="{BB962C8B-B14F-4D97-AF65-F5344CB8AC3E}">
        <p14:creationId xmlns:p14="http://schemas.microsoft.com/office/powerpoint/2010/main" val="37931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7"/>
          <p:cNvSpPr txBox="1"/>
          <p:nvPr/>
        </p:nvSpPr>
        <p:spPr>
          <a:xfrm>
            <a:off x="430762" y="531141"/>
            <a:ext cx="8389710" cy="388930"/>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de-DE" sz="1100" dirty="0">
                <a:solidFill>
                  <a:schemeClr val="dk2"/>
                </a:solidFill>
                <a:latin typeface="Bundes Sans" panose="020B0002030500000203" pitchFamily="34" charset="77"/>
                <a:sym typeface="Arial"/>
              </a:rPr>
              <a:t>Sie </a:t>
            </a:r>
            <a:r>
              <a:rPr lang="de-DE" sz="1100" dirty="0">
                <a:solidFill>
                  <a:schemeClr val="dk2"/>
                </a:solidFill>
                <a:latin typeface="Bundes Sans" panose="020B0002030500000203" pitchFamily="34" charset="77"/>
              </a:rPr>
              <a:t>die</a:t>
            </a:r>
            <a:r>
              <a:rPr lang="de-DE" sz="1100" dirty="0">
                <a:solidFill>
                  <a:schemeClr val="dk2"/>
                </a:solidFill>
                <a:latin typeface="Bundes Sans" panose="020B0002030500000203" pitchFamily="34" charset="77"/>
                <a:sym typeface="Arial"/>
              </a:rPr>
              <a:t> Elemente kopieren und in ihr Flussdiagramm einfügen.</a:t>
            </a:r>
            <a:endParaRPr sz="1400" dirty="0">
              <a:solidFill>
                <a:schemeClr val="dk2"/>
              </a:solidFill>
              <a:latin typeface="Bundes Sans" panose="020B0002030500000203" pitchFamily="34" charset="77"/>
              <a:sym typeface="Arial"/>
            </a:endParaRPr>
          </a:p>
        </p:txBody>
      </p:sp>
      <p:sp>
        <p:nvSpPr>
          <p:cNvPr id="377" name="Google Shape;377;p7"/>
          <p:cNvSpPr txBox="1"/>
          <p:nvPr/>
        </p:nvSpPr>
        <p:spPr>
          <a:xfrm>
            <a:off x="503237" y="165233"/>
            <a:ext cx="8137525" cy="34906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4400"/>
              <a:buFont typeface="Arial"/>
              <a:buNone/>
            </a:pPr>
            <a:r>
              <a:rPr lang="de-DE" sz="2400" b="1" dirty="0" err="1">
                <a:solidFill>
                  <a:srgbClr val="004B76"/>
                </a:solidFill>
                <a:latin typeface="Bundes Sans" panose="020B0002030500000203" pitchFamily="34" charset="77"/>
                <a:sym typeface="Arial"/>
              </a:rPr>
              <a:t>Elementebibliothek</a:t>
            </a:r>
            <a:r>
              <a:rPr lang="de-DE" sz="2400" b="1" dirty="0">
                <a:solidFill>
                  <a:srgbClr val="004B76"/>
                </a:solidFill>
                <a:latin typeface="Bundes Sans" panose="020B0002030500000203" pitchFamily="34" charset="77"/>
                <a:sym typeface="Arial"/>
              </a:rPr>
              <a:t> zum Kopieren</a:t>
            </a:r>
            <a:endParaRPr dirty="0">
              <a:latin typeface="Bundes Sans" panose="020B0002030500000203" pitchFamily="34" charset="77"/>
            </a:endParaRPr>
          </a:p>
        </p:txBody>
      </p:sp>
      <p:sp>
        <p:nvSpPr>
          <p:cNvPr id="378" name="Google Shape;378;p7"/>
          <p:cNvSpPr txBox="1"/>
          <p:nvPr/>
        </p:nvSpPr>
        <p:spPr>
          <a:xfrm>
            <a:off x="436941" y="1081352"/>
            <a:ext cx="868050" cy="207473"/>
          </a:xfrm>
          <a:prstGeom prst="rect">
            <a:avLst/>
          </a:prstGeom>
          <a:noFill/>
          <a:ln>
            <a:noFill/>
          </a:ln>
        </p:spPr>
        <p:txBody>
          <a:bodyPr spcFirstLastPara="1" wrap="square" lIns="68550" tIns="34275" rIns="68550" bIns="34275" anchor="ctr" anchorCtr="0">
            <a:noAutofit/>
          </a:bodyPr>
          <a:lstStyle/>
          <a:p>
            <a:pPr marL="0" marR="0" lvl="0" indent="0" algn="l" rtl="0">
              <a:lnSpc>
                <a:spcPct val="90000"/>
              </a:lnSpc>
              <a:spcBef>
                <a:spcPts val="0"/>
              </a:spcBef>
              <a:spcAft>
                <a:spcPts val="0"/>
              </a:spcAft>
              <a:buNone/>
            </a:pPr>
            <a:r>
              <a:rPr lang="de-DE" sz="1100" b="1">
                <a:solidFill>
                  <a:srgbClr val="004B76"/>
                </a:solidFill>
                <a:latin typeface="Bundes Sans" panose="020B0002030500000203" pitchFamily="34" charset="77"/>
                <a:sym typeface="Arial"/>
              </a:rPr>
              <a:t>Ereignisse</a:t>
            </a:r>
            <a:endParaRPr sz="1100" b="1">
              <a:solidFill>
                <a:srgbClr val="004B76"/>
              </a:solidFill>
              <a:latin typeface="Bundes Sans" panose="020B0002030500000203" pitchFamily="34" charset="77"/>
              <a:sym typeface="Arial"/>
            </a:endParaRPr>
          </a:p>
        </p:txBody>
      </p:sp>
      <p:sp>
        <p:nvSpPr>
          <p:cNvPr id="379" name="Google Shape;379;p7"/>
          <p:cNvSpPr/>
          <p:nvPr/>
        </p:nvSpPr>
        <p:spPr>
          <a:xfrm>
            <a:off x="618750" y="1550297"/>
            <a:ext cx="270000" cy="270000"/>
          </a:xfrm>
          <a:prstGeom prst="ellipse">
            <a:avLst/>
          </a:prstGeom>
          <a:solidFill>
            <a:schemeClr val="lt1"/>
          </a:solidFill>
          <a:ln w="2540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00">
              <a:solidFill>
                <a:schemeClr val="lt1"/>
              </a:solidFill>
              <a:latin typeface="Bundes Sans" panose="020B0002030500000203" pitchFamily="34" charset="77"/>
              <a:sym typeface="Arial"/>
            </a:endParaRPr>
          </a:p>
        </p:txBody>
      </p:sp>
      <p:sp>
        <p:nvSpPr>
          <p:cNvPr id="380" name="Google Shape;380;p7"/>
          <p:cNvSpPr/>
          <p:nvPr/>
        </p:nvSpPr>
        <p:spPr>
          <a:xfrm>
            <a:off x="1498228" y="1551189"/>
            <a:ext cx="270000" cy="270000"/>
          </a:xfrm>
          <a:prstGeom prst="ellipse">
            <a:avLst/>
          </a:prstGeom>
          <a:solidFill>
            <a:schemeClr val="lt1"/>
          </a:solidFill>
          <a:ln w="3810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000">
              <a:solidFill>
                <a:schemeClr val="lt1"/>
              </a:solidFill>
              <a:latin typeface="Bundes Sans" panose="020B0002030500000203" pitchFamily="34" charset="77"/>
              <a:sym typeface="Arial"/>
            </a:endParaRPr>
          </a:p>
        </p:txBody>
      </p:sp>
      <p:sp>
        <p:nvSpPr>
          <p:cNvPr id="381" name="Google Shape;381;p7"/>
          <p:cNvSpPr txBox="1"/>
          <p:nvPr/>
        </p:nvSpPr>
        <p:spPr>
          <a:xfrm>
            <a:off x="5297637" y="1085864"/>
            <a:ext cx="1645875" cy="198446"/>
          </a:xfrm>
          <a:prstGeom prst="rect">
            <a:avLst/>
          </a:prstGeom>
          <a:noFill/>
          <a:ln>
            <a:noFill/>
          </a:ln>
        </p:spPr>
        <p:txBody>
          <a:bodyPr spcFirstLastPara="1" wrap="square" lIns="68550" tIns="34275" rIns="68550" bIns="34275" anchor="ctr" anchorCtr="0">
            <a:noAutofit/>
          </a:bodyPr>
          <a:lstStyle/>
          <a:p>
            <a:pPr marL="0" marR="0" lvl="0" indent="0" algn="l" rtl="0">
              <a:lnSpc>
                <a:spcPct val="90000"/>
              </a:lnSpc>
              <a:spcBef>
                <a:spcPts val="0"/>
              </a:spcBef>
              <a:spcAft>
                <a:spcPts val="0"/>
              </a:spcAft>
              <a:buNone/>
            </a:pPr>
            <a:r>
              <a:rPr lang="de-DE" sz="1100" b="1" dirty="0">
                <a:solidFill>
                  <a:srgbClr val="004B76"/>
                </a:solidFill>
                <a:latin typeface="Bundes Sans" panose="020B0002030500000203" pitchFamily="34" charset="77"/>
                <a:sym typeface="Arial"/>
              </a:rPr>
              <a:t>Entscheidungen</a:t>
            </a:r>
            <a:endParaRPr sz="1100" b="1" dirty="0">
              <a:solidFill>
                <a:srgbClr val="004B76"/>
              </a:solidFill>
              <a:latin typeface="Bundes Sans" panose="020B0002030500000203" pitchFamily="34" charset="77"/>
              <a:sym typeface="Arial"/>
            </a:endParaRPr>
          </a:p>
        </p:txBody>
      </p:sp>
      <p:sp>
        <p:nvSpPr>
          <p:cNvPr id="382" name="Google Shape;382;p7"/>
          <p:cNvSpPr txBox="1"/>
          <p:nvPr/>
        </p:nvSpPr>
        <p:spPr>
          <a:xfrm>
            <a:off x="430762" y="1837136"/>
            <a:ext cx="645975" cy="270000"/>
          </a:xfrm>
          <a:prstGeom prst="rect">
            <a:avLst/>
          </a:prstGeom>
          <a:noFill/>
          <a:ln>
            <a:noFill/>
          </a:ln>
        </p:spPr>
        <p:txBody>
          <a:bodyPr spcFirstLastPara="1" wrap="square" lIns="68550" tIns="34275" rIns="68550" bIns="34275" anchor="ctr" anchorCtr="0">
            <a:normAutofit/>
          </a:bodyPr>
          <a:lstStyle/>
          <a:p>
            <a:pPr marL="0" marR="0" lvl="0" indent="0" algn="ctr" rtl="0">
              <a:lnSpc>
                <a:spcPct val="90000"/>
              </a:lnSpc>
              <a:spcBef>
                <a:spcPts val="0"/>
              </a:spcBef>
              <a:spcAft>
                <a:spcPts val="0"/>
              </a:spcAft>
              <a:buNone/>
            </a:pPr>
            <a:r>
              <a:rPr lang="de-DE" sz="1000">
                <a:solidFill>
                  <a:srgbClr val="004B76"/>
                </a:solidFill>
                <a:latin typeface="Bundes Sans" panose="020B0002030500000203" pitchFamily="34" charset="77"/>
                <a:sym typeface="Arial"/>
              </a:rPr>
              <a:t>Start</a:t>
            </a:r>
            <a:endParaRPr sz="1000">
              <a:solidFill>
                <a:srgbClr val="004B76"/>
              </a:solidFill>
              <a:latin typeface="Bundes Sans" panose="020B0002030500000203" pitchFamily="34" charset="77"/>
              <a:sym typeface="Arial"/>
            </a:endParaRPr>
          </a:p>
        </p:txBody>
      </p:sp>
      <p:sp>
        <p:nvSpPr>
          <p:cNvPr id="383" name="Google Shape;383;p7"/>
          <p:cNvSpPr txBox="1"/>
          <p:nvPr/>
        </p:nvSpPr>
        <p:spPr>
          <a:xfrm>
            <a:off x="1310241" y="1848291"/>
            <a:ext cx="645975" cy="294300"/>
          </a:xfrm>
          <a:prstGeom prst="rect">
            <a:avLst/>
          </a:prstGeom>
          <a:noFill/>
          <a:ln>
            <a:noFill/>
          </a:ln>
        </p:spPr>
        <p:txBody>
          <a:bodyPr spcFirstLastPara="1" wrap="square" lIns="68550" tIns="34275" rIns="68550" bIns="34275" anchor="ctr" anchorCtr="0">
            <a:normAutofit/>
          </a:bodyPr>
          <a:lstStyle/>
          <a:p>
            <a:pPr marL="0" marR="0" lvl="0" indent="0" algn="ctr" rtl="0">
              <a:lnSpc>
                <a:spcPct val="90000"/>
              </a:lnSpc>
              <a:spcBef>
                <a:spcPts val="0"/>
              </a:spcBef>
              <a:spcAft>
                <a:spcPts val="0"/>
              </a:spcAft>
              <a:buNone/>
            </a:pPr>
            <a:r>
              <a:rPr lang="de-DE" sz="1000" dirty="0">
                <a:solidFill>
                  <a:srgbClr val="004B76"/>
                </a:solidFill>
                <a:latin typeface="Bundes Sans" panose="020B0002030500000203" pitchFamily="34" charset="77"/>
                <a:sym typeface="Arial"/>
              </a:rPr>
              <a:t>Ende</a:t>
            </a:r>
            <a:endParaRPr sz="1000" dirty="0">
              <a:solidFill>
                <a:srgbClr val="004B76"/>
              </a:solidFill>
              <a:latin typeface="Bundes Sans" panose="020B0002030500000203" pitchFamily="34" charset="77"/>
              <a:sym typeface="Arial"/>
            </a:endParaRPr>
          </a:p>
        </p:txBody>
      </p:sp>
      <p:sp>
        <p:nvSpPr>
          <p:cNvPr id="384" name="Google Shape;384;p7"/>
          <p:cNvSpPr txBox="1"/>
          <p:nvPr/>
        </p:nvSpPr>
        <p:spPr>
          <a:xfrm>
            <a:off x="5846285" y="1807146"/>
            <a:ext cx="557550" cy="270000"/>
          </a:xfrm>
          <a:prstGeom prst="rect">
            <a:avLst/>
          </a:prstGeom>
          <a:noFill/>
          <a:ln>
            <a:noFill/>
          </a:ln>
        </p:spPr>
        <p:txBody>
          <a:bodyPr spcFirstLastPara="1" wrap="square" lIns="68550" tIns="34275" rIns="68550" bIns="34275" anchor="ctr" anchorCtr="0">
            <a:normAutofit/>
          </a:bodyPr>
          <a:lstStyle/>
          <a:p>
            <a:pPr marL="0" marR="0" lvl="0" indent="0" algn="ctr" rtl="0">
              <a:lnSpc>
                <a:spcPct val="90000"/>
              </a:lnSpc>
              <a:spcBef>
                <a:spcPts val="0"/>
              </a:spcBef>
              <a:spcAft>
                <a:spcPts val="0"/>
              </a:spcAft>
              <a:buNone/>
            </a:pPr>
            <a:r>
              <a:rPr lang="de-DE" sz="1000">
                <a:solidFill>
                  <a:srgbClr val="004B76"/>
                </a:solidFill>
                <a:latin typeface="Bundes Sans" panose="020B0002030500000203" pitchFamily="34" charset="77"/>
                <a:sym typeface="Arial"/>
              </a:rPr>
              <a:t>Und</a:t>
            </a:r>
            <a:endParaRPr sz="1000">
              <a:solidFill>
                <a:srgbClr val="004B76"/>
              </a:solidFill>
              <a:latin typeface="Bundes Sans" panose="020B0002030500000203" pitchFamily="34" charset="77"/>
              <a:sym typeface="Arial"/>
            </a:endParaRPr>
          </a:p>
        </p:txBody>
      </p:sp>
      <p:grpSp>
        <p:nvGrpSpPr>
          <p:cNvPr id="385" name="Google Shape;385;p7"/>
          <p:cNvGrpSpPr/>
          <p:nvPr/>
        </p:nvGrpSpPr>
        <p:grpSpPr>
          <a:xfrm>
            <a:off x="5338409" y="1523025"/>
            <a:ext cx="270000" cy="257175"/>
            <a:chOff x="3894308" y="6176992"/>
            <a:chExt cx="360000" cy="342900"/>
          </a:xfrm>
        </p:grpSpPr>
        <p:sp>
          <p:nvSpPr>
            <p:cNvPr id="386" name="Google Shape;386;p7"/>
            <p:cNvSpPr/>
            <p:nvPr/>
          </p:nvSpPr>
          <p:spPr>
            <a:xfrm>
              <a:off x="3894308" y="6176992"/>
              <a:ext cx="360000" cy="342900"/>
            </a:xfrm>
            <a:prstGeom prst="diamond">
              <a:avLst/>
            </a:prstGeom>
            <a:solidFill>
              <a:schemeClr val="lt1"/>
            </a:solidFill>
            <a:ln w="190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100">
                <a:solidFill>
                  <a:schemeClr val="lt1"/>
                </a:solidFill>
                <a:latin typeface="Bundes Sans" panose="020B0002030500000203" pitchFamily="34" charset="77"/>
                <a:sym typeface="Arial"/>
              </a:endParaRPr>
            </a:p>
          </p:txBody>
        </p:sp>
        <p:cxnSp>
          <p:nvCxnSpPr>
            <p:cNvPr id="387" name="Google Shape;387;p7"/>
            <p:cNvCxnSpPr/>
            <p:nvPr/>
          </p:nvCxnSpPr>
          <p:spPr>
            <a:xfrm>
              <a:off x="3997053" y="6264966"/>
              <a:ext cx="157800" cy="161400"/>
            </a:xfrm>
            <a:prstGeom prst="straightConnector1">
              <a:avLst/>
            </a:prstGeom>
            <a:noFill/>
            <a:ln w="9525" cap="flat" cmpd="sng">
              <a:solidFill>
                <a:srgbClr val="004B76"/>
              </a:solidFill>
              <a:prstDash val="solid"/>
              <a:round/>
              <a:headEnd type="none" w="sm" len="sm"/>
              <a:tailEnd type="none" w="sm" len="sm"/>
            </a:ln>
          </p:spPr>
        </p:cxnSp>
        <p:cxnSp>
          <p:nvCxnSpPr>
            <p:cNvPr id="388" name="Google Shape;388;p7"/>
            <p:cNvCxnSpPr/>
            <p:nvPr/>
          </p:nvCxnSpPr>
          <p:spPr>
            <a:xfrm rot="10800000" flipH="1">
              <a:off x="3997053" y="6265038"/>
              <a:ext cx="157800" cy="168600"/>
            </a:xfrm>
            <a:prstGeom prst="straightConnector1">
              <a:avLst/>
            </a:prstGeom>
            <a:noFill/>
            <a:ln w="9525" cap="flat" cmpd="sng">
              <a:solidFill>
                <a:srgbClr val="004B76"/>
              </a:solidFill>
              <a:prstDash val="solid"/>
              <a:round/>
              <a:headEnd type="none" w="sm" len="sm"/>
              <a:tailEnd type="none" w="sm" len="sm"/>
            </a:ln>
          </p:spPr>
        </p:cxnSp>
      </p:grpSp>
      <p:grpSp>
        <p:nvGrpSpPr>
          <p:cNvPr id="389" name="Google Shape;389;p7"/>
          <p:cNvGrpSpPr/>
          <p:nvPr/>
        </p:nvGrpSpPr>
        <p:grpSpPr>
          <a:xfrm>
            <a:off x="5990060" y="1523025"/>
            <a:ext cx="270000" cy="257175"/>
            <a:chOff x="4391643" y="6109064"/>
            <a:chExt cx="360000" cy="342900"/>
          </a:xfrm>
        </p:grpSpPr>
        <p:sp>
          <p:nvSpPr>
            <p:cNvPr id="390" name="Google Shape;390;p7"/>
            <p:cNvSpPr/>
            <p:nvPr/>
          </p:nvSpPr>
          <p:spPr>
            <a:xfrm>
              <a:off x="4391643" y="6109064"/>
              <a:ext cx="360000" cy="342900"/>
            </a:xfrm>
            <a:prstGeom prst="diamond">
              <a:avLst/>
            </a:prstGeom>
            <a:solidFill>
              <a:schemeClr val="lt1"/>
            </a:solidFill>
            <a:ln w="19050" cap="flat" cmpd="sng">
              <a:solidFill>
                <a:srgbClr val="004B76"/>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endParaRPr sz="1100">
                <a:solidFill>
                  <a:schemeClr val="lt1"/>
                </a:solidFill>
                <a:latin typeface="Bundes Sans" panose="020B0002030500000203" pitchFamily="34" charset="77"/>
                <a:sym typeface="Arial"/>
              </a:endParaRPr>
            </a:p>
          </p:txBody>
        </p:sp>
        <p:cxnSp>
          <p:nvCxnSpPr>
            <p:cNvPr id="391" name="Google Shape;391;p7"/>
            <p:cNvCxnSpPr/>
            <p:nvPr/>
          </p:nvCxnSpPr>
          <p:spPr>
            <a:xfrm>
              <a:off x="4571643" y="6216227"/>
              <a:ext cx="0" cy="134700"/>
            </a:xfrm>
            <a:prstGeom prst="straightConnector1">
              <a:avLst/>
            </a:prstGeom>
            <a:noFill/>
            <a:ln w="9525" cap="flat" cmpd="sng">
              <a:solidFill>
                <a:srgbClr val="115D81"/>
              </a:solidFill>
              <a:prstDash val="solid"/>
              <a:round/>
              <a:headEnd type="none" w="sm" len="sm"/>
              <a:tailEnd type="none" w="sm" len="sm"/>
            </a:ln>
          </p:spPr>
        </p:cxnSp>
        <p:cxnSp>
          <p:nvCxnSpPr>
            <p:cNvPr id="392" name="Google Shape;392;p7"/>
            <p:cNvCxnSpPr/>
            <p:nvPr/>
          </p:nvCxnSpPr>
          <p:spPr>
            <a:xfrm>
              <a:off x="4498987" y="6288227"/>
              <a:ext cx="149400" cy="0"/>
            </a:xfrm>
            <a:prstGeom prst="straightConnector1">
              <a:avLst/>
            </a:prstGeom>
            <a:noFill/>
            <a:ln w="9525" cap="flat" cmpd="sng">
              <a:solidFill>
                <a:srgbClr val="115D81"/>
              </a:solidFill>
              <a:prstDash val="solid"/>
              <a:round/>
              <a:headEnd type="none" w="sm" len="sm"/>
              <a:tailEnd type="none" w="sm" len="sm"/>
            </a:ln>
          </p:spPr>
        </p:cxnSp>
      </p:grpSp>
      <p:sp>
        <p:nvSpPr>
          <p:cNvPr id="393" name="Google Shape;393;p7"/>
          <p:cNvSpPr txBox="1"/>
          <p:nvPr/>
        </p:nvSpPr>
        <p:spPr>
          <a:xfrm>
            <a:off x="2916328" y="1054428"/>
            <a:ext cx="1425676" cy="268875"/>
          </a:xfrm>
          <a:prstGeom prst="rect">
            <a:avLst/>
          </a:prstGeom>
          <a:noFill/>
          <a:ln>
            <a:noFill/>
          </a:ln>
        </p:spPr>
        <p:txBody>
          <a:bodyPr spcFirstLastPara="1" wrap="square" lIns="68550" tIns="34275" rIns="68550" bIns="34275" anchor="ctr" anchorCtr="0">
            <a:noAutofit/>
          </a:bodyPr>
          <a:lstStyle/>
          <a:p>
            <a:pPr marL="0" marR="0" lvl="0" indent="0" algn="l" rtl="0">
              <a:lnSpc>
                <a:spcPct val="90000"/>
              </a:lnSpc>
              <a:spcBef>
                <a:spcPts val="0"/>
              </a:spcBef>
              <a:spcAft>
                <a:spcPts val="0"/>
              </a:spcAft>
              <a:buNone/>
            </a:pPr>
            <a:r>
              <a:rPr lang="de-DE" sz="1100" b="1" dirty="0">
                <a:solidFill>
                  <a:srgbClr val="004B76"/>
                </a:solidFill>
                <a:latin typeface="Bundes Sans" panose="020B0002030500000203" pitchFamily="34" charset="77"/>
                <a:sym typeface="Arial"/>
              </a:rPr>
              <a:t>Akteure/ Aktivitäten</a:t>
            </a:r>
            <a:endParaRPr sz="1100" b="1" dirty="0">
              <a:solidFill>
                <a:srgbClr val="004B76"/>
              </a:solidFill>
              <a:latin typeface="Bundes Sans" panose="020B0002030500000203" pitchFamily="34" charset="77"/>
              <a:sym typeface="Arial"/>
            </a:endParaRPr>
          </a:p>
        </p:txBody>
      </p:sp>
      <p:sp>
        <p:nvSpPr>
          <p:cNvPr id="394" name="Google Shape;394;p7"/>
          <p:cNvSpPr txBox="1"/>
          <p:nvPr/>
        </p:nvSpPr>
        <p:spPr>
          <a:xfrm>
            <a:off x="5147908" y="1837136"/>
            <a:ext cx="645975" cy="270000"/>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1000">
                <a:solidFill>
                  <a:srgbClr val="004B76"/>
                </a:solidFill>
                <a:latin typeface="Bundes Sans" panose="020B0002030500000203" pitchFamily="34" charset="77"/>
                <a:sym typeface="Arial"/>
              </a:rPr>
              <a:t>Entweder-Oder</a:t>
            </a:r>
            <a:endParaRPr sz="1000">
              <a:solidFill>
                <a:srgbClr val="004B76"/>
              </a:solidFill>
              <a:latin typeface="Bundes Sans" panose="020B0002030500000203" pitchFamily="34" charset="77"/>
              <a:sym typeface="Arial"/>
            </a:endParaRPr>
          </a:p>
        </p:txBody>
      </p:sp>
      <p:sp>
        <p:nvSpPr>
          <p:cNvPr id="395" name="Google Shape;395;p7"/>
          <p:cNvSpPr/>
          <p:nvPr/>
        </p:nvSpPr>
        <p:spPr>
          <a:xfrm>
            <a:off x="2986604" y="1523025"/>
            <a:ext cx="709425" cy="459675"/>
          </a:xfrm>
          <a:prstGeom prst="rect">
            <a:avLst/>
          </a:prstGeom>
          <a:solidFill>
            <a:schemeClr val="lt1"/>
          </a:solidFill>
          <a:ln w="19050" cap="flat" cmpd="sng">
            <a:solidFill>
              <a:srgbClr val="004B76"/>
            </a:solidFill>
            <a:prstDash val="solid"/>
            <a:round/>
            <a:headEnd type="none" w="sm" len="sm"/>
            <a:tailEnd type="none" w="sm" len="sm"/>
          </a:ln>
        </p:spPr>
        <p:txBody>
          <a:bodyPr spcFirstLastPara="1" wrap="square" lIns="68550" tIns="68550" rIns="68550" bIns="68550" anchor="ctr" anchorCtr="0">
            <a:noAutofit/>
          </a:bodyPr>
          <a:lstStyle/>
          <a:p>
            <a:pPr marL="0" marR="0" lvl="0" indent="0" algn="ctr" rtl="0">
              <a:spcBef>
                <a:spcPts val="0"/>
              </a:spcBef>
              <a:spcAft>
                <a:spcPts val="0"/>
              </a:spcAft>
              <a:buNone/>
            </a:pPr>
            <a:endParaRPr sz="900" dirty="0">
              <a:solidFill>
                <a:srgbClr val="004B76"/>
              </a:solidFill>
              <a:latin typeface="Bundes Sans" panose="020B0002030500000203" pitchFamily="34" charset="77"/>
              <a:sym typeface="Arial"/>
            </a:endParaRPr>
          </a:p>
        </p:txBody>
      </p:sp>
      <p:sp>
        <p:nvSpPr>
          <p:cNvPr id="396" name="Google Shape;396;p7"/>
          <p:cNvSpPr txBox="1"/>
          <p:nvPr/>
        </p:nvSpPr>
        <p:spPr>
          <a:xfrm>
            <a:off x="436941" y="2863715"/>
            <a:ext cx="1491975" cy="268875"/>
          </a:xfrm>
          <a:prstGeom prst="rect">
            <a:avLst/>
          </a:prstGeom>
          <a:noFill/>
          <a:ln>
            <a:noFill/>
          </a:ln>
        </p:spPr>
        <p:txBody>
          <a:bodyPr spcFirstLastPara="1" wrap="square" lIns="68550" tIns="34275" rIns="68550" bIns="34275" anchor="ctr" anchorCtr="0">
            <a:normAutofit/>
          </a:bodyPr>
          <a:lstStyle/>
          <a:p>
            <a:pPr marL="0" marR="0" lvl="0" indent="0" algn="l" rtl="0">
              <a:lnSpc>
                <a:spcPct val="90000"/>
              </a:lnSpc>
              <a:spcBef>
                <a:spcPts val="0"/>
              </a:spcBef>
              <a:spcAft>
                <a:spcPts val="0"/>
              </a:spcAft>
              <a:buNone/>
            </a:pPr>
            <a:r>
              <a:rPr lang="de-DE" sz="1100" b="1" dirty="0">
                <a:solidFill>
                  <a:srgbClr val="004B76"/>
                </a:solidFill>
                <a:latin typeface="Bundes Sans" panose="020B0002030500000203" pitchFamily="34" charset="77"/>
                <a:sym typeface="Arial"/>
              </a:rPr>
              <a:t>Verbindungspfeile</a:t>
            </a:r>
            <a:endParaRPr sz="1100" b="1" dirty="0">
              <a:solidFill>
                <a:srgbClr val="004B76"/>
              </a:solidFill>
              <a:latin typeface="Bundes Sans" panose="020B0002030500000203" pitchFamily="34" charset="77"/>
              <a:sym typeface="Arial"/>
            </a:endParaRPr>
          </a:p>
        </p:txBody>
      </p:sp>
      <p:cxnSp>
        <p:nvCxnSpPr>
          <p:cNvPr id="397" name="Google Shape;397;p7"/>
          <p:cNvCxnSpPr/>
          <p:nvPr/>
        </p:nvCxnSpPr>
        <p:spPr>
          <a:xfrm>
            <a:off x="527841" y="3289082"/>
            <a:ext cx="970388" cy="0"/>
          </a:xfrm>
          <a:prstGeom prst="straightConnector1">
            <a:avLst/>
          </a:prstGeom>
          <a:noFill/>
          <a:ln w="9525" cap="flat" cmpd="sng">
            <a:solidFill>
              <a:srgbClr val="004B76"/>
            </a:solidFill>
            <a:prstDash val="solid"/>
            <a:round/>
            <a:headEnd type="none" w="sm" len="sm"/>
            <a:tailEnd type="triangle" w="med" len="med"/>
          </a:ln>
        </p:spPr>
      </p:cxnSp>
      <p:cxnSp>
        <p:nvCxnSpPr>
          <p:cNvPr id="398" name="Google Shape;398;p7"/>
          <p:cNvCxnSpPr/>
          <p:nvPr/>
        </p:nvCxnSpPr>
        <p:spPr>
          <a:xfrm>
            <a:off x="530689" y="3505562"/>
            <a:ext cx="967540" cy="0"/>
          </a:xfrm>
          <a:prstGeom prst="straightConnector1">
            <a:avLst/>
          </a:prstGeom>
          <a:noFill/>
          <a:ln w="9525" cap="flat" cmpd="sng">
            <a:solidFill>
              <a:srgbClr val="004B76"/>
            </a:solidFill>
            <a:prstDash val="dash"/>
            <a:round/>
            <a:headEnd type="none" w="sm" len="sm"/>
            <a:tailEnd type="triangle" w="med" len="med"/>
          </a:ln>
        </p:spPr>
      </p:cxnSp>
      <p:sp>
        <p:nvSpPr>
          <p:cNvPr id="399" name="Google Shape;399;p7"/>
          <p:cNvSpPr txBox="1"/>
          <p:nvPr/>
        </p:nvSpPr>
        <p:spPr>
          <a:xfrm>
            <a:off x="2916328" y="2863716"/>
            <a:ext cx="1491975" cy="268875"/>
          </a:xfrm>
          <a:prstGeom prst="rect">
            <a:avLst/>
          </a:prstGeom>
          <a:noFill/>
          <a:ln>
            <a:noFill/>
          </a:ln>
        </p:spPr>
        <p:txBody>
          <a:bodyPr spcFirstLastPara="1" wrap="square" lIns="68550" tIns="34275" rIns="68550" bIns="34275" anchor="ctr" anchorCtr="0">
            <a:noAutofit/>
          </a:bodyPr>
          <a:lstStyle/>
          <a:p>
            <a:pPr marL="0" marR="0" lvl="0" indent="0" algn="l" rtl="0">
              <a:lnSpc>
                <a:spcPct val="90000"/>
              </a:lnSpc>
              <a:spcBef>
                <a:spcPts val="0"/>
              </a:spcBef>
              <a:spcAft>
                <a:spcPts val="0"/>
              </a:spcAft>
              <a:buNone/>
            </a:pPr>
            <a:r>
              <a:rPr lang="de-DE" sz="1100" b="1" dirty="0">
                <a:solidFill>
                  <a:srgbClr val="004B76"/>
                </a:solidFill>
                <a:latin typeface="Bundes Sans" panose="020B0002030500000203" pitchFamily="34" charset="77"/>
                <a:sym typeface="Arial"/>
              </a:rPr>
              <a:t>Daten &amp; Datenbanken</a:t>
            </a:r>
            <a:endParaRPr sz="1100" b="1" dirty="0">
              <a:solidFill>
                <a:srgbClr val="004B76"/>
              </a:solidFill>
              <a:latin typeface="Bundes Sans" panose="020B0002030500000203" pitchFamily="34" charset="77"/>
              <a:sym typeface="Arial"/>
            </a:endParaRPr>
          </a:p>
        </p:txBody>
      </p:sp>
      <p:cxnSp>
        <p:nvCxnSpPr>
          <p:cNvPr id="400" name="Google Shape;400;p7"/>
          <p:cNvCxnSpPr/>
          <p:nvPr/>
        </p:nvCxnSpPr>
        <p:spPr>
          <a:xfrm>
            <a:off x="540348" y="3726148"/>
            <a:ext cx="957881" cy="0"/>
          </a:xfrm>
          <a:prstGeom prst="straightConnector1">
            <a:avLst/>
          </a:prstGeom>
          <a:noFill/>
          <a:ln w="9525" cap="flat" cmpd="sng">
            <a:solidFill>
              <a:srgbClr val="004B76"/>
            </a:solidFill>
            <a:prstDash val="solid"/>
            <a:round/>
            <a:headEnd type="triangle" w="med" len="med"/>
            <a:tailEnd type="triangle" w="med" len="med"/>
          </a:ln>
        </p:spPr>
      </p:cxnSp>
      <p:pic>
        <p:nvPicPr>
          <p:cNvPr id="401" name="Google Shape;401;p7" descr="Papier Silhouette"/>
          <p:cNvPicPr preferRelativeResize="0"/>
          <p:nvPr/>
        </p:nvPicPr>
        <p:blipFill rotWithShape="1">
          <a:blip r:embed="rId3">
            <a:alphaModFix/>
          </a:blip>
          <a:srcRect/>
          <a:stretch/>
        </p:blipFill>
        <p:spPr>
          <a:xfrm>
            <a:off x="2986604" y="3192365"/>
            <a:ext cx="438242" cy="438242"/>
          </a:xfrm>
          <a:prstGeom prst="rect">
            <a:avLst/>
          </a:prstGeom>
          <a:noFill/>
          <a:ln>
            <a:noFill/>
          </a:ln>
        </p:spPr>
      </p:pic>
      <p:pic>
        <p:nvPicPr>
          <p:cNvPr id="402" name="Google Shape;402;p7" descr="Geöffneter Ordner Silhouette"/>
          <p:cNvPicPr preferRelativeResize="0"/>
          <p:nvPr/>
        </p:nvPicPr>
        <p:blipFill rotWithShape="1">
          <a:blip r:embed="rId4">
            <a:alphaModFix/>
          </a:blip>
          <a:srcRect/>
          <a:stretch/>
        </p:blipFill>
        <p:spPr>
          <a:xfrm>
            <a:off x="3765033" y="3101626"/>
            <a:ext cx="576971" cy="624522"/>
          </a:xfrm>
          <a:prstGeom prst="rect">
            <a:avLst/>
          </a:prstGeom>
          <a:noFill/>
          <a:ln>
            <a:noFill/>
          </a:ln>
        </p:spPr>
      </p:pic>
      <p:cxnSp>
        <p:nvCxnSpPr>
          <p:cNvPr id="403" name="Google Shape;403;p7"/>
          <p:cNvCxnSpPr/>
          <p:nvPr/>
        </p:nvCxnSpPr>
        <p:spPr>
          <a:xfrm>
            <a:off x="527841" y="3931888"/>
            <a:ext cx="970500" cy="243900"/>
          </a:xfrm>
          <a:prstGeom prst="bentConnector3">
            <a:avLst>
              <a:gd name="adj1" fmla="val 49994"/>
            </a:avLst>
          </a:prstGeom>
          <a:noFill/>
          <a:ln w="9525" cap="flat" cmpd="sng">
            <a:solidFill>
              <a:srgbClr val="115D81"/>
            </a:solidFill>
            <a:prstDash val="solid"/>
            <a:round/>
            <a:headEnd type="none" w="sm" len="sm"/>
            <a:tailEnd type="triangle" w="med" len="med"/>
          </a:ln>
        </p:spPr>
      </p:cxnSp>
      <p:sp>
        <p:nvSpPr>
          <p:cNvPr id="404" name="Google Shape;404;p7"/>
          <p:cNvSpPr txBox="1"/>
          <p:nvPr/>
        </p:nvSpPr>
        <p:spPr>
          <a:xfrm>
            <a:off x="2833026" y="3685198"/>
            <a:ext cx="745397" cy="270000"/>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1000" dirty="0">
                <a:solidFill>
                  <a:srgbClr val="004B76"/>
                </a:solidFill>
                <a:latin typeface="Bundes Sans" panose="020B0002030500000203" pitchFamily="34" charset="77"/>
                <a:sym typeface="Arial"/>
              </a:rPr>
              <a:t>Dokument</a:t>
            </a:r>
            <a:endParaRPr sz="1000" dirty="0">
              <a:solidFill>
                <a:srgbClr val="004B76"/>
              </a:solidFill>
              <a:latin typeface="Bundes Sans" panose="020B0002030500000203" pitchFamily="34" charset="77"/>
              <a:sym typeface="Arial"/>
            </a:endParaRPr>
          </a:p>
        </p:txBody>
      </p:sp>
      <p:sp>
        <p:nvSpPr>
          <p:cNvPr id="405" name="Google Shape;405;p7"/>
          <p:cNvSpPr txBox="1"/>
          <p:nvPr/>
        </p:nvSpPr>
        <p:spPr>
          <a:xfrm>
            <a:off x="3662315" y="3694058"/>
            <a:ext cx="712274" cy="270000"/>
          </a:xfrm>
          <a:prstGeom prst="rect">
            <a:avLst/>
          </a:prstGeom>
          <a:noFill/>
          <a:ln>
            <a:noFill/>
          </a:ln>
        </p:spPr>
        <p:txBody>
          <a:bodyPr spcFirstLastPara="1" wrap="square" lIns="68550" tIns="34275" rIns="68550" bIns="34275" anchor="ctr" anchorCtr="0">
            <a:noAutofit/>
          </a:bodyPr>
          <a:lstStyle/>
          <a:p>
            <a:pPr marL="0" marR="0" lvl="0" indent="0" algn="ctr" rtl="0">
              <a:lnSpc>
                <a:spcPct val="90000"/>
              </a:lnSpc>
              <a:spcBef>
                <a:spcPts val="0"/>
              </a:spcBef>
              <a:spcAft>
                <a:spcPts val="0"/>
              </a:spcAft>
              <a:buNone/>
            </a:pPr>
            <a:r>
              <a:rPr lang="de-DE" sz="1000">
                <a:solidFill>
                  <a:srgbClr val="004B76"/>
                </a:solidFill>
                <a:latin typeface="Bundes Sans" panose="020B0002030500000203" pitchFamily="34" charset="77"/>
                <a:sym typeface="Arial"/>
              </a:rPr>
              <a:t>Datenbank</a:t>
            </a:r>
            <a:endParaRPr sz="1000">
              <a:solidFill>
                <a:srgbClr val="004B76"/>
              </a:solidFill>
              <a:latin typeface="Bundes Sans" panose="020B0002030500000203" pitchFamily="34" charset="77"/>
              <a:sym typeface="Arial"/>
            </a:endParaRPr>
          </a:p>
        </p:txBody>
      </p:sp>
      <p:sp>
        <p:nvSpPr>
          <p:cNvPr id="406" name="Google Shape;406;p7"/>
          <p:cNvSpPr txBox="1">
            <a:spLocks noGrp="1"/>
          </p:cNvSpPr>
          <p:nvPr>
            <p:ph type="sldNum" idx="12"/>
          </p:nvPr>
        </p:nvSpPr>
        <p:spPr>
          <a:xfrm>
            <a:off x="8409600" y="4846500"/>
            <a:ext cx="432000" cy="11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de-DE">
                <a:latin typeface="Bundes Sans" panose="020B0002030500000203" pitchFamily="34" charset="77"/>
              </a:rPr>
              <a:t>8</a:t>
            </a:fld>
            <a:endParaRPr>
              <a:latin typeface="Bundes Sans" panose="020B0002030500000203" pitchFamily="34" charset="77"/>
            </a:endParaRPr>
          </a:p>
        </p:txBody>
      </p:sp>
    </p:spTree>
  </p:cSld>
  <p:clrMapOvr>
    <a:masterClrMapping/>
  </p:clrMapOvr>
</p:sld>
</file>

<file path=ppt/theme/theme1.xml><?xml version="1.0" encoding="utf-8"?>
<a:theme xmlns:a="http://schemas.openxmlformats.org/drawingml/2006/main" name="Öffentlichkeitsarbeit">
  <a:themeElements>
    <a:clrScheme name="BMI Farben">
      <a:dk1>
        <a:srgbClr val="004B76"/>
      </a:dk1>
      <a:lt1>
        <a:srgbClr val="FFFFFF"/>
      </a:lt1>
      <a:dk2>
        <a:srgbClr val="000000"/>
      </a:dk2>
      <a:lt2>
        <a:srgbClr val="80CDEC"/>
      </a:lt2>
      <a:accent1>
        <a:srgbClr val="66B692"/>
      </a:accent1>
      <a:accent2>
        <a:srgbClr val="F7BB3C"/>
      </a:accent2>
      <a:accent3>
        <a:srgbClr val="D77360"/>
      </a:accent3>
      <a:accent4>
        <a:srgbClr val="F7BB3C"/>
      </a:accent4>
      <a:accent5>
        <a:srgbClr val="000000"/>
      </a:accent5>
      <a:accent6>
        <a:srgbClr val="FFFFFF"/>
      </a:accent6>
      <a:hlink>
        <a:srgbClr val="004B76"/>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Words>
  <Application>Microsoft Macintosh PowerPoint</Application>
  <PresentationFormat>Bildschirmpräsentation (16:9)</PresentationFormat>
  <Paragraphs>205</Paragraphs>
  <Slides>8</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Bundes Sans</vt:lpstr>
      <vt:lpstr>Open Sans</vt:lpstr>
      <vt:lpstr>Öffentlichkeitsarbeit</vt:lpstr>
      <vt:lpstr>Ein Flussdiagramm erstellen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 Flussdiagramm erstellen</dc:title>
  <dc:subject/>
  <dc:creator/>
  <cp:keywords/>
  <dc:description/>
  <cp:lastModifiedBy>susanne.bruch</cp:lastModifiedBy>
  <cp:revision>6</cp:revision>
  <dcterms:created xsi:type="dcterms:W3CDTF">2023-06-30T10:51:11Z</dcterms:created>
  <dcterms:modified xsi:type="dcterms:W3CDTF">2024-12-13T10:43:30Z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0x01010076AD62CEDDA8144D946457049AB75ECB</vt:lpwstr>
  </property>
</Properties>
</file>