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2120-729D-7A46-A16A-7D99351391E1}" type="datetimeFigureOut">
              <a:rPr kumimoji="1" lang="zh-CN" altLang="en-US" smtClean="0"/>
              <a:t>24/02/17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68F9-3D72-D54E-BC09-CD159B2F74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61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2120-729D-7A46-A16A-7D99351391E1}" type="datetimeFigureOut">
              <a:rPr kumimoji="1" lang="zh-CN" altLang="en-US" smtClean="0"/>
              <a:t>24/02/17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68F9-3D72-D54E-BC09-CD159B2F74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246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2120-729D-7A46-A16A-7D99351391E1}" type="datetimeFigureOut">
              <a:rPr kumimoji="1" lang="zh-CN" altLang="en-US" smtClean="0"/>
              <a:t>24/02/17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68F9-3D72-D54E-BC09-CD159B2F74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85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2120-729D-7A46-A16A-7D99351391E1}" type="datetimeFigureOut">
              <a:rPr kumimoji="1" lang="zh-CN" altLang="en-US" smtClean="0"/>
              <a:t>24/02/17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68F9-3D72-D54E-BC09-CD159B2F74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49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2120-729D-7A46-A16A-7D99351391E1}" type="datetimeFigureOut">
              <a:rPr kumimoji="1" lang="zh-CN" altLang="en-US" smtClean="0"/>
              <a:t>24/02/17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68F9-3D72-D54E-BC09-CD159B2F74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54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2120-729D-7A46-A16A-7D99351391E1}" type="datetimeFigureOut">
              <a:rPr kumimoji="1" lang="zh-CN" altLang="en-US" smtClean="0"/>
              <a:t>24/02/17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68F9-3D72-D54E-BC09-CD159B2F74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34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2120-729D-7A46-A16A-7D99351391E1}" type="datetimeFigureOut">
              <a:rPr kumimoji="1" lang="zh-CN" altLang="en-US" smtClean="0"/>
              <a:t>24/02/17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68F9-3D72-D54E-BC09-CD159B2F74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627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2120-729D-7A46-A16A-7D99351391E1}" type="datetimeFigureOut">
              <a:rPr kumimoji="1" lang="zh-CN" altLang="en-US" smtClean="0"/>
              <a:t>24/02/17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68F9-3D72-D54E-BC09-CD159B2F74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71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2120-729D-7A46-A16A-7D99351391E1}" type="datetimeFigureOut">
              <a:rPr kumimoji="1" lang="zh-CN" altLang="en-US" smtClean="0"/>
              <a:t>24/02/17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68F9-3D72-D54E-BC09-CD159B2F74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035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2120-729D-7A46-A16A-7D99351391E1}" type="datetimeFigureOut">
              <a:rPr kumimoji="1" lang="zh-CN" altLang="en-US" smtClean="0"/>
              <a:t>24/02/17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68F9-3D72-D54E-BC09-CD159B2F74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34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2120-729D-7A46-A16A-7D99351391E1}" type="datetimeFigureOut">
              <a:rPr kumimoji="1" lang="zh-CN" altLang="en-US" smtClean="0"/>
              <a:t>24/02/17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68F9-3D72-D54E-BC09-CD159B2F74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200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2120-729D-7A46-A16A-7D99351391E1}" type="datetimeFigureOut">
              <a:rPr kumimoji="1" lang="zh-CN" altLang="en-US" smtClean="0"/>
              <a:t>24/02/17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D68F9-3D72-D54E-BC09-CD159B2F74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675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24335" y="1074578"/>
            <a:ext cx="3123858" cy="80021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300" dirty="0" smtClean="0"/>
              <a:t>After presidential inauguration </a:t>
            </a:r>
            <a:r>
              <a:rPr kumimoji="1" lang="en-US" altLang="zh-CN" sz="1700" dirty="0" smtClean="0"/>
              <a:t>(After Jan. 20</a:t>
            </a:r>
            <a:r>
              <a:rPr kumimoji="1" lang="en-US" altLang="zh-CN" sz="1700" baseline="30000" dirty="0" smtClean="0"/>
              <a:t>th</a:t>
            </a:r>
            <a:r>
              <a:rPr kumimoji="1" lang="en-US" altLang="zh-CN" sz="1700" dirty="0" smtClean="0"/>
              <a:t>)</a:t>
            </a:r>
            <a:endParaRPr kumimoji="1" lang="zh-CN" altLang="en-US" sz="1700" dirty="0"/>
          </a:p>
        </p:txBody>
      </p:sp>
      <p:sp>
        <p:nvSpPr>
          <p:cNvPr id="2" name="矩形 1"/>
          <p:cNvSpPr/>
          <p:nvPr/>
        </p:nvSpPr>
        <p:spPr>
          <a:xfrm>
            <a:off x="824334" y="2874988"/>
            <a:ext cx="3123858" cy="800219"/>
          </a:xfrm>
          <a:prstGeom prst="rect">
            <a:avLst/>
          </a:prstGeom>
          <a:ln w="317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sz="2300" dirty="0" smtClean="0"/>
              <a:t>Time distance to the inauguration date</a:t>
            </a:r>
          </a:p>
        </p:txBody>
      </p:sp>
      <p:sp>
        <p:nvSpPr>
          <p:cNvPr id="3" name="矩形 2"/>
          <p:cNvSpPr/>
          <p:nvPr/>
        </p:nvSpPr>
        <p:spPr>
          <a:xfrm>
            <a:off x="824334" y="4679689"/>
            <a:ext cx="3123858" cy="769441"/>
          </a:xfrm>
          <a:prstGeom prst="rect">
            <a:avLst/>
          </a:prstGeom>
          <a:ln w="317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sz="2200" dirty="0" smtClean="0"/>
              <a:t>Power transitions between the two parties</a:t>
            </a:r>
          </a:p>
        </p:txBody>
      </p:sp>
      <p:sp>
        <p:nvSpPr>
          <p:cNvPr id="6" name="矩形 5"/>
          <p:cNvSpPr/>
          <p:nvPr/>
        </p:nvSpPr>
        <p:spPr>
          <a:xfrm>
            <a:off x="5201023" y="2716947"/>
            <a:ext cx="3123858" cy="1154162"/>
          </a:xfrm>
          <a:prstGeom prst="rect">
            <a:avLst/>
          </a:prstGeom>
          <a:ln w="317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sz="2300" dirty="0" smtClean="0"/>
              <a:t>The rate of change of the governmental websites</a:t>
            </a:r>
          </a:p>
        </p:txBody>
      </p:sp>
      <p:cxnSp>
        <p:nvCxnSpPr>
          <p:cNvPr id="8" name="直线箭头连接符 7"/>
          <p:cNvCxnSpPr>
            <a:stCxn id="5" idx="3"/>
          </p:cNvCxnSpPr>
          <p:nvPr/>
        </p:nvCxnSpPr>
        <p:spPr>
          <a:xfrm>
            <a:off x="3948193" y="1474688"/>
            <a:ext cx="1252830" cy="16177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V="1">
            <a:off x="3948193" y="3575686"/>
            <a:ext cx="1252830" cy="14629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3948193" y="3337771"/>
            <a:ext cx="12528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25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856279"/>
              </p:ext>
            </p:extLst>
          </p:nvPr>
        </p:nvGraphicFramePr>
        <p:xfrm>
          <a:off x="0" y="1069897"/>
          <a:ext cx="9144000" cy="57881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  <a:gridCol w="3048000"/>
              </a:tblGrid>
              <a:tr h="715906">
                <a:tc>
                  <a:txBody>
                    <a:bodyPr/>
                    <a:lstStyle/>
                    <a:p>
                      <a:pPr algn="ctr"/>
                      <a:endParaRPr lang="zh-CN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/>
                        <a:t>Difference</a:t>
                      </a:r>
                      <a:r>
                        <a:rPr lang="en-US" altLang="zh-CN" sz="2200" smtClean="0"/>
                        <a:t> </a:t>
                      </a:r>
                      <a:r>
                        <a:rPr lang="en-US" altLang="zh-CN" sz="2200" dirty="0" smtClean="0"/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err="1" smtClean="0"/>
                        <a:t>Tf-idf</a:t>
                      </a:r>
                      <a:endParaRPr lang="zh-CN" altLang="en-US" sz="2200" dirty="0"/>
                    </a:p>
                  </a:txBody>
                  <a:tcPr anchor="ctr"/>
                </a:tc>
              </a:tr>
              <a:tr h="80674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dirty="0" smtClean="0"/>
                        <a:t>The White</a:t>
                      </a:r>
                      <a:r>
                        <a:rPr lang="en-US" altLang="zh-CN" sz="2200" baseline="0" dirty="0" smtClean="0"/>
                        <a:t> House</a:t>
                      </a:r>
                      <a:endParaRPr lang="zh-CN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Power transitions (-)</a:t>
                      </a:r>
                      <a:endParaRPr lang="zh-CN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Distance to the inauguration date (+)</a:t>
                      </a:r>
                      <a:endParaRPr lang="zh-CN" altLang="en-US" sz="2200" dirty="0"/>
                    </a:p>
                  </a:txBody>
                  <a:tcPr anchor="ctr"/>
                </a:tc>
              </a:tr>
              <a:tr h="116171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dirty="0" smtClean="0"/>
                        <a:t>EPA (United States Environmental</a:t>
                      </a:r>
                      <a:r>
                        <a:rPr lang="en-US" altLang="zh-CN" sz="2200" baseline="0" dirty="0" smtClean="0"/>
                        <a:t> Protection Agency)</a:t>
                      </a:r>
                      <a:endParaRPr lang="zh-CN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Power transitions (+)</a:t>
                      </a:r>
                      <a:r>
                        <a:rPr lang="en-US" altLang="zh-CN" sz="2200" baseline="0" dirty="0" smtClean="0"/>
                        <a:t> </a:t>
                      </a:r>
                      <a:endParaRPr lang="zh-CN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/>
                    </a:p>
                  </a:txBody>
                  <a:tcPr anchor="ctr"/>
                </a:tc>
              </a:tr>
              <a:tr h="116171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 smtClean="0"/>
                        <a:t>HHS(The Department of Health and Human Services )</a:t>
                      </a:r>
                      <a:endParaRPr lang="zh-CN" altLang="en-US" sz="2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Power transitions (+)</a:t>
                      </a:r>
                      <a:endParaRPr lang="zh-CN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/>
                    </a:p>
                  </a:txBody>
                  <a:tcPr anchor="ctr"/>
                </a:tc>
              </a:tr>
              <a:tr h="8067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 smtClean="0"/>
                        <a:t>VA (The Department of Veterans Affairs)</a:t>
                      </a:r>
                      <a:endParaRPr lang="zh-CN" altLang="en-US" sz="2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Power transitions (+)</a:t>
                      </a:r>
                      <a:endParaRPr lang="zh-CN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/>
                    </a:p>
                  </a:txBody>
                  <a:tcPr anchor="ctr"/>
                </a:tc>
              </a:tr>
              <a:tr h="1135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dirty="0" smtClean="0"/>
                        <a:t>DHS (The Department of Homeland Security)</a:t>
                      </a:r>
                      <a:endParaRPr lang="zh-CN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 </a:t>
                      </a:r>
                      <a:endParaRPr lang="zh-CN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13554" y="149593"/>
            <a:ext cx="88304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500" dirty="0" smtClean="0"/>
              <a:t>The results of fixed-effects models predicting similarity score and </a:t>
            </a:r>
            <a:r>
              <a:rPr kumimoji="1" lang="en-US" altLang="zh-CN" sz="2500" dirty="0" err="1" smtClean="0"/>
              <a:t>Tf-idf</a:t>
            </a:r>
            <a:r>
              <a:rPr kumimoji="1" lang="en-US" altLang="zh-CN" sz="2500" dirty="0" smtClean="0"/>
              <a:t> score over time</a:t>
            </a:r>
            <a:endParaRPr kumimoji="1"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0246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117</Words>
  <Application>Microsoft Macintosh PowerPoint</Application>
  <PresentationFormat>全屏显示(4:3)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</dc:creator>
  <cp:lastModifiedBy>Xu</cp:lastModifiedBy>
  <cp:revision>5</cp:revision>
  <dcterms:created xsi:type="dcterms:W3CDTF">2017-02-24T22:21:47Z</dcterms:created>
  <dcterms:modified xsi:type="dcterms:W3CDTF">2017-02-24T23:33:17Z</dcterms:modified>
</cp:coreProperties>
</file>