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Sweet Treats Ltd: Innovation Business Case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GreenDelight - A Sustainable Dessert Innovation</a:t>
            </a:r>
          </a:p>
          <a:p>
            <a:r>
              <a:t>Prepared by: [Your Name]</a:t>
            </a:r>
          </a:p>
          <a:p>
            <a:r>
              <a:t>Date: [Submission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&amp; Funding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investment: £250,000</a:t>
            </a:r>
          </a:p>
          <a:p>
            <a:r>
              <a:t>ROI in 18–24 months</a:t>
            </a:r>
          </a:p>
          <a:p>
            <a:r>
              <a:t>Funding sources: Innovate UK, angel investors, green startup grants.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 &amp; Knowledge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Tools:</a:t>
            </a:r>
          </a:p>
          <a:p>
            <a:r>
              <a:t>- Patent on packaging tech</a:t>
            </a:r>
          </a:p>
          <a:p>
            <a:r>
              <a:t>- Trademark for GreenDelight</a:t>
            </a:r>
          </a:p>
          <a:p>
            <a:r>
              <a:t>- NDAs for R&amp;D partners</a:t>
            </a:r>
          </a:p>
          <a:p>
            <a:r>
              <a:t>(IP Office, 2023).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GreenDelight presents a scalable, ethical innovation aligned with consumer trends. Investment will enable R&amp;D and market expansion.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Harvard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Mintel. (2023). UK Healthy Desserts Market Report.</a:t>
            </a:r>
          </a:p>
          <a:p>
            <a:r>
              <a:t>IPO. (2023). Intellectual Property and SMEs.</a:t>
            </a:r>
          </a:p>
          <a:p>
            <a:r>
              <a:t>Bessant, J. &amp; Tidd, J. (2016). Innovation and Entrepreneurship. 3rd Ed. Wiley.</a:t>
            </a:r>
          </a:p>
          <a:p>
            <a:r>
              <a:t>Trott, P. (2017). Innovation Management. 6th Ed. Pearson.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GreenDelight is a plant-based, low-sugar dessert that aligns with modern dietary and sustainability trends. This business case explores its commercial potential, funding needs, and IP protection.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is growing demand for healthy, low-sugar desserts with environmentally friendly packaging. Sweet Treats Ltd. must innovate to remain competitive.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Exploration of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Options considered include:</a:t>
            </a:r>
          </a:p>
          <a:p>
            <a:r>
              <a:t>1. Protein-packed dessert balls</a:t>
            </a:r>
          </a:p>
          <a:p>
            <a:r>
              <a:t>2. Zero-waste ice cream</a:t>
            </a:r>
          </a:p>
          <a:p>
            <a:r>
              <a:t>3. GreenDelight (recommended)</a:t>
            </a:r>
          </a:p>
          <a:p>
            <a:r>
              <a:t>Each evaluated for feasibility, market fit, and sustainability.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GreenDelight is chosen for its unique value proposition: plant-based, low-sugar, and eco-packaged. It leverages health and environmental trends to meet market demand.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UK healthy dessert market is growing 8% annually (Mintel, 2023). Target demographic: health-conscious consumers aged 25–45. Competitors include brands like Oppo and Halo Top.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Risks include:</a:t>
            </a:r>
          </a:p>
          <a:p>
            <a:r>
              <a:t>- High R&amp;D cost</a:t>
            </a:r>
          </a:p>
          <a:p>
            <a:r>
              <a:t>- Market adoption uncertainty</a:t>
            </a:r>
          </a:p>
          <a:p>
            <a:r>
              <a:t>- IP infringement risk</a:t>
            </a:r>
          </a:p>
          <a:p>
            <a:r>
              <a:t>Mitigation through phased rollout, market testing, and legal IP protection.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Stages:</a:t>
            </a:r>
          </a:p>
          <a:p>
            <a:r>
              <a:t>1. R&amp;D: 3 months</a:t>
            </a:r>
          </a:p>
          <a:p>
            <a:r>
              <a:t>2. Prototype Testing: 2 months</a:t>
            </a:r>
          </a:p>
          <a:p>
            <a:r>
              <a:t>3. Pilot Launch: 1 month</a:t>
            </a:r>
          </a:p>
          <a:p>
            <a:r>
              <a:t>4. Full Market Launch: 6 months</a:t>
            </a:r>
          </a:p>
          <a:p>
            <a:r>
              <a:t>Cross-functional team and supplier engagement required.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Financial: 20% profit margin by Year 2</a:t>
            </a:r>
          </a:p>
          <a:p>
            <a:r>
              <a:t>Social: Promotes healthier lifestyles</a:t>
            </a:r>
          </a:p>
          <a:p>
            <a:r>
              <a:t>Environmental: 100% biodegradable packaging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