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 Business Case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latin typeface="Calibri"/>
              </a:rPr>
              <a:t>BerryFusion – A Functional Antioxidant Dessert
Prepared for: Sweet Treats Ltd.
By: [Your Name] | Date: [Submission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ROI &amp; Investment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latin typeface="Calibri"/>
              </a:rPr>
              <a:t>• Required investment: £300,000
• ROI: 2x return within 24 months
• Funding sources: Government grants, food-tech angel investors, B-corp aligned funds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IP and Knowledge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latin typeface="Calibri"/>
              </a:rPr>
              <a:t>• Trademark: BerryFusion brand
• Patent: Unique antioxidant blend formulation
• Use of NDAs with development and marketing teams
• Protect via UK IPO and international WIPO filings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latin typeface="Calibri"/>
              </a:rPr>
              <a:t>BerryFusion offers Sweet Treats Ltd. a competitive edge in the health-forward dessert segment. Next steps: finalize investment, begin R&amp;D, and prepare for soft market entry by Q1 next year.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Harvard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latin typeface="Calibri"/>
              </a:rPr>
              <a:t>Statista. (2023). Functional Foods Market Report.
Bessant, J. and Tidd, J. (2016). *Innovation and Entrepreneurship*. Wiley.
IPO. (2023). *Intellectual Property Guidance for SMEs*.
Trott, P. (2017). *Innovation Management and New Product Development*. Pearson.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latin typeface="Calibri"/>
              </a:rPr>
              <a:t>BerryFusion is a new, functional dessert infused with antioxidant-rich berries and superfoods. It is designed to rejuvenate Sweet Treats Ltd.'s market presence by aligning with the rising demand for health-conscious, nutrient-rich snacks.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latin typeface="Calibri"/>
              </a:rPr>
              <a:t>Sales at Sweet Treats Ltd. have declined due to increased competition and shifting consumer preferences. Consumers now prioritize functionality, nutrition, and natural ingredients in their desserts.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Options Considered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latin typeface="Calibri"/>
              </a:rPr>
              <a:t>1. High-protein snack bars
2. Vegan probiotic yogurts
3. BerryFusion functional dessert (recommended)
Each option assessed for market appeal, alignment with brand values, and production feasibility.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Recommended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latin typeface="Calibri"/>
              </a:rPr>
              <a:t>BerryFusion is a natural berry-based dessert enriched with adaptogens, fiber, and vitamin C. It supports immunity, energy, and digestion—meeting wellness trends while being tasty and accessible.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latin typeface="Calibri"/>
              </a:rPr>
              <a:t>• Functional foods market growing at 7% CAGR (Statista, 2023)
• Target demographic: 25–50 year-olds prioritizing health
• Competitors: The Collective, Yo!Pro, Activia
• BerryFusion differentiates through natural superfoods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latin typeface="Calibri"/>
              </a:rPr>
              <a:t>• Risk of market saturation in the health snack category
• Potential for higher ingredient costs
• Consumer skepticism of functional claims
Mitigation: scientific validation, phased rollout, strong branding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latin typeface="Calibri"/>
              </a:rPr>
              <a:t>1. Ingredient sourcing &amp; R&amp;D: 2 months
2. Product testing &amp; compliance: 2 months
3. Small-scale launch &amp; feedback: 2 months
4. National rollout &amp; marketing: 6 months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latin typeface="Calibri"/>
              </a:rPr>
              <a:t>• Financial: Projected £500k revenue in Year 1
• Social: Promotes wellness &amp; healthy eating
• Environmental: Compostable cups &amp; local sourcing reduce carbon footprint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