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Innovation Business Case Pitch</a:t>
            </a:r>
          </a:p>
          <a:p>
            <a:r>
              <a:t>Sweet Treats Ltd.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[Your Name] | Date: [Submission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Requirements &amp;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investment: £150,000</a:t>
            </a:r>
          </a:p>
          <a:p>
            <a:r>
              <a:t>Use: R&amp;D, packaging, marketing, regional roll-out</a:t>
            </a:r>
          </a:p>
          <a:p>
            <a:r>
              <a:t>Funding Options: Angel investors, innovation grants, crowdfunding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Protecting Innovation and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include:</a:t>
            </a:r>
          </a:p>
          <a:p>
            <a:r>
              <a:t>- Trademark for branding</a:t>
            </a:r>
          </a:p>
          <a:p>
            <a:r>
              <a:t>- NDA for employee ideas</a:t>
            </a:r>
          </a:p>
          <a:p>
            <a:r>
              <a:t>- Copyright for marketing content</a:t>
            </a:r>
          </a:p>
          <a:p>
            <a:r>
              <a:t>- Trade secrets for recipes</a:t>
            </a:r>
          </a:p>
          <a:p/>
          <a:p>
            <a:r>
              <a:t>Innovation Task Force to oversee implementation and knowledge retention.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Bessant, J. and Tidd, J. (2016) Innovation and Entrepreneurship. 3rd ed. Oxford: Wiley.</a:t>
            </a:r>
          </a:p>
          <a:p>
            <a:r>
              <a:t>Trott, P. (2017) Innovation Management and New Product Development. 6th ed. Harlow: Pearson.</a:t>
            </a:r>
          </a:p>
          <a:p>
            <a:r>
              <a:t>Matthews, C. and Brueggemann, R. (2015) Innovation and Entrepreneurship: A Competency Framework. London: Routledge.</a:t>
            </a:r>
          </a:p>
          <a:p>
            <a:r>
              <a:t>OpenLearn (2021) Sustainable innovations in enterprises. https://www.open.edu/openlearn/</a:t>
            </a:r>
          </a:p>
          <a:p>
            <a:r>
              <a:t>Emeritus (2021) 5 Types of Innovation. https://emeritus.org/blog/types-of-innovation/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Sweet Treats Ltd. faces increasing competition in the healthy dessert market. This business case proposes a new oat-based protein dessert aligned with health trends. Through innovative sourcing, development, and commercialisation, the goal is to enhance market share, sustainability, and brand loyalty.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Statement of the Problem and the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saturation and pricing pressure threaten Sweet Treats' growth. To remain competitive, Sweet Treats must innovate with healthier, unique products that align with consumer preferences and market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of Possible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Option 1: Improve current mousse with added health benefits</a:t>
            </a:r>
          </a:p>
          <a:p>
            <a:r>
              <a:t>- Option 2: Develop an oat-based dessert</a:t>
            </a:r>
          </a:p>
          <a:p>
            <a:r>
              <a:t>- Option 3: Launch a vegan high-protein pudding</a:t>
            </a:r>
          </a:p>
          <a:p/>
          <a:p>
            <a:r>
              <a:t>All options are aligned with trending dietary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Idea and Why It Is Innovative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oat-based protein dessert is chosen for its novelty, nutritional value, and appeal to health-conscious and flexitarian consumers. It integrates sustainable sourcing, high protein content, and creative packaging to stand 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trends (Mintel, 2024) show increased demand for plant-based and high-protein snacks. Competitors include Graze, Alpro, and niche brands.</a:t>
            </a:r>
          </a:p>
          <a:p/>
          <a:p>
            <a:r>
              <a:t>Sweet Treats can fill the gap in indulgent yet healthy dessert offerings.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Market Receptiveness Risk</a:t>
            </a:r>
          </a:p>
          <a:p>
            <a:r>
              <a:t>- Product Development Cost Overruns</a:t>
            </a:r>
          </a:p>
          <a:p>
            <a:r>
              <a:t>- Supply Chain Instability</a:t>
            </a:r>
          </a:p>
          <a:p>
            <a:r>
              <a:t>- Regulatory and Labelling Challenges</a:t>
            </a:r>
          </a:p>
          <a:p>
            <a:r>
              <a:t>Mitigation includes phased piloting, customer feedback loops, and strong supplier partnerships.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Details of Chosen Option &amp; 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MVP created with dietitian input, tested in regional stores.</a:t>
            </a:r>
          </a:p>
          <a:p>
            <a:r>
              <a:t>Development includes flavor trials, eco-friendly packaging design, and collaboration with influencers for marketing.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Benefits and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Financial: Estimated 15% increase in revenue</a:t>
            </a:r>
          </a:p>
          <a:p>
            <a:r>
              <a:t>- Social: Promotes healthy lifestyles</a:t>
            </a:r>
          </a:p>
          <a:p>
            <a:r>
              <a:t>- Environmental: Reduced carbon footprint via local oat sourcing</a:t>
            </a:r>
          </a:p>
          <a:p>
            <a:r>
              <a:t>Return expected in 12–18 months post-launch.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